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9" r:id="rId2"/>
    <p:sldId id="257" r:id="rId3"/>
    <p:sldId id="279" r:id="rId4"/>
    <p:sldId id="258" r:id="rId5"/>
    <p:sldId id="280" r:id="rId6"/>
    <p:sldId id="260" r:id="rId7"/>
    <p:sldId id="281" r:id="rId8"/>
    <p:sldId id="261" r:id="rId9"/>
    <p:sldId id="282" r:id="rId10"/>
    <p:sldId id="262" r:id="rId11"/>
    <p:sldId id="283" r:id="rId12"/>
    <p:sldId id="263" r:id="rId13"/>
    <p:sldId id="284" r:id="rId14"/>
    <p:sldId id="264" r:id="rId15"/>
    <p:sldId id="285" r:id="rId16"/>
    <p:sldId id="265" r:id="rId17"/>
    <p:sldId id="286" r:id="rId18"/>
    <p:sldId id="266" r:id="rId19"/>
    <p:sldId id="287" r:id="rId20"/>
    <p:sldId id="267" r:id="rId21"/>
    <p:sldId id="288" r:id="rId22"/>
    <p:sldId id="268" r:id="rId23"/>
    <p:sldId id="289" r:id="rId24"/>
    <p:sldId id="269" r:id="rId25"/>
    <p:sldId id="290" r:id="rId26"/>
    <p:sldId id="270" r:id="rId27"/>
    <p:sldId id="291" r:id="rId28"/>
    <p:sldId id="271" r:id="rId29"/>
    <p:sldId id="292" r:id="rId30"/>
    <p:sldId id="272" r:id="rId31"/>
    <p:sldId id="293" r:id="rId32"/>
    <p:sldId id="273" r:id="rId33"/>
    <p:sldId id="294" r:id="rId34"/>
    <p:sldId id="274" r:id="rId35"/>
    <p:sldId id="295" r:id="rId36"/>
    <p:sldId id="275" r:id="rId37"/>
    <p:sldId id="297" r:id="rId38"/>
    <p:sldId id="276" r:id="rId39"/>
    <p:sldId id="296" r:id="rId40"/>
    <p:sldId id="277" r:id="rId41"/>
    <p:sldId id="298" r:id="rId42"/>
    <p:sldId id="278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0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5D860-960D-49B1-A1C3-AB3B862CBFFE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09C9-E143-4192-9158-F326DE74B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396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501122" cy="2100277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Times New Roman" pitchFamily="18" charset="0"/>
              </a:rPr>
              <a:t>Das </a:t>
            </a:r>
            <a:r>
              <a:rPr lang="en-US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Times New Roman" pitchFamily="18" charset="0"/>
              </a:rPr>
              <a:t>Q</a:t>
            </a:r>
            <a:r>
              <a:rPr lang="de-DE" b="1" dirty="0" err="1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Times New Roman" pitchFamily="18" charset="0"/>
              </a:rPr>
              <a:t>uiz</a:t>
            </a:r>
            <a:r>
              <a:rPr lang="de-DE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Times New Roman" pitchFamily="18" charset="0"/>
              </a:rPr>
              <a:t/>
            </a:r>
            <a:br>
              <a:rPr lang="de-DE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Times New Roman" pitchFamily="18" charset="0"/>
              </a:rPr>
            </a:br>
            <a:r>
              <a:rPr lang="ru-RU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Times New Roman" pitchFamily="18" charset="0"/>
              </a:rPr>
              <a:t>Meine kleine Heimat ist </a:t>
            </a:r>
            <a:r>
              <a:rPr lang="de-DE" b="1" dirty="0" err="1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Times New Roman" pitchFamily="18" charset="0"/>
              </a:rPr>
              <a:t>Rostower</a:t>
            </a:r>
            <a:r>
              <a:rPr lang="de-DE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Times New Roman" pitchFamily="18" charset="0"/>
              </a:rPr>
              <a:t> Gebiet</a:t>
            </a:r>
            <a:r>
              <a:rPr lang="ru-RU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de-DE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Times New Roman" pitchFamily="18" charset="0"/>
              </a:rPr>
              <a:t>.</a:t>
            </a:r>
            <a:endParaRPr lang="ru-RU" b="1" dirty="0">
              <a:ln w="3155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14810" y="3929066"/>
            <a:ext cx="4143404" cy="1500198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Melnik Zoya,</a:t>
            </a:r>
          </a:p>
          <a:p>
            <a:pPr algn="r"/>
            <a:r>
              <a:rPr lang="de-DE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Deutschle</a:t>
            </a:r>
            <a:r>
              <a:rPr lang="de-DE" sz="24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h</a:t>
            </a:r>
            <a:r>
              <a:rPr lang="de-DE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rerin</a:t>
            </a:r>
            <a:endParaRPr lang="ru-RU" sz="24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490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88840"/>
            <a:ext cx="6923112" cy="428133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5. Nennen Sie die Namen der berühmte Kosaken. Wodurch sind sie bekannt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389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5.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Das sind vor allem </a:t>
            </a:r>
            <a:r>
              <a:rPr lang="de-DE" sz="36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Ermak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(</a:t>
            </a:r>
            <a:r>
              <a:rPr lang="de-DE" sz="36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Timofeewitsch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)</a:t>
            </a:r>
            <a:r>
              <a:rPr lang="de-DE" sz="3600" b="1" i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 der die Grenze Russlands nach Osten </a:t>
            </a: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verbreitete,  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Stepan Rasin und </a:t>
            </a:r>
            <a:r>
              <a:rPr lang="de-DE" sz="36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Jemeljan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36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Pugatschow</a:t>
            </a: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 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die als </a:t>
            </a: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Führer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der Bauernkriege in die Geschichte eingegangen sind , 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Ataman Platow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, der gegen die </a:t>
            </a: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französischen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Truppen tapfer </a:t>
            </a: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kämpfte. 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415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844824"/>
            <a:ext cx="6923112" cy="435334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. Wie heißt der kleine Ort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unweit von Rostow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, wo Puschkin war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418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6.</a:t>
            </a:r>
            <a:r>
              <a:rPr lang="de-DE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Es ist </a:t>
            </a:r>
            <a:r>
              <a:rPr lang="de-DE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bekannt , dass Puschkin in unserem Gebiet nicht weit von Rostow war . Dieser kleine Ort </a:t>
            </a:r>
            <a:r>
              <a:rPr lang="de-DE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heißt </a:t>
            </a:r>
            <a:r>
              <a:rPr lang="de-DE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«</a:t>
            </a:r>
            <a:r>
              <a:rPr lang="de-DE" sz="40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Aksai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»</a:t>
            </a:r>
            <a:r>
              <a:rPr lang="de-DE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 Das war im Jahre 1829 .</a:t>
            </a:r>
            <a:endParaRPr lang="ru-RU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896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88840"/>
            <a:ext cx="7139136" cy="399330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7. Wie erstreckt sich das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Rostower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Gebiet vom Norden nach dem Süden und vom Westen nach dem Osten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861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7.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Das Gebiet erstreckt sich vom Norden nach dem Süden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auf 470 km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und vom Westen nach dem Osten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auf 455 km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 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221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8. Ist das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Rostower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Gebiet an Wäldern reich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168802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78592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8.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Nein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die Wälder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nehmen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nur 40 %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des Territoriums ein .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847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2"/>
            <a:ext cx="7499176" cy="406531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. Welche Tiere leben im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Rostower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Gebiet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395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9.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Hier leben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Wildschweine ,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Edelhirsche,  Elche, Hasen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Füchse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Wölfe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und viele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Vögel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 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206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436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1. Wo liegt das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Rostower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  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Gebiet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973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45259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. Nennen Sie Pflanzen, die im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Rostower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Gebiet wachsen</a:t>
            </a:r>
            <a:r>
              <a:rPr lang="de-DE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583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4035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10.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Besonders verbreitet sind hier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Eichen , Kiefern , Birken , Weiden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 Auf den Wiesen kann man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das Federgras , den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Feldthymian</a:t>
            </a:r>
            <a:r>
              <a:rPr lang="ru-RU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die Strohblume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sehen. 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773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4202" y="2132856"/>
            <a:ext cx="7427168" cy="413732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Warum nennt man unserem Fluss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der stille Don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444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11.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Die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Strömung</a:t>
            </a:r>
            <a:r>
              <a:rPr lang="ru-RU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des Flusses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ist kaum zu sehen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 so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langsam und ruhig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sie ist,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daher kommt der Name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der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Stille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Don</a:t>
            </a: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»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 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3454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460"/>
            <a:ext cx="9890853" cy="741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060848"/>
            <a:ext cx="7355160" cy="428133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12. Wie heißt der größte Fisch im Fluss Don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140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12.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Der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größte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Fisch ist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der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Hausen (die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Beluga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). 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Dieser Fisch kann von 33 bis 200 kg schwer sein .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69299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892" y="-13568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787208" cy="435334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Warum nennt man die Stadt Rostow das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Tor zum Kaukasus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9535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13.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Alle Luft</a:t>
            </a:r>
            <a:r>
              <a:rPr lang="ru-RU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Bahn</a:t>
            </a:r>
            <a:r>
              <a:rPr lang="ru-RU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Chausseewege gehen durch Rostow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0472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060848"/>
            <a:ext cx="7427168" cy="420933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. Wo werden die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Folklorenfeste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des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Donliedes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durchgeführt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613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4035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14.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Jeden letzten Sonntag vom April bis zum September werden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in </a:t>
            </a:r>
            <a:r>
              <a:rPr lang="de-DE" sz="44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Starotscherkasskaja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seit dem Jahre 1984 die Feste des </a:t>
            </a:r>
            <a:r>
              <a:rPr lang="de-DE" sz="4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Donliedes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durchgeführt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348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80322" cy="733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1.Das </a:t>
            </a:r>
            <a:r>
              <a:rPr lang="de-DE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Rostower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Gebiet </a:t>
            </a: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liegt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im Süden unseres Landes.</a:t>
            </a:r>
            <a:endParaRPr lang="ru-RU" sz="4400" b="1" u="sng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768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6923112" cy="413732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15. Wo befindet sich das Museum der Geschichte des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Donkosakentums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8493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78592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15.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In der Nowotscherkassk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befindet sich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das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Museum der Geschichte des </a:t>
            </a:r>
            <a:r>
              <a:rPr lang="de-DE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Donkosakentums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 algn="ctr">
              <a:buNone/>
            </a:pP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213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190" y="1916832"/>
            <a:ext cx="7643192" cy="392129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16. Von wem wurde Nowotscherkassk gegründet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6360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16.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Die Stadt Nowotscherkassk wurde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von Ataman </a:t>
            </a:r>
            <a:r>
              <a:rPr lang="de-DE" sz="44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Platov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gegründet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 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73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32856"/>
            <a:ext cx="7283152" cy="420933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. Nennen Sie ein wichtiger Großhafen im Süden Russlands</a:t>
            </a:r>
            <a:r>
              <a:rPr lang="de-DE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526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17.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Heutzutage ist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Taganrog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ein wichtiger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Großhafen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im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Süden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Russlands .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287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0186" y="1670682"/>
            <a:ext cx="7715200" cy="406531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18. Der </a:t>
            </a:r>
            <a:r>
              <a:rPr lang="de-DE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Lebenslauf welches weltweit bekanntes Schriftsteller mit 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der Stadt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Taganrog </a:t>
            </a:r>
            <a:r>
              <a:rPr lang="de-DE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verbunden ist?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469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2324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18.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ie Stadt Taganrog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wurde dank ihrem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großen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Sohn – dem Schriftsteller  </a:t>
            </a:r>
            <a:r>
              <a:rPr lang="de-DE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A.P. Tschechow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weltbekannt .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 algn="ctr">
              <a:buNone/>
            </a:pP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530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88840"/>
            <a:ext cx="7715200" cy="420933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19. Nennen Sie die älteste Stadt im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Rostower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Gebiet</a:t>
            </a:r>
            <a:r>
              <a:rPr lang="de-DE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6487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19. </a:t>
            </a:r>
            <a:r>
              <a:rPr lang="de-DE" sz="44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Asow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ist die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älteste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Stadt am Don , sie ist schon 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über  </a:t>
            </a:r>
            <a:r>
              <a:rPr lang="de-DE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900 Jahre alt . 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4269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4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785926"/>
            <a:ext cx="6786610" cy="435334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Wie entstand das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Donkosakentum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und als es waren die Donkosaken bekannt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622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931224" cy="420933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20. Nennen Sie mindestens zehn Städte des </a:t>
            </a:r>
            <a:r>
              <a:rPr lang="de-DE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Rostower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Gebietes</a:t>
            </a:r>
            <a:r>
              <a:rPr lang="de-DE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999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78592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20.Diese Städte sind  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Rostow, Nowotscherkassk, Wolgodonsk, </a:t>
            </a:r>
            <a:r>
              <a:rPr lang="de-DE" sz="44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Millerowo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 </a:t>
            </a:r>
            <a:r>
              <a:rPr lang="de-DE" sz="44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Salsk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 Taganrog, </a:t>
            </a:r>
            <a:r>
              <a:rPr lang="de-DE" sz="44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Asow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 Schachty, </a:t>
            </a:r>
            <a:r>
              <a:rPr lang="de-DE" sz="44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Belaja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44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Kalitwa</a:t>
            </a:r>
            <a:r>
              <a:rPr lang="de-DE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, </a:t>
            </a:r>
            <a:r>
              <a:rPr lang="de-DE" sz="44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Swerewo</a:t>
            </a:r>
            <a:r>
              <a:rPr lang="de-D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529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2071678"/>
            <a:ext cx="7571184" cy="420933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Danke für die </a:t>
            </a:r>
            <a:r>
              <a:rPr lang="de-DE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Aufmerksamkeit</a:t>
            </a:r>
            <a:r>
              <a:rPr lang="de-DE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!</a:t>
            </a:r>
            <a:endParaRPr lang="de-DE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316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2.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Bis zum 17 . Jahrhundert 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flohen  die Bauern vom Zentralrussland in die freien Gebiete des russischen </a:t>
            </a:r>
            <a:r>
              <a:rPr lang="de-DE" sz="36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Südens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. So entstand das </a:t>
            </a:r>
            <a:r>
              <a:rPr lang="de-DE" sz="3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Donkosakentun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– die Einheit der </a:t>
            </a: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flüchtigen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Bauern . Die Donkosaken waren bekannt 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als geschickte und tapfere Krieger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. 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50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290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290" y="1928802"/>
            <a:ext cx="6995120" cy="464137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3. Woher kam der </a:t>
            </a:r>
            <a:r>
              <a:rPr lang="de-DE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N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ame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Don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4514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3.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Die </a:t>
            </a:r>
            <a:r>
              <a:rPr lang="de-DE" sz="3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Donsteppen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wurden von verschiedenen </a:t>
            </a: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Nomadenstämmen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und </a:t>
            </a: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Völkern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bewohnt . Unter ihnen waren Alanen . Als 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die Alanen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einen </a:t>
            </a:r>
            <a:r>
              <a:rPr lang="de-D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großen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Fluss gesehen hatten , 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riefen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sie : « </a:t>
            </a:r>
            <a:r>
              <a:rPr lang="de-DE" sz="36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O , Don </a:t>
            </a:r>
            <a:r>
              <a:rPr lang="de-DE" sz="36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!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».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Das bedeutete </a:t>
            </a:r>
            <a:r>
              <a:rPr lang="de-DE" sz="36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«Wasser</a:t>
            </a:r>
            <a:r>
              <a:rPr lang="ru-RU" sz="36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»</a:t>
            </a:r>
            <a:r>
              <a:rPr lang="de-DE" sz="36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de-DE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in ihrer Sprache .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04507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16832"/>
            <a:ext cx="6995120" cy="413732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</a:t>
            </a:r>
            <a:r>
              <a:rPr lang="de-D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Wie  nennt man heute die Versammlung der Kosaken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944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дители\Desktop\д4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573" cy="74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4.</a:t>
            </a:r>
            <a:r>
              <a:rPr lang="de-DE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Alle Probleme besprachen die Kosaken zusammen und setzten sich unbedingt in einen Kreis . Darum nennt man heute die Versammlung der Kosaken </a:t>
            </a:r>
            <a:r>
              <a:rPr lang="de-DE" sz="4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den Kreis </a:t>
            </a:r>
            <a:r>
              <a:rPr lang="de-DE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.</a:t>
            </a:r>
            <a:endParaRPr lang="ru-RU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5574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504</TotalTime>
  <Words>717</Words>
  <Application>Microsoft Office PowerPoint</Application>
  <PresentationFormat>Экран (4:3)</PresentationFormat>
  <Paragraphs>45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Das Quiz «Meine kleine Heimat ist Rostower Gebiet».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Родители</dc:creator>
  <cp:lastModifiedBy>Roman</cp:lastModifiedBy>
  <cp:revision>91</cp:revision>
  <dcterms:created xsi:type="dcterms:W3CDTF">2013-12-16T15:40:52Z</dcterms:created>
  <dcterms:modified xsi:type="dcterms:W3CDTF">2014-02-16T17:17:53Z</dcterms:modified>
</cp:coreProperties>
</file>