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98" r:id="rId4"/>
    <p:sldMasterId id="2147483710" r:id="rId5"/>
    <p:sldMasterId id="2147483722" r:id="rId6"/>
    <p:sldMasterId id="2147483734" r:id="rId7"/>
    <p:sldMasterId id="2147483746" r:id="rId8"/>
  </p:sldMasterIdLst>
  <p:notesMasterIdLst>
    <p:notesMasterId r:id="rId54"/>
  </p:notesMasterIdLst>
  <p:sldIdLst>
    <p:sldId id="257" r:id="rId9"/>
    <p:sldId id="261" r:id="rId10"/>
    <p:sldId id="262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2" r:id="rId19"/>
    <p:sldId id="273" r:id="rId20"/>
    <p:sldId id="274" r:id="rId21"/>
    <p:sldId id="275" r:id="rId22"/>
    <p:sldId id="276" r:id="rId23"/>
    <p:sldId id="278" r:id="rId24"/>
    <p:sldId id="279" r:id="rId25"/>
    <p:sldId id="290" r:id="rId26"/>
    <p:sldId id="291" r:id="rId27"/>
    <p:sldId id="292" r:id="rId28"/>
    <p:sldId id="294" r:id="rId29"/>
    <p:sldId id="307" r:id="rId30"/>
    <p:sldId id="308" r:id="rId31"/>
    <p:sldId id="309" r:id="rId32"/>
    <p:sldId id="310" r:id="rId33"/>
    <p:sldId id="311" r:id="rId34"/>
    <p:sldId id="317" r:id="rId35"/>
    <p:sldId id="318" r:id="rId36"/>
    <p:sldId id="319" r:id="rId37"/>
    <p:sldId id="320" r:id="rId38"/>
    <p:sldId id="326" r:id="rId39"/>
    <p:sldId id="327" r:id="rId40"/>
    <p:sldId id="328" r:id="rId41"/>
    <p:sldId id="333" r:id="rId42"/>
    <p:sldId id="334" r:id="rId43"/>
    <p:sldId id="335" r:id="rId44"/>
    <p:sldId id="340" r:id="rId45"/>
    <p:sldId id="341" r:id="rId46"/>
    <p:sldId id="342" r:id="rId47"/>
    <p:sldId id="346" r:id="rId48"/>
    <p:sldId id="349" r:id="rId49"/>
    <p:sldId id="351" r:id="rId50"/>
    <p:sldId id="357" r:id="rId51"/>
    <p:sldId id="356" r:id="rId52"/>
    <p:sldId id="362" r:id="rId5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84" y="-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81201F0-3547-4BCA-A301-C908B4D86D46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AAACAB2-1B93-4640-A3CC-B9DCA9E054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34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653FB10-7531-4CF2-9B4E-D0782C989014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1059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D8626E9-9D0C-4ACB-9907-61CB29BA3B44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320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244CBE8-0489-499F-946C-8F5FC9D1F361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44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F0C22A6-A3EC-41DD-9587-FD0F98ACC46B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474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B16C31-93E4-4C2F-8A79-849ED220F391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Белый</a:t>
            </a:r>
          </a:p>
        </p:txBody>
      </p:sp>
      <p:sp>
        <p:nvSpPr>
          <p:cNvPr id="1495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3D0D1A4-62C1-4BB8-B4F9-4890B7EDC3A6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525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9F59AFD-A9F9-491A-AC42-68645EF4D80E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ЛЮБИТЕ! И ЦЕНИТЕ СЧАСТЬЕ!</a:t>
            </a:r>
            <a:br>
              <a:rPr lang="ru-RU" smtClean="0"/>
            </a:br>
            <a:r>
              <a:rPr lang="ru-RU" smtClean="0"/>
              <a:t>ОНО РОЖДАЕТСЯ В СЕМЬЕ,</a:t>
            </a:r>
            <a:br>
              <a:rPr lang="ru-RU" smtClean="0"/>
            </a:br>
            <a:r>
              <a:rPr lang="ru-RU" smtClean="0"/>
              <a:t>ЧТО МОЖЕТ БЫТЬ ЕЁ ДОРОЖЕ</a:t>
            </a:r>
            <a:br>
              <a:rPr lang="ru-RU" smtClean="0"/>
            </a:br>
            <a:r>
              <a:rPr lang="ru-RU" smtClean="0"/>
              <a:t>НА ЭТОЙ СКАЗОЧНОЙ ЗЕМЛЕ!</a:t>
            </a:r>
          </a:p>
        </p:txBody>
      </p:sp>
      <p:sp>
        <p:nvSpPr>
          <p:cNvPr id="1546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63E0095-DA33-4FA9-949C-DDE12CBEE30A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E3620-C710-4214-A6BD-B7D14FD549EB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B48FE-E697-44C4-A03D-5D35876993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64873-0BD9-4EC5-B9FA-F96A820D9117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4E503-1BF3-4E2B-9ED3-651CF321C0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04733-C4F8-41B5-BF2D-2C50D9F8604E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22F5D-71FF-454A-8C5B-23E931556A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685800" y="0"/>
            <a:ext cx="8001000" cy="7950200"/>
            <a:chOff x="685798" y="0"/>
            <a:chExt cx="8001004" cy="7950200"/>
          </a:xfrm>
        </p:grpSpPr>
        <p:sp>
          <p:nvSpPr>
            <p:cNvPr id="5" name="Pie 7"/>
            <p:cNvSpPr/>
            <p:nvPr/>
          </p:nvSpPr>
          <p:spPr>
            <a:xfrm flipH="1" flipV="1">
              <a:off x="1257298" y="5778500"/>
              <a:ext cx="2171701" cy="2171700"/>
            </a:xfrm>
            <a:prstGeom prst="pie">
              <a:avLst>
                <a:gd name="adj1" fmla="val 0"/>
                <a:gd name="adj2" fmla="val 10800000"/>
              </a:avLst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grpSp>
          <p:nvGrpSpPr>
            <p:cNvPr id="6" name="Group 52"/>
            <p:cNvGrpSpPr>
              <a:grpSpLocks/>
            </p:cNvGrpSpPr>
            <p:nvPr/>
          </p:nvGrpSpPr>
          <p:grpSpPr bwMode="auto">
            <a:xfrm>
              <a:off x="685798" y="0"/>
              <a:ext cx="8001004" cy="6856413"/>
              <a:chOff x="685798" y="0"/>
              <a:chExt cx="8001004" cy="6856413"/>
            </a:xfrm>
          </p:grpSpPr>
          <p:sp>
            <p:nvSpPr>
              <p:cNvPr id="7" name="Freeform 9"/>
              <p:cNvSpPr/>
              <p:nvPr/>
            </p:nvSpPr>
            <p:spPr>
              <a:xfrm>
                <a:off x="685798" y="5880100"/>
                <a:ext cx="1143001" cy="976313"/>
              </a:xfrm>
              <a:custGeom>
                <a:avLst/>
                <a:gdLst>
                  <a:gd name="connsiteX0" fmla="*/ 0 w 1143000"/>
                  <a:gd name="connsiteY0" fmla="*/ 571500 h 1143000"/>
                  <a:gd name="connsiteX1" fmla="*/ 167389 w 1143000"/>
                  <a:gd name="connsiteY1" fmla="*/ 167389 h 1143000"/>
                  <a:gd name="connsiteX2" fmla="*/ 571501 w 1143000"/>
                  <a:gd name="connsiteY2" fmla="*/ 1 h 1143000"/>
                  <a:gd name="connsiteX3" fmla="*/ 975612 w 1143000"/>
                  <a:gd name="connsiteY3" fmla="*/ 167390 h 1143000"/>
                  <a:gd name="connsiteX4" fmla="*/ 1143000 w 1143000"/>
                  <a:gd name="connsiteY4" fmla="*/ 571502 h 1143000"/>
                  <a:gd name="connsiteX5" fmla="*/ 975611 w 1143000"/>
                  <a:gd name="connsiteY5" fmla="*/ 975614 h 1143000"/>
                  <a:gd name="connsiteX6" fmla="*/ 571499 w 1143000"/>
                  <a:gd name="connsiteY6" fmla="*/ 1143002 h 1143000"/>
                  <a:gd name="connsiteX7" fmla="*/ 167387 w 1143000"/>
                  <a:gd name="connsiteY7" fmla="*/ 975613 h 1143000"/>
                  <a:gd name="connsiteX8" fmla="*/ -1 w 1143000"/>
                  <a:gd name="connsiteY8" fmla="*/ 571501 h 1143000"/>
                  <a:gd name="connsiteX9" fmla="*/ 0 w 1143000"/>
                  <a:gd name="connsiteY9" fmla="*/ 571500 h 1143000"/>
                  <a:gd name="connsiteX0" fmla="*/ 1 w 1143001"/>
                  <a:gd name="connsiteY0" fmla="*/ 571499 h 1042965"/>
                  <a:gd name="connsiteX1" fmla="*/ 167390 w 1143001"/>
                  <a:gd name="connsiteY1" fmla="*/ 167388 h 1042965"/>
                  <a:gd name="connsiteX2" fmla="*/ 571502 w 1143001"/>
                  <a:gd name="connsiteY2" fmla="*/ 0 h 1042965"/>
                  <a:gd name="connsiteX3" fmla="*/ 975613 w 1143001"/>
                  <a:gd name="connsiteY3" fmla="*/ 167389 h 1042965"/>
                  <a:gd name="connsiteX4" fmla="*/ 1143001 w 1143001"/>
                  <a:gd name="connsiteY4" fmla="*/ 571501 h 1042965"/>
                  <a:gd name="connsiteX5" fmla="*/ 975612 w 1143001"/>
                  <a:gd name="connsiteY5" fmla="*/ 975613 h 1042965"/>
                  <a:gd name="connsiteX6" fmla="*/ 167388 w 1143001"/>
                  <a:gd name="connsiteY6" fmla="*/ 975612 h 1042965"/>
                  <a:gd name="connsiteX7" fmla="*/ 0 w 1143001"/>
                  <a:gd name="connsiteY7" fmla="*/ 571500 h 1042965"/>
                  <a:gd name="connsiteX8" fmla="*/ 1 w 1143001"/>
                  <a:gd name="connsiteY8" fmla="*/ 571499 h 1042965"/>
                  <a:gd name="connsiteX0" fmla="*/ 1 w 1143001"/>
                  <a:gd name="connsiteY0" fmla="*/ 571499 h 975613"/>
                  <a:gd name="connsiteX1" fmla="*/ 167390 w 1143001"/>
                  <a:gd name="connsiteY1" fmla="*/ 167388 h 975613"/>
                  <a:gd name="connsiteX2" fmla="*/ 571502 w 1143001"/>
                  <a:gd name="connsiteY2" fmla="*/ 0 h 975613"/>
                  <a:gd name="connsiteX3" fmla="*/ 975613 w 1143001"/>
                  <a:gd name="connsiteY3" fmla="*/ 167389 h 975613"/>
                  <a:gd name="connsiteX4" fmla="*/ 1143001 w 1143001"/>
                  <a:gd name="connsiteY4" fmla="*/ 571501 h 975613"/>
                  <a:gd name="connsiteX5" fmla="*/ 975612 w 1143001"/>
                  <a:gd name="connsiteY5" fmla="*/ 975613 h 975613"/>
                  <a:gd name="connsiteX6" fmla="*/ 167388 w 1143001"/>
                  <a:gd name="connsiteY6" fmla="*/ 975612 h 975613"/>
                  <a:gd name="connsiteX7" fmla="*/ 0 w 1143001"/>
                  <a:gd name="connsiteY7" fmla="*/ 571500 h 975613"/>
                  <a:gd name="connsiteX8" fmla="*/ 1 w 1143001"/>
                  <a:gd name="connsiteY8" fmla="*/ 571499 h 975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3001" h="975613">
                    <a:moveTo>
                      <a:pt x="1" y="571499"/>
                    </a:moveTo>
                    <a:cubicBezTo>
                      <a:pt x="1" y="419928"/>
                      <a:pt x="60213" y="274564"/>
                      <a:pt x="167390" y="167388"/>
                    </a:cubicBezTo>
                    <a:cubicBezTo>
                      <a:pt x="274567" y="60211"/>
                      <a:pt x="419931" y="0"/>
                      <a:pt x="571502" y="0"/>
                    </a:cubicBezTo>
                    <a:cubicBezTo>
                      <a:pt x="723073" y="0"/>
                      <a:pt x="868437" y="60212"/>
                      <a:pt x="975613" y="167389"/>
                    </a:cubicBezTo>
                    <a:cubicBezTo>
                      <a:pt x="1082790" y="274566"/>
                      <a:pt x="1143001" y="419930"/>
                      <a:pt x="1143001" y="571501"/>
                    </a:cubicBezTo>
                    <a:cubicBezTo>
                      <a:pt x="1143001" y="723072"/>
                      <a:pt x="1138214" y="908261"/>
                      <a:pt x="975612" y="975613"/>
                    </a:cubicBezTo>
                    <a:lnTo>
                      <a:pt x="167388" y="975612"/>
                    </a:lnTo>
                    <a:cubicBezTo>
                      <a:pt x="60211" y="868435"/>
                      <a:pt x="0" y="723071"/>
                      <a:pt x="0" y="571500"/>
                    </a:cubicBezTo>
                    <a:lnTo>
                      <a:pt x="1" y="571499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Oval 10"/>
              <p:cNvSpPr/>
              <p:nvPr/>
            </p:nvSpPr>
            <p:spPr>
              <a:xfrm>
                <a:off x="2590799" y="5181600"/>
                <a:ext cx="914400" cy="9144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Oval 11"/>
              <p:cNvSpPr/>
              <p:nvPr/>
            </p:nvSpPr>
            <p:spPr>
              <a:xfrm>
                <a:off x="838198" y="5791200"/>
                <a:ext cx="457200" cy="4572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Oval 12"/>
              <p:cNvSpPr/>
              <p:nvPr/>
            </p:nvSpPr>
            <p:spPr>
              <a:xfrm>
                <a:off x="2362199" y="5943600"/>
                <a:ext cx="762000" cy="7620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Oval 13"/>
              <p:cNvSpPr/>
              <p:nvPr/>
            </p:nvSpPr>
            <p:spPr>
              <a:xfrm>
                <a:off x="1676398" y="5626100"/>
                <a:ext cx="457200" cy="4572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Oval 14"/>
              <p:cNvSpPr/>
              <p:nvPr/>
            </p:nvSpPr>
            <p:spPr>
              <a:xfrm>
                <a:off x="1981199" y="5334000"/>
                <a:ext cx="355600" cy="3556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Oval 15"/>
              <p:cNvSpPr/>
              <p:nvPr/>
            </p:nvSpPr>
            <p:spPr>
              <a:xfrm>
                <a:off x="1943099" y="5562600"/>
                <a:ext cx="431800" cy="4318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Oval 16"/>
              <p:cNvSpPr/>
              <p:nvPr/>
            </p:nvSpPr>
            <p:spPr>
              <a:xfrm>
                <a:off x="2362199" y="5029200"/>
                <a:ext cx="762000" cy="7620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Oval 17"/>
              <p:cNvSpPr/>
              <p:nvPr/>
            </p:nvSpPr>
            <p:spPr>
              <a:xfrm>
                <a:off x="3009899" y="4419600"/>
                <a:ext cx="355600" cy="3556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Oval 18"/>
              <p:cNvSpPr/>
              <p:nvPr/>
            </p:nvSpPr>
            <p:spPr>
              <a:xfrm>
                <a:off x="2971799" y="4648200"/>
                <a:ext cx="431800" cy="4318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Oval 19"/>
              <p:cNvSpPr/>
              <p:nvPr/>
            </p:nvSpPr>
            <p:spPr>
              <a:xfrm>
                <a:off x="3314699" y="4724400"/>
                <a:ext cx="203200" cy="2032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Oval 20"/>
              <p:cNvSpPr/>
              <p:nvPr/>
            </p:nvSpPr>
            <p:spPr>
              <a:xfrm>
                <a:off x="3619499" y="5029200"/>
                <a:ext cx="203200" cy="2032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Oval 21"/>
              <p:cNvSpPr/>
              <p:nvPr/>
            </p:nvSpPr>
            <p:spPr>
              <a:xfrm>
                <a:off x="1384298" y="5486400"/>
                <a:ext cx="127000" cy="1270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Oval 22"/>
              <p:cNvSpPr/>
              <p:nvPr/>
            </p:nvSpPr>
            <p:spPr>
              <a:xfrm>
                <a:off x="3505199" y="5257800"/>
                <a:ext cx="203200" cy="2032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Oval 23"/>
              <p:cNvSpPr/>
              <p:nvPr/>
            </p:nvSpPr>
            <p:spPr>
              <a:xfrm>
                <a:off x="1295398" y="5664200"/>
                <a:ext cx="127000" cy="1270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Oval 24"/>
              <p:cNvSpPr/>
              <p:nvPr/>
            </p:nvSpPr>
            <p:spPr>
              <a:xfrm>
                <a:off x="1447798" y="5511800"/>
                <a:ext cx="127000" cy="1270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Oval 25"/>
              <p:cNvSpPr/>
              <p:nvPr/>
            </p:nvSpPr>
            <p:spPr>
              <a:xfrm>
                <a:off x="1600198" y="5486400"/>
                <a:ext cx="127000" cy="1270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Oval 26"/>
              <p:cNvSpPr/>
              <p:nvPr/>
            </p:nvSpPr>
            <p:spPr>
              <a:xfrm>
                <a:off x="3352799" y="5943600"/>
                <a:ext cx="533400" cy="5334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Freeform 27"/>
              <p:cNvSpPr/>
              <p:nvPr/>
            </p:nvSpPr>
            <p:spPr>
              <a:xfrm flipV="1">
                <a:off x="5486400" y="0"/>
                <a:ext cx="1143001" cy="976313"/>
              </a:xfrm>
              <a:custGeom>
                <a:avLst/>
                <a:gdLst>
                  <a:gd name="connsiteX0" fmla="*/ 0 w 1143000"/>
                  <a:gd name="connsiteY0" fmla="*/ 571500 h 1143000"/>
                  <a:gd name="connsiteX1" fmla="*/ 167389 w 1143000"/>
                  <a:gd name="connsiteY1" fmla="*/ 167389 h 1143000"/>
                  <a:gd name="connsiteX2" fmla="*/ 571501 w 1143000"/>
                  <a:gd name="connsiteY2" fmla="*/ 1 h 1143000"/>
                  <a:gd name="connsiteX3" fmla="*/ 975612 w 1143000"/>
                  <a:gd name="connsiteY3" fmla="*/ 167390 h 1143000"/>
                  <a:gd name="connsiteX4" fmla="*/ 1143000 w 1143000"/>
                  <a:gd name="connsiteY4" fmla="*/ 571502 h 1143000"/>
                  <a:gd name="connsiteX5" fmla="*/ 975611 w 1143000"/>
                  <a:gd name="connsiteY5" fmla="*/ 975614 h 1143000"/>
                  <a:gd name="connsiteX6" fmla="*/ 571499 w 1143000"/>
                  <a:gd name="connsiteY6" fmla="*/ 1143002 h 1143000"/>
                  <a:gd name="connsiteX7" fmla="*/ 167387 w 1143000"/>
                  <a:gd name="connsiteY7" fmla="*/ 975613 h 1143000"/>
                  <a:gd name="connsiteX8" fmla="*/ -1 w 1143000"/>
                  <a:gd name="connsiteY8" fmla="*/ 571501 h 1143000"/>
                  <a:gd name="connsiteX9" fmla="*/ 0 w 1143000"/>
                  <a:gd name="connsiteY9" fmla="*/ 571500 h 1143000"/>
                  <a:gd name="connsiteX0" fmla="*/ 1 w 1143001"/>
                  <a:gd name="connsiteY0" fmla="*/ 571499 h 1042965"/>
                  <a:gd name="connsiteX1" fmla="*/ 167390 w 1143001"/>
                  <a:gd name="connsiteY1" fmla="*/ 167388 h 1042965"/>
                  <a:gd name="connsiteX2" fmla="*/ 571502 w 1143001"/>
                  <a:gd name="connsiteY2" fmla="*/ 0 h 1042965"/>
                  <a:gd name="connsiteX3" fmla="*/ 975613 w 1143001"/>
                  <a:gd name="connsiteY3" fmla="*/ 167389 h 1042965"/>
                  <a:gd name="connsiteX4" fmla="*/ 1143001 w 1143001"/>
                  <a:gd name="connsiteY4" fmla="*/ 571501 h 1042965"/>
                  <a:gd name="connsiteX5" fmla="*/ 975612 w 1143001"/>
                  <a:gd name="connsiteY5" fmla="*/ 975613 h 1042965"/>
                  <a:gd name="connsiteX6" fmla="*/ 167388 w 1143001"/>
                  <a:gd name="connsiteY6" fmla="*/ 975612 h 1042965"/>
                  <a:gd name="connsiteX7" fmla="*/ 0 w 1143001"/>
                  <a:gd name="connsiteY7" fmla="*/ 571500 h 1042965"/>
                  <a:gd name="connsiteX8" fmla="*/ 1 w 1143001"/>
                  <a:gd name="connsiteY8" fmla="*/ 571499 h 1042965"/>
                  <a:gd name="connsiteX0" fmla="*/ 1 w 1143001"/>
                  <a:gd name="connsiteY0" fmla="*/ 571499 h 975613"/>
                  <a:gd name="connsiteX1" fmla="*/ 167390 w 1143001"/>
                  <a:gd name="connsiteY1" fmla="*/ 167388 h 975613"/>
                  <a:gd name="connsiteX2" fmla="*/ 571502 w 1143001"/>
                  <a:gd name="connsiteY2" fmla="*/ 0 h 975613"/>
                  <a:gd name="connsiteX3" fmla="*/ 975613 w 1143001"/>
                  <a:gd name="connsiteY3" fmla="*/ 167389 h 975613"/>
                  <a:gd name="connsiteX4" fmla="*/ 1143001 w 1143001"/>
                  <a:gd name="connsiteY4" fmla="*/ 571501 h 975613"/>
                  <a:gd name="connsiteX5" fmla="*/ 975612 w 1143001"/>
                  <a:gd name="connsiteY5" fmla="*/ 975613 h 975613"/>
                  <a:gd name="connsiteX6" fmla="*/ 167388 w 1143001"/>
                  <a:gd name="connsiteY6" fmla="*/ 975612 h 975613"/>
                  <a:gd name="connsiteX7" fmla="*/ 0 w 1143001"/>
                  <a:gd name="connsiteY7" fmla="*/ 571500 h 975613"/>
                  <a:gd name="connsiteX8" fmla="*/ 1 w 1143001"/>
                  <a:gd name="connsiteY8" fmla="*/ 571499 h 975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3001" h="975613">
                    <a:moveTo>
                      <a:pt x="1" y="571499"/>
                    </a:moveTo>
                    <a:cubicBezTo>
                      <a:pt x="1" y="419928"/>
                      <a:pt x="60213" y="274564"/>
                      <a:pt x="167390" y="167388"/>
                    </a:cubicBezTo>
                    <a:cubicBezTo>
                      <a:pt x="274567" y="60211"/>
                      <a:pt x="419931" y="0"/>
                      <a:pt x="571502" y="0"/>
                    </a:cubicBezTo>
                    <a:cubicBezTo>
                      <a:pt x="723073" y="0"/>
                      <a:pt x="868437" y="60212"/>
                      <a:pt x="975613" y="167389"/>
                    </a:cubicBezTo>
                    <a:cubicBezTo>
                      <a:pt x="1082790" y="274566"/>
                      <a:pt x="1143001" y="419930"/>
                      <a:pt x="1143001" y="571501"/>
                    </a:cubicBezTo>
                    <a:cubicBezTo>
                      <a:pt x="1143001" y="723072"/>
                      <a:pt x="1138214" y="908261"/>
                      <a:pt x="975612" y="975613"/>
                    </a:cubicBezTo>
                    <a:lnTo>
                      <a:pt x="167388" y="975612"/>
                    </a:lnTo>
                    <a:cubicBezTo>
                      <a:pt x="60211" y="868435"/>
                      <a:pt x="0" y="723071"/>
                      <a:pt x="0" y="571500"/>
                    </a:cubicBezTo>
                    <a:lnTo>
                      <a:pt x="1" y="571499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Oval 28"/>
              <p:cNvSpPr/>
              <p:nvPr/>
            </p:nvSpPr>
            <p:spPr>
              <a:xfrm flipV="1">
                <a:off x="7391401" y="760413"/>
                <a:ext cx="914400" cy="9144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Oval 29"/>
              <p:cNvSpPr/>
              <p:nvPr/>
            </p:nvSpPr>
            <p:spPr>
              <a:xfrm flipV="1">
                <a:off x="5638800" y="608013"/>
                <a:ext cx="457200" cy="4572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Oval 30"/>
              <p:cNvSpPr/>
              <p:nvPr/>
            </p:nvSpPr>
            <p:spPr>
              <a:xfrm flipV="1">
                <a:off x="7162801" y="150813"/>
                <a:ext cx="762000" cy="7620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Oval 31"/>
              <p:cNvSpPr/>
              <p:nvPr/>
            </p:nvSpPr>
            <p:spPr>
              <a:xfrm flipV="1">
                <a:off x="6477001" y="773113"/>
                <a:ext cx="457200" cy="4572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Oval 32"/>
              <p:cNvSpPr/>
              <p:nvPr/>
            </p:nvSpPr>
            <p:spPr>
              <a:xfrm flipV="1">
                <a:off x="6781801" y="1166813"/>
                <a:ext cx="355600" cy="3556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Oval 33"/>
              <p:cNvSpPr/>
              <p:nvPr/>
            </p:nvSpPr>
            <p:spPr>
              <a:xfrm flipV="1">
                <a:off x="6743701" y="862013"/>
                <a:ext cx="431800" cy="4318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Oval 34"/>
              <p:cNvSpPr/>
              <p:nvPr/>
            </p:nvSpPr>
            <p:spPr>
              <a:xfrm flipV="1">
                <a:off x="7162801" y="1065213"/>
                <a:ext cx="762000" cy="7620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Oval 35"/>
              <p:cNvSpPr/>
              <p:nvPr/>
            </p:nvSpPr>
            <p:spPr>
              <a:xfrm flipV="1">
                <a:off x="7810502" y="2081213"/>
                <a:ext cx="355600" cy="3556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Oval 36"/>
              <p:cNvSpPr/>
              <p:nvPr/>
            </p:nvSpPr>
            <p:spPr>
              <a:xfrm flipV="1">
                <a:off x="7772402" y="1776413"/>
                <a:ext cx="431800" cy="4318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Oval 37"/>
              <p:cNvSpPr/>
              <p:nvPr/>
            </p:nvSpPr>
            <p:spPr>
              <a:xfrm flipV="1">
                <a:off x="8115302" y="1928813"/>
                <a:ext cx="203200" cy="2032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Oval 38"/>
              <p:cNvSpPr/>
              <p:nvPr/>
            </p:nvSpPr>
            <p:spPr>
              <a:xfrm flipV="1">
                <a:off x="8420102" y="1624013"/>
                <a:ext cx="203200" cy="2032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Oval 39"/>
              <p:cNvSpPr/>
              <p:nvPr/>
            </p:nvSpPr>
            <p:spPr>
              <a:xfrm flipV="1">
                <a:off x="6184901" y="1243013"/>
                <a:ext cx="127000" cy="1270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Oval 40"/>
              <p:cNvSpPr/>
              <p:nvPr/>
            </p:nvSpPr>
            <p:spPr>
              <a:xfrm flipV="1">
                <a:off x="8305802" y="1395413"/>
                <a:ext cx="203200" cy="2032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Oval 41"/>
              <p:cNvSpPr/>
              <p:nvPr/>
            </p:nvSpPr>
            <p:spPr>
              <a:xfrm flipV="1">
                <a:off x="6096001" y="1065213"/>
                <a:ext cx="127000" cy="1270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Oval 42"/>
              <p:cNvSpPr/>
              <p:nvPr/>
            </p:nvSpPr>
            <p:spPr>
              <a:xfrm flipV="1">
                <a:off x="6248401" y="1217613"/>
                <a:ext cx="127000" cy="1270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Oval 43"/>
              <p:cNvSpPr/>
              <p:nvPr/>
            </p:nvSpPr>
            <p:spPr>
              <a:xfrm flipV="1">
                <a:off x="6400801" y="1243013"/>
                <a:ext cx="127000" cy="1270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Oval 44"/>
              <p:cNvSpPr/>
              <p:nvPr/>
            </p:nvSpPr>
            <p:spPr>
              <a:xfrm flipV="1">
                <a:off x="8153402" y="379413"/>
                <a:ext cx="533400" cy="5334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43" name="Oval 45"/>
          <p:cNvSpPr/>
          <p:nvPr/>
        </p:nvSpPr>
        <p:spPr>
          <a:xfrm>
            <a:off x="8636000" y="6589713"/>
            <a:ext cx="127000" cy="127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44" name="Oval 46"/>
          <p:cNvSpPr/>
          <p:nvPr/>
        </p:nvSpPr>
        <p:spPr>
          <a:xfrm>
            <a:off x="8788400" y="6589713"/>
            <a:ext cx="127000" cy="1270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45" name="Oval 47"/>
          <p:cNvSpPr/>
          <p:nvPr/>
        </p:nvSpPr>
        <p:spPr>
          <a:xfrm>
            <a:off x="8940800" y="6589713"/>
            <a:ext cx="127000" cy="127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086600" cy="14700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2800" y="2946400"/>
            <a:ext cx="4432300" cy="1752600"/>
          </a:xfr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46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521450"/>
            <a:ext cx="2133600" cy="260350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D18878FB-ED45-46A2-9F00-D2418E7B2A9A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4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292850"/>
            <a:ext cx="609600" cy="260350"/>
          </a:xfrm>
        </p:spPr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fld id="{B4B04949-6BF9-4571-BF68-285F562751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A1C42-C19F-414B-A4D6-0240381A512B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BB2A9-FC6D-40A8-8426-8A415BED05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4592638" y="2133600"/>
            <a:ext cx="3865562" cy="4171950"/>
            <a:chOff x="0" y="0"/>
            <a:chExt cx="1600200" cy="1727200"/>
          </a:xfrm>
        </p:grpSpPr>
        <p:sp>
          <p:nvSpPr>
            <p:cNvPr id="5" name="Oval 7"/>
            <p:cNvSpPr/>
            <p:nvPr/>
          </p:nvSpPr>
          <p:spPr>
            <a:xfrm>
              <a:off x="686082" y="152477"/>
              <a:ext cx="914118" cy="914207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6" name="Oval 8"/>
            <p:cNvSpPr/>
            <p:nvPr/>
          </p:nvSpPr>
          <p:spPr>
            <a:xfrm>
              <a:off x="381157" y="1206674"/>
              <a:ext cx="456730" cy="456775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" name="Oval 9"/>
            <p:cNvSpPr/>
            <p:nvPr/>
          </p:nvSpPr>
          <p:spPr>
            <a:xfrm>
              <a:off x="686082" y="914207"/>
              <a:ext cx="355527" cy="355561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" name="Oval 10"/>
            <p:cNvSpPr/>
            <p:nvPr/>
          </p:nvSpPr>
          <p:spPr>
            <a:xfrm>
              <a:off x="647966" y="1142923"/>
              <a:ext cx="431758" cy="4318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9" name="Oval 11"/>
            <p:cNvSpPr/>
            <p:nvPr/>
          </p:nvSpPr>
          <p:spPr>
            <a:xfrm>
              <a:off x="457388" y="0"/>
              <a:ext cx="761656" cy="76173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0" name="Oval 15"/>
            <p:cNvSpPr/>
            <p:nvPr/>
          </p:nvSpPr>
          <p:spPr>
            <a:xfrm>
              <a:off x="1028465" y="1524116"/>
              <a:ext cx="203722" cy="203084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Oval 16"/>
            <p:cNvSpPr/>
            <p:nvPr/>
          </p:nvSpPr>
          <p:spPr>
            <a:xfrm>
              <a:off x="88717" y="1066684"/>
              <a:ext cx="127490" cy="126845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2" name="Oval 18"/>
            <p:cNvSpPr/>
            <p:nvPr/>
          </p:nvSpPr>
          <p:spPr>
            <a:xfrm>
              <a:off x="0" y="1244793"/>
              <a:ext cx="126833" cy="126846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3" name="Oval 19"/>
            <p:cNvSpPr/>
            <p:nvPr/>
          </p:nvSpPr>
          <p:spPr>
            <a:xfrm>
              <a:off x="152463" y="1092316"/>
              <a:ext cx="126833" cy="126846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4" name="Oval 20"/>
            <p:cNvSpPr/>
            <p:nvPr/>
          </p:nvSpPr>
          <p:spPr>
            <a:xfrm>
              <a:off x="304925" y="1066684"/>
              <a:ext cx="126833" cy="126845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Group 32"/>
          <p:cNvGrpSpPr>
            <a:grpSpLocks/>
          </p:cNvGrpSpPr>
          <p:nvPr/>
        </p:nvGrpSpPr>
        <p:grpSpPr bwMode="auto">
          <a:xfrm>
            <a:off x="609600" y="990600"/>
            <a:ext cx="1179513" cy="1357313"/>
            <a:chOff x="266700" y="914400"/>
            <a:chExt cx="1179761" cy="1356814"/>
          </a:xfrm>
        </p:grpSpPr>
        <p:sp>
          <p:nvSpPr>
            <p:cNvPr id="16" name="Oval 22"/>
            <p:cNvSpPr/>
            <p:nvPr/>
          </p:nvSpPr>
          <p:spPr>
            <a:xfrm>
              <a:off x="555686" y="1380953"/>
              <a:ext cx="890775" cy="890261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7" name="Oval 25"/>
            <p:cNvSpPr/>
            <p:nvPr/>
          </p:nvSpPr>
          <p:spPr>
            <a:xfrm flipV="1">
              <a:off x="304808" y="1219088"/>
              <a:ext cx="355675" cy="355469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8" name="Oval 26"/>
            <p:cNvSpPr/>
            <p:nvPr/>
          </p:nvSpPr>
          <p:spPr>
            <a:xfrm flipV="1">
              <a:off x="266700" y="914400"/>
              <a:ext cx="431891" cy="431641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" name="Oval 27"/>
            <p:cNvSpPr/>
            <p:nvPr/>
          </p:nvSpPr>
          <p:spPr>
            <a:xfrm flipV="1">
              <a:off x="609672" y="1066744"/>
              <a:ext cx="203243" cy="203125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4400" y="2590800"/>
            <a:ext cx="1905000" cy="1905000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143000"/>
            <a:ext cx="7086600" cy="1472184"/>
          </a:xfrm>
        </p:spPr>
        <p:txBody>
          <a:bodyPr anchorCtr="0"/>
          <a:lstStyle>
            <a:lvl1pPr algn="l">
              <a:defRPr sz="3600" b="0" cap="none" baseline="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38957-0A64-4E37-97F5-D587566CC2A1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577B9-BA65-4350-9E5D-AE7A06C2A3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953" y="1752600"/>
            <a:ext cx="3429000" cy="3886200"/>
          </a:xfrm>
          <a:prstGeom prst="ellipse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>
            <a:lvl1pPr indent="-2286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indent="-22860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indent="-22860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indent="-22860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indent="-22860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362200"/>
            <a:ext cx="3429000" cy="3886200"/>
          </a:xfrm>
          <a:prstGeom prst="ellipse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>
            <a:lvl1pPr indent="-228600" algn="l" defTabSz="914400" rtl="0" eaLnBrk="1" latinLnBrk="0" hangingPunct="1">
              <a:buFont typeface="Wingdings" pitchFamily="2" charset="2"/>
              <a:buChar char="l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indent="-228600" algn="l" defTabSz="914400" rtl="0" eaLnBrk="1" latinLnBrk="0" hangingPunct="1">
              <a:buFont typeface="Arial" pitchFamily="34" charset="0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indent="-228600" algn="l" defTabSz="914400" rtl="0" eaLnBrk="1" latinLnBrk="0" hangingPunct="1">
              <a:buFont typeface="Wingdings" pitchFamily="2" charset="2"/>
              <a:buChar char="l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indent="-228600" algn="l" defTabSz="914400" rtl="0" eaLnBrk="1" latinLnBrk="0" hangingPunct="1">
              <a:buFont typeface="Arial" pitchFamily="34" charset="0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indent="-228600" algn="l" defTabSz="914400" rtl="0" eaLnBrk="1" latinLnBrk="0" hangingPunct="1">
              <a:buFont typeface="Wingdings" pitchFamily="2" charset="2"/>
              <a:buChar char="l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609600"/>
            <a:ext cx="6629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36215-DACC-45FA-B66E-6F881DF56EE3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F1241-07D7-42CC-BEBB-86A705D1DB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6200000">
            <a:off x="-870003" y="3147219"/>
            <a:ext cx="3429000" cy="639762"/>
          </a:xfrm>
          <a:prstGeom prst="rect">
            <a:avLst/>
          </a:prstGeom>
          <a:noFill/>
        </p:spPr>
        <p:txBody>
          <a:bodyPr anchor="ctr">
            <a:sp3d extrusionH="25400">
              <a:bevelT w="12700" h="12700"/>
              <a:extrusionClr>
                <a:schemeClr val="bg1">
                  <a:lumMod val="10000"/>
                  <a:lumOff val="90000"/>
                </a:schemeClr>
              </a:extrusionClr>
            </a:sp3d>
          </a:bodyPr>
          <a:lstStyle>
            <a:lvl1pPr marL="0" indent="0" algn="ctr">
              <a:buNone/>
              <a:defRPr sz="1800" b="0">
                <a:effectLst/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1755648"/>
            <a:ext cx="3200400" cy="3429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rot="16200000">
            <a:off x="3259278" y="3756819"/>
            <a:ext cx="3429000" cy="639762"/>
          </a:xfrm>
          <a:prstGeom prst="rect">
            <a:avLst/>
          </a:prstGeom>
          <a:noFill/>
        </p:spPr>
        <p:txBody>
          <a:bodyPr anchor="ctr">
            <a:sp3d extrusionH="25400">
              <a:bevelT w="12700" h="12700"/>
              <a:extrusionClr>
                <a:schemeClr val="bg1">
                  <a:lumMod val="10000"/>
                  <a:lumOff val="90000"/>
                </a:schemeClr>
              </a:extrusionClr>
            </a:sp3d>
          </a:bodyPr>
          <a:lstStyle>
            <a:lvl1pPr marL="0" indent="0" algn="ctr">
              <a:buNone/>
              <a:defRPr sz="1800" b="0">
                <a:effectLst/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0" y="2359152"/>
            <a:ext cx="3200400" cy="3429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6C882-7CC9-4E14-B7A2-DBDBE22593FF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E08A9-9E87-4E80-8706-B87E4DC9FB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8E8CE-297C-4B76-BC7C-972513573015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319C0-1CE6-4CC5-9B04-55AB538857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EACB7-BB7F-470F-B377-D5D23553B2EF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9FC65-DDD7-42D7-A747-CE3C2BFAA7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4695825" y="2133600"/>
            <a:ext cx="4448175" cy="4019550"/>
            <a:chOff x="4695702" y="2133600"/>
            <a:chExt cx="4448298" cy="4018808"/>
          </a:xfrm>
        </p:grpSpPr>
        <p:sp>
          <p:nvSpPr>
            <p:cNvPr id="6" name="Oval 9"/>
            <p:cNvSpPr/>
            <p:nvPr/>
          </p:nvSpPr>
          <p:spPr>
            <a:xfrm>
              <a:off x="4695702" y="5047712"/>
              <a:ext cx="1104931" cy="1104696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" name="Oval 10"/>
            <p:cNvSpPr/>
            <p:nvPr/>
          </p:nvSpPr>
          <p:spPr>
            <a:xfrm>
              <a:off x="7065906" y="4571550"/>
              <a:ext cx="858861" cy="858679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" name="Oval 11"/>
            <p:cNvSpPr/>
            <p:nvPr/>
          </p:nvSpPr>
          <p:spPr>
            <a:xfrm>
              <a:off x="5340245" y="4895340"/>
              <a:ext cx="1043017" cy="1042795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9" name="Oval 12"/>
            <p:cNvSpPr/>
            <p:nvPr/>
          </p:nvSpPr>
          <p:spPr>
            <a:xfrm>
              <a:off x="6694420" y="3047831"/>
              <a:ext cx="1839963" cy="184116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0" name="Oval 13"/>
            <p:cNvSpPr/>
            <p:nvPr/>
          </p:nvSpPr>
          <p:spPr>
            <a:xfrm>
              <a:off x="7916829" y="2133600"/>
              <a:ext cx="858861" cy="858679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Oval 14"/>
            <p:cNvSpPr/>
            <p:nvPr/>
          </p:nvSpPr>
          <p:spPr>
            <a:xfrm>
              <a:off x="7824752" y="2685948"/>
              <a:ext cx="1043016" cy="1042795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2" name="Oval 15"/>
            <p:cNvSpPr/>
            <p:nvPr/>
          </p:nvSpPr>
          <p:spPr>
            <a:xfrm>
              <a:off x="8653449" y="2870064"/>
              <a:ext cx="490551" cy="490447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3" name="Oval 17"/>
            <p:cNvSpPr/>
            <p:nvPr/>
          </p:nvSpPr>
          <p:spPr>
            <a:xfrm>
              <a:off x="6551541" y="5120723"/>
              <a:ext cx="307984" cy="306331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4" name="Oval 19"/>
            <p:cNvSpPr/>
            <p:nvPr/>
          </p:nvSpPr>
          <p:spPr>
            <a:xfrm>
              <a:off x="6781735" y="5561967"/>
              <a:ext cx="306396" cy="307918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5" name="Oval 20"/>
            <p:cNvSpPr/>
            <p:nvPr/>
          </p:nvSpPr>
          <p:spPr>
            <a:xfrm>
              <a:off x="6705533" y="5181037"/>
              <a:ext cx="306396" cy="307918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6" name="Oval 21"/>
            <p:cNvSpPr/>
            <p:nvPr/>
          </p:nvSpPr>
          <p:spPr>
            <a:xfrm>
              <a:off x="7073843" y="5120723"/>
              <a:ext cx="306396" cy="306331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17" name="Oval 24"/>
          <p:cNvSpPr/>
          <p:nvPr/>
        </p:nvSpPr>
        <p:spPr>
          <a:xfrm>
            <a:off x="3886200" y="5638800"/>
            <a:ext cx="304800" cy="3048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18" name="Oval 25"/>
          <p:cNvSpPr/>
          <p:nvPr/>
        </p:nvSpPr>
        <p:spPr>
          <a:xfrm>
            <a:off x="3319463" y="5148263"/>
            <a:ext cx="185737" cy="185737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19" name="Oval 23"/>
          <p:cNvSpPr/>
          <p:nvPr/>
        </p:nvSpPr>
        <p:spPr>
          <a:xfrm>
            <a:off x="3225800" y="5103813"/>
            <a:ext cx="185738" cy="185737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4048"/>
            <a:ext cx="2130552" cy="3044952"/>
          </a:xfrm>
          <a:noFill/>
          <a:ln>
            <a:noFill/>
          </a:ln>
          <a:scene3d>
            <a:camera prst="orthographicFront"/>
            <a:lightRig rig="threePt" dir="t"/>
          </a:scene3d>
          <a:sp3d>
            <a:bevelT w="12700" h="12700"/>
          </a:sp3d>
        </p:spPr>
        <p:txBody>
          <a:bodyPr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200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5600" y="927847"/>
            <a:ext cx="4114800" cy="4114800"/>
          </a:xfrm>
          <a:solidFill>
            <a:schemeClr val="bg1"/>
          </a:solidFill>
          <a:ln w="101600">
            <a:solidFill>
              <a:schemeClr val="tx2">
                <a:alpha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>
            <a:lvl1pPr marL="228600" indent="-228600" algn="l" defTabSz="914400" rtl="0" eaLnBrk="1" latinLnBrk="0" hangingPunct="1">
              <a:spcBef>
                <a:spcPts val="1800"/>
              </a:spcBef>
              <a:buFont typeface="Wingdings" pitchFamily="2" charset="2"/>
              <a:buChar char="l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175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06450" indent="-228600" algn="l" defTabSz="914400" rtl="0" eaLnBrk="1" latinLnBrk="0" hangingPunct="1">
              <a:spcBef>
                <a:spcPts val="1800"/>
              </a:spcBef>
              <a:buFont typeface="Wingdings" pitchFamily="2" charset="2"/>
              <a:buChar char="l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89025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ts val="1800"/>
              </a:spcBef>
              <a:buFont typeface="Wingdings" pitchFamily="2" charset="2"/>
              <a:buChar char="l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4645152"/>
            <a:ext cx="2514600" cy="1600200"/>
          </a:xfrm>
          <a:solidFill>
            <a:schemeClr val="tx2">
              <a:alpha val="20000"/>
            </a:schemeClr>
          </a:solidFill>
          <a:ln>
            <a:noFill/>
          </a:ln>
        </p:spPr>
        <p:txBody>
          <a:bodyPr lIns="0" rIns="0"/>
          <a:lstStyle>
            <a:lvl1pPr marL="0" indent="0" algn="ctr"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7FEC3-BC4D-4C86-8A17-7DC59906BD4B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2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61A2A-08A5-4EE6-8980-19852290D3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149AF-D38F-45DB-822B-13D09E0B734E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14427-E4CD-4801-AFEE-FABF02E963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3775075" y="2133600"/>
            <a:ext cx="5368925" cy="4724400"/>
            <a:chOff x="0" y="0"/>
            <a:chExt cx="2222500" cy="1955800"/>
          </a:xfrm>
        </p:grpSpPr>
        <p:sp>
          <p:nvSpPr>
            <p:cNvPr id="6" name="Oval 7"/>
            <p:cNvSpPr/>
            <p:nvPr/>
          </p:nvSpPr>
          <p:spPr>
            <a:xfrm>
              <a:off x="686070" y="152468"/>
              <a:ext cx="914104" cy="914153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" name="Oval 8"/>
            <p:cNvSpPr/>
            <p:nvPr/>
          </p:nvSpPr>
          <p:spPr>
            <a:xfrm>
              <a:off x="381150" y="1206602"/>
              <a:ext cx="456723" cy="457405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" name="Oval 9"/>
            <p:cNvSpPr/>
            <p:nvPr/>
          </p:nvSpPr>
          <p:spPr>
            <a:xfrm>
              <a:off x="686070" y="914153"/>
              <a:ext cx="355521" cy="35554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9" name="Oval 10"/>
            <p:cNvSpPr/>
            <p:nvPr/>
          </p:nvSpPr>
          <p:spPr>
            <a:xfrm>
              <a:off x="647955" y="1142855"/>
              <a:ext cx="431751" cy="431774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0" name="Oval 11"/>
            <p:cNvSpPr/>
            <p:nvPr/>
          </p:nvSpPr>
          <p:spPr>
            <a:xfrm>
              <a:off x="457380" y="0"/>
              <a:ext cx="761643" cy="761684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Oval 12"/>
            <p:cNvSpPr/>
            <p:nvPr/>
          </p:nvSpPr>
          <p:spPr>
            <a:xfrm>
              <a:off x="1714519" y="0"/>
              <a:ext cx="355521" cy="35554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2" name="Oval 13"/>
            <p:cNvSpPr/>
            <p:nvPr/>
          </p:nvSpPr>
          <p:spPr>
            <a:xfrm>
              <a:off x="1676404" y="228702"/>
              <a:ext cx="431751" cy="431775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3" name="Oval 14"/>
            <p:cNvSpPr/>
            <p:nvPr/>
          </p:nvSpPr>
          <p:spPr>
            <a:xfrm>
              <a:off x="2019439" y="304937"/>
              <a:ext cx="203061" cy="203072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4" name="Oval 15"/>
            <p:cNvSpPr/>
            <p:nvPr/>
          </p:nvSpPr>
          <p:spPr>
            <a:xfrm>
              <a:off x="1028449" y="1524026"/>
              <a:ext cx="203718" cy="203072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5" name="Oval 16"/>
            <p:cNvSpPr/>
            <p:nvPr/>
          </p:nvSpPr>
          <p:spPr>
            <a:xfrm>
              <a:off x="88716" y="1066621"/>
              <a:ext cx="127488" cy="127495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6" name="Oval 17"/>
            <p:cNvSpPr/>
            <p:nvPr/>
          </p:nvSpPr>
          <p:spPr>
            <a:xfrm>
              <a:off x="914104" y="1752728"/>
              <a:ext cx="203718" cy="203072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7" name="Oval 18"/>
            <p:cNvSpPr/>
            <p:nvPr/>
          </p:nvSpPr>
          <p:spPr>
            <a:xfrm>
              <a:off x="0" y="1244719"/>
              <a:ext cx="126831" cy="126838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8" name="Oval 19"/>
            <p:cNvSpPr/>
            <p:nvPr/>
          </p:nvSpPr>
          <p:spPr>
            <a:xfrm>
              <a:off x="152460" y="1092251"/>
              <a:ext cx="126831" cy="126838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" name="Oval 20"/>
            <p:cNvSpPr/>
            <p:nvPr/>
          </p:nvSpPr>
          <p:spPr>
            <a:xfrm>
              <a:off x="304920" y="1066621"/>
              <a:ext cx="126831" cy="127495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2133600" cy="3048000"/>
          </a:xfrm>
          <a:noFill/>
          <a:ln>
            <a:noFill/>
          </a:ln>
          <a:scene3d>
            <a:camera prst="orthographicFront"/>
            <a:lightRig rig="threePt" dir="t"/>
          </a:scene3d>
          <a:sp3d>
            <a:bevelT w="12700" h="12700"/>
          </a:sp3d>
        </p:spPr>
        <p:txBody>
          <a:bodyPr anchor="b">
            <a:noAutofit/>
          </a:bodyPr>
          <a:lstStyle>
            <a:lvl1pPr algn="l">
              <a:defRPr sz="4000" kern="1200" spc="200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648200"/>
            <a:ext cx="3200400" cy="1524000"/>
          </a:xfrm>
        </p:spPr>
        <p:txBody>
          <a:bodyPr lIns="0" rIns="0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14600" y="685800"/>
            <a:ext cx="4572000" cy="45720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tx2">
                <a:alpha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noProof="0"/>
          </a:p>
        </p:txBody>
      </p:sp>
      <p:sp>
        <p:nvSpPr>
          <p:cNvPr id="2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A0999-3E98-403C-9859-7F18DDD3D62F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2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55AAC-D94A-4D2F-9D0A-579029E02C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3775075" y="2133600"/>
            <a:ext cx="5368925" cy="4724400"/>
            <a:chOff x="0" y="0"/>
            <a:chExt cx="2222500" cy="1955800"/>
          </a:xfrm>
        </p:grpSpPr>
        <p:sp>
          <p:nvSpPr>
            <p:cNvPr id="7" name="Oval 7"/>
            <p:cNvSpPr/>
            <p:nvPr/>
          </p:nvSpPr>
          <p:spPr>
            <a:xfrm>
              <a:off x="686070" y="152468"/>
              <a:ext cx="914104" cy="914153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" name="Oval 8"/>
            <p:cNvSpPr/>
            <p:nvPr/>
          </p:nvSpPr>
          <p:spPr>
            <a:xfrm>
              <a:off x="381150" y="1206602"/>
              <a:ext cx="456723" cy="457405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9" name="Oval 9"/>
            <p:cNvSpPr/>
            <p:nvPr/>
          </p:nvSpPr>
          <p:spPr>
            <a:xfrm>
              <a:off x="686070" y="914153"/>
              <a:ext cx="355521" cy="35554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0" name="Oval 10"/>
            <p:cNvSpPr/>
            <p:nvPr/>
          </p:nvSpPr>
          <p:spPr>
            <a:xfrm>
              <a:off x="647955" y="1142855"/>
              <a:ext cx="431751" cy="431774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Oval 11"/>
            <p:cNvSpPr/>
            <p:nvPr/>
          </p:nvSpPr>
          <p:spPr>
            <a:xfrm>
              <a:off x="457380" y="0"/>
              <a:ext cx="761643" cy="761684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2" name="Oval 12"/>
            <p:cNvSpPr/>
            <p:nvPr/>
          </p:nvSpPr>
          <p:spPr>
            <a:xfrm>
              <a:off x="1714519" y="0"/>
              <a:ext cx="355521" cy="35554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3" name="Oval 13"/>
            <p:cNvSpPr/>
            <p:nvPr/>
          </p:nvSpPr>
          <p:spPr>
            <a:xfrm>
              <a:off x="1676404" y="228702"/>
              <a:ext cx="431751" cy="431775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4" name="Oval 14"/>
            <p:cNvSpPr/>
            <p:nvPr/>
          </p:nvSpPr>
          <p:spPr>
            <a:xfrm>
              <a:off x="2019439" y="304937"/>
              <a:ext cx="203061" cy="203072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5" name="Oval 15"/>
            <p:cNvSpPr/>
            <p:nvPr/>
          </p:nvSpPr>
          <p:spPr>
            <a:xfrm>
              <a:off x="1028449" y="1524026"/>
              <a:ext cx="203718" cy="203072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6" name="Oval 16"/>
            <p:cNvSpPr/>
            <p:nvPr/>
          </p:nvSpPr>
          <p:spPr>
            <a:xfrm>
              <a:off x="88716" y="1066621"/>
              <a:ext cx="127488" cy="127495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7" name="Oval 17"/>
            <p:cNvSpPr/>
            <p:nvPr/>
          </p:nvSpPr>
          <p:spPr>
            <a:xfrm>
              <a:off x="914104" y="1752728"/>
              <a:ext cx="203718" cy="203072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8" name="Oval 18"/>
            <p:cNvSpPr/>
            <p:nvPr/>
          </p:nvSpPr>
          <p:spPr>
            <a:xfrm>
              <a:off x="0" y="1244719"/>
              <a:ext cx="126831" cy="126838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" name="Oval 19"/>
            <p:cNvSpPr/>
            <p:nvPr/>
          </p:nvSpPr>
          <p:spPr>
            <a:xfrm>
              <a:off x="152460" y="1092251"/>
              <a:ext cx="126831" cy="126838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" name="Oval 20"/>
            <p:cNvSpPr/>
            <p:nvPr/>
          </p:nvSpPr>
          <p:spPr>
            <a:xfrm>
              <a:off x="304920" y="1066621"/>
              <a:ext cx="126831" cy="127495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2133600" cy="3048000"/>
          </a:xfrm>
          <a:noFill/>
          <a:ln>
            <a:noFill/>
          </a:ln>
          <a:scene3d>
            <a:camera prst="orthographicFront"/>
            <a:lightRig rig="threePt" dir="t"/>
          </a:scene3d>
          <a:sp3d>
            <a:bevelT w="12700" h="12700"/>
          </a:sp3d>
        </p:spPr>
        <p:txBody>
          <a:bodyPr anchor="b">
            <a:noAutofit/>
          </a:bodyPr>
          <a:lstStyle>
            <a:lvl1pPr algn="l">
              <a:defRPr sz="4000" kern="1200" spc="200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648200"/>
            <a:ext cx="3200400" cy="1524000"/>
          </a:xfrm>
        </p:spPr>
        <p:txBody>
          <a:bodyPr lIns="0" rIns="0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idx="1"/>
          </p:nvPr>
        </p:nvSpPr>
        <p:spPr>
          <a:xfrm>
            <a:off x="5638800" y="838200"/>
            <a:ext cx="2514600" cy="25146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tx2">
                <a:alpha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noProof="0"/>
          </a:p>
        </p:txBody>
      </p:sp>
      <p:sp>
        <p:nvSpPr>
          <p:cNvPr id="25" name="Picture Placeholder 2"/>
          <p:cNvSpPr>
            <a:spLocks noGrp="1"/>
          </p:cNvSpPr>
          <p:nvPr>
            <p:ph type="pic" idx="13"/>
          </p:nvPr>
        </p:nvSpPr>
        <p:spPr>
          <a:xfrm>
            <a:off x="3810000" y="2362200"/>
            <a:ext cx="2514600" cy="25146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tx2">
                <a:alpha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noProof="0"/>
          </a:p>
        </p:txBody>
      </p:sp>
      <p:sp>
        <p:nvSpPr>
          <p:cNvPr id="21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76F38-E06F-440C-8681-447E29529E2A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22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70FB98-11B3-4229-AC72-793D597D13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3775075" y="2133600"/>
            <a:ext cx="5368925" cy="4724400"/>
            <a:chOff x="0" y="0"/>
            <a:chExt cx="2222500" cy="1955800"/>
          </a:xfrm>
        </p:grpSpPr>
        <p:sp>
          <p:nvSpPr>
            <p:cNvPr id="8" name="Oval 7"/>
            <p:cNvSpPr/>
            <p:nvPr/>
          </p:nvSpPr>
          <p:spPr>
            <a:xfrm>
              <a:off x="686070" y="152468"/>
              <a:ext cx="914104" cy="914153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381150" y="1206602"/>
              <a:ext cx="456723" cy="457405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86070" y="914153"/>
              <a:ext cx="355521" cy="35554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647955" y="1142855"/>
              <a:ext cx="431751" cy="431774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457380" y="0"/>
              <a:ext cx="761643" cy="761684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1714519" y="0"/>
              <a:ext cx="355521" cy="35554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1676404" y="228702"/>
              <a:ext cx="431751" cy="431775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019439" y="304937"/>
              <a:ext cx="203061" cy="203072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028449" y="1524026"/>
              <a:ext cx="203718" cy="203072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88716" y="1066621"/>
              <a:ext cx="127488" cy="127495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914104" y="1752728"/>
              <a:ext cx="203718" cy="203072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0" y="1244719"/>
              <a:ext cx="126831" cy="126838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152460" y="1092251"/>
              <a:ext cx="126831" cy="126838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304920" y="1066621"/>
              <a:ext cx="126831" cy="127495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2133600" cy="3048000"/>
          </a:xfrm>
          <a:noFill/>
          <a:ln>
            <a:noFill/>
          </a:ln>
          <a:scene3d>
            <a:camera prst="orthographicFront"/>
            <a:lightRig rig="threePt" dir="t"/>
          </a:scene3d>
          <a:sp3d>
            <a:bevelT w="12700" h="12700"/>
          </a:sp3d>
        </p:spPr>
        <p:txBody>
          <a:bodyPr anchor="b">
            <a:noAutofit/>
          </a:bodyPr>
          <a:lstStyle>
            <a:lvl1pPr algn="l">
              <a:defRPr sz="4000" kern="1200" spc="200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648200"/>
            <a:ext cx="3200400" cy="1524000"/>
          </a:xfrm>
        </p:spPr>
        <p:txBody>
          <a:bodyPr lIns="0" rIns="0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idx="1"/>
          </p:nvPr>
        </p:nvSpPr>
        <p:spPr>
          <a:xfrm>
            <a:off x="5715000" y="76200"/>
            <a:ext cx="2514600" cy="25146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tx2">
                <a:alpha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noProof="0"/>
          </a:p>
        </p:txBody>
      </p:sp>
      <p:sp>
        <p:nvSpPr>
          <p:cNvPr id="23" name="Picture Placeholder 2"/>
          <p:cNvSpPr>
            <a:spLocks noGrp="1"/>
          </p:cNvSpPr>
          <p:nvPr>
            <p:ph type="pic" idx="13"/>
          </p:nvPr>
        </p:nvSpPr>
        <p:spPr>
          <a:xfrm>
            <a:off x="3810000" y="2362200"/>
            <a:ext cx="2514600" cy="25146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tx2">
                <a:alpha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noProof="0"/>
          </a:p>
        </p:txBody>
      </p:sp>
      <p:sp>
        <p:nvSpPr>
          <p:cNvPr id="24" name="Picture Placeholder 2"/>
          <p:cNvSpPr>
            <a:spLocks noGrp="1"/>
          </p:cNvSpPr>
          <p:nvPr>
            <p:ph type="pic" idx="14"/>
          </p:nvPr>
        </p:nvSpPr>
        <p:spPr>
          <a:xfrm>
            <a:off x="2667000" y="381000"/>
            <a:ext cx="2514600" cy="25146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tx2">
                <a:alpha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noProof="0"/>
          </a:p>
        </p:txBody>
      </p:sp>
      <p:sp>
        <p:nvSpPr>
          <p:cNvPr id="2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FD694-F3FE-4409-9EB4-3E5BEC7D7721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2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2C11A-0191-41A9-8B97-A839B6BAB5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36377-B473-417B-A794-A1B45ECCC05F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E13E4-D1E1-40C8-91D2-A68DFA3BF5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138BF-CC46-49F3-8CF9-0688047DD859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C4D8C-E8B3-4A7D-9021-44AA8A1300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>
              <a:defRPr/>
            </a:pPr>
            <a:fld id="{9EE4F11B-3DDB-435E-85A8-1C358A15A35E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>
              <a:defRPr/>
            </a:pPr>
            <a:fld id="{7028B87C-F958-4BF8-80F1-46CDD051DC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>
              <a:defRPr/>
            </a:pPr>
            <a:fld id="{1522180A-97F5-4EBF-9AB0-4C964512460B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>
              <a:defRPr/>
            </a:pPr>
            <a:fld id="{A0C6EF8B-373F-4E53-896F-4FB114B64E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>
              <a:defRPr/>
            </a:pPr>
            <a:fld id="{4009F1B2-BE92-484C-A42C-E379DA9F0E34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>
              <a:defRPr/>
            </a:pPr>
            <a:fld id="{18413F8D-8000-4626-B96A-F8EDFF6FB2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>
              <a:defRPr/>
            </a:pPr>
            <a:fld id="{67FD1B68-F8C9-4B9B-B137-F29ADC08C29B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>
              <a:defRPr/>
            </a:pPr>
            <a:fld id="{3C7E675E-0862-4B72-B916-A0C32DD9FF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078" y="1812927"/>
            <a:ext cx="31504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>
              <a:defRPr/>
            </a:pPr>
            <a:fld id="{D0B60DB4-2D41-4A7C-A501-C1EF6CFCD9C2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>
              <a:defRPr/>
            </a:pPr>
            <a:fld id="{1238A845-37FF-4A41-9C1C-0D8D6454BA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719FC-C85E-47B3-BC68-5288DFE42638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9F29B-7D5E-40B5-8C84-E56F46A17A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>
              <a:defRPr/>
            </a:pPr>
            <a:fld id="{60ECB6B8-5E3C-4518-83DC-94BBDA52CDF0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>
              <a:defRPr/>
            </a:pPr>
            <a:fld id="{2C283617-3FB4-472F-8004-D25A1A5856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>
              <a:defRPr/>
            </a:pPr>
            <a:fld id="{E7FFB526-D6BB-4F3E-A4C0-6B487943F397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>
              <a:defRPr/>
            </a:pPr>
            <a:fld id="{A40AD5DF-B8D3-4BF9-AA65-2EFCD24925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>
              <a:defRPr/>
            </a:pPr>
            <a:fld id="{5EA57717-CD53-441A-BCE5-71E29F7C162A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>
              <a:defRPr/>
            </a:pPr>
            <a:fld id="{05548DE2-E3BF-40F5-B369-142467C363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 rtlCol="0">
            <a:normAutofit/>
          </a:bodyPr>
          <a:lstStyle/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>
              <a:defRPr/>
            </a:pPr>
            <a:fld id="{EE970E91-F227-4770-B28A-36E0ACB1F987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>
              <a:defRPr/>
            </a:pPr>
            <a:fld id="{8E77D039-40B6-4952-A7FC-5A6FDBC38C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>
              <a:defRPr/>
            </a:pPr>
            <a:fld id="{1845020A-DA07-45AC-A1DC-4C62CD9684A8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>
              <a:defRPr/>
            </a:pPr>
            <a:fld id="{59C46F5B-C706-48E4-81CE-325850AA64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>
              <a:defRPr/>
            </a:pPr>
            <a:fld id="{C34CE2A3-A807-42CB-B682-79A7732ECF78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>
              <a:defRPr/>
            </a:pPr>
            <a:fld id="{482F7296-85B3-4721-A901-8B7C59C5FC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4"/>
          <p:cNvGrpSpPr>
            <a:grpSpLocks/>
          </p:cNvGrpSpPr>
          <p:nvPr/>
        </p:nvGrpSpPr>
        <p:grpSpPr bwMode="auto">
          <a:xfrm>
            <a:off x="0" y="-30163"/>
            <a:ext cx="9067800" cy="6889751"/>
            <a:chOff x="0" y="-30477"/>
            <a:chExt cx="9067800" cy="6889273"/>
          </a:xfrm>
        </p:grpSpPr>
        <p:cxnSp>
          <p:nvCxnSpPr>
            <p:cNvPr id="5" name="Straight Connector 109"/>
            <p:cNvCxnSpPr/>
            <p:nvPr/>
          </p:nvCxnSpPr>
          <p:spPr>
            <a:xfrm rot="16200000" flipH="1">
              <a:off x="-1447562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76"/>
            <p:cNvCxnSpPr/>
            <p:nvPr/>
          </p:nvCxnSpPr>
          <p:spPr>
            <a:xfrm rot="16200000" flipH="1">
              <a:off x="-1638062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77"/>
            <p:cNvCxnSpPr/>
            <p:nvPr/>
          </p:nvCxnSpPr>
          <p:spPr>
            <a:xfrm rot="5400000">
              <a:off x="-1485662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80"/>
            <p:cNvCxnSpPr/>
            <p:nvPr/>
          </p:nvCxnSpPr>
          <p:spPr>
            <a:xfrm rot="5400000">
              <a:off x="-3238262" y="3314146"/>
              <a:ext cx="6857524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81"/>
            <p:cNvCxnSpPr/>
            <p:nvPr/>
          </p:nvCxnSpPr>
          <p:spPr>
            <a:xfrm rot="16200000" flipH="1">
              <a:off x="-3314462" y="3314146"/>
              <a:ext cx="6857524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82"/>
            <p:cNvCxnSpPr/>
            <p:nvPr/>
          </p:nvCxnSpPr>
          <p:spPr>
            <a:xfrm rot="16200000" flipH="1">
              <a:off x="-1371362" y="2971246"/>
              <a:ext cx="6857524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83"/>
            <p:cNvCxnSpPr/>
            <p:nvPr/>
          </p:nvCxnSpPr>
          <p:spPr>
            <a:xfrm rot="16200000" flipH="1">
              <a:off x="-2819162" y="3199846"/>
              <a:ext cx="6857524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84"/>
            <p:cNvCxnSpPr/>
            <p:nvPr/>
          </p:nvCxnSpPr>
          <p:spPr>
            <a:xfrm rot="5400000">
              <a:off x="-2704862" y="3237946"/>
              <a:ext cx="6857524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85"/>
            <p:cNvCxnSpPr/>
            <p:nvPr/>
          </p:nvCxnSpPr>
          <p:spPr>
            <a:xfrm rot="16200000" flipH="1">
              <a:off x="-2133362" y="3199846"/>
              <a:ext cx="6857524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86"/>
            <p:cNvCxnSpPr/>
            <p:nvPr/>
          </p:nvCxnSpPr>
          <p:spPr>
            <a:xfrm rot="16200000" flipH="1">
              <a:off x="-3123962" y="3276046"/>
              <a:ext cx="6857524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87"/>
            <p:cNvCxnSpPr/>
            <p:nvPr/>
          </p:nvCxnSpPr>
          <p:spPr>
            <a:xfrm rot="16200000" flipH="1">
              <a:off x="-1828562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88"/>
            <p:cNvCxnSpPr/>
            <p:nvPr/>
          </p:nvCxnSpPr>
          <p:spPr>
            <a:xfrm rot="16200000" flipH="1">
              <a:off x="-2819162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89"/>
            <p:cNvCxnSpPr/>
            <p:nvPr/>
          </p:nvCxnSpPr>
          <p:spPr>
            <a:xfrm rot="16200000" flipH="1">
              <a:off x="-2438162" y="3123646"/>
              <a:ext cx="6857524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64"/>
            <p:cNvCxnSpPr/>
            <p:nvPr/>
          </p:nvCxnSpPr>
          <p:spPr>
            <a:xfrm rot="5400000">
              <a:off x="-1731724" y="2722008"/>
              <a:ext cx="6857524" cy="1412875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65"/>
            <p:cNvCxnSpPr/>
            <p:nvPr/>
          </p:nvCxnSpPr>
          <p:spPr>
            <a:xfrm rot="5400000">
              <a:off x="-1141968" y="3276840"/>
              <a:ext cx="6857524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68"/>
            <p:cNvCxnSpPr/>
            <p:nvPr/>
          </p:nvCxnSpPr>
          <p:spPr>
            <a:xfrm rot="5400000">
              <a:off x="-914162" y="3276046"/>
              <a:ext cx="6857524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172"/>
            <p:cNvCxnSpPr/>
            <p:nvPr/>
          </p:nvCxnSpPr>
          <p:spPr>
            <a:xfrm rot="5400000">
              <a:off x="-1855549" y="3226833"/>
              <a:ext cx="6857524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120"/>
            <p:cNvCxnSpPr/>
            <p:nvPr/>
          </p:nvCxnSpPr>
          <p:spPr>
            <a:xfrm rot="16200000" flipH="1">
              <a:off x="-2642949" y="3252233"/>
              <a:ext cx="6857524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144"/>
            <p:cNvCxnSpPr/>
            <p:nvPr/>
          </p:nvCxnSpPr>
          <p:spPr>
            <a:xfrm rot="16200000" flipH="1">
              <a:off x="-1953974" y="3325258"/>
              <a:ext cx="6857524" cy="206375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107"/>
            <p:cNvCxnSpPr/>
            <p:nvPr/>
          </p:nvCxnSpPr>
          <p:spPr>
            <a:xfrm rot="16200000" flipH="1">
              <a:off x="-2361962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08"/>
            <p:cNvCxnSpPr/>
            <p:nvPr/>
          </p:nvCxnSpPr>
          <p:spPr>
            <a:xfrm rot="16200000" flipH="1">
              <a:off x="-2133362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09"/>
            <p:cNvCxnSpPr/>
            <p:nvPr/>
          </p:nvCxnSpPr>
          <p:spPr>
            <a:xfrm rot="16200000" flipH="1">
              <a:off x="10670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10"/>
            <p:cNvCxnSpPr/>
            <p:nvPr/>
          </p:nvCxnSpPr>
          <p:spPr>
            <a:xfrm rot="16200000" flipH="1">
              <a:off x="8765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11"/>
            <p:cNvCxnSpPr/>
            <p:nvPr/>
          </p:nvCxnSpPr>
          <p:spPr>
            <a:xfrm rot="5400000">
              <a:off x="1028938" y="3237946"/>
              <a:ext cx="6857524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12"/>
            <p:cNvCxnSpPr/>
            <p:nvPr/>
          </p:nvCxnSpPr>
          <p:spPr>
            <a:xfrm rot="5400000">
              <a:off x="-723662" y="3314146"/>
              <a:ext cx="6857524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13"/>
            <p:cNvCxnSpPr/>
            <p:nvPr/>
          </p:nvCxnSpPr>
          <p:spPr>
            <a:xfrm rot="16200000" flipH="1">
              <a:off x="-799862" y="3314146"/>
              <a:ext cx="6857524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214"/>
            <p:cNvCxnSpPr/>
            <p:nvPr/>
          </p:nvCxnSpPr>
          <p:spPr>
            <a:xfrm rot="5400000">
              <a:off x="-152161" y="3428446"/>
              <a:ext cx="6857524" cy="3175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215"/>
            <p:cNvCxnSpPr/>
            <p:nvPr/>
          </p:nvCxnSpPr>
          <p:spPr>
            <a:xfrm rot="16200000" flipH="1">
              <a:off x="-304562" y="3199846"/>
              <a:ext cx="6857524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216"/>
            <p:cNvCxnSpPr/>
            <p:nvPr/>
          </p:nvCxnSpPr>
          <p:spPr>
            <a:xfrm rot="5400000">
              <a:off x="-190262" y="3237946"/>
              <a:ext cx="6857524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217"/>
            <p:cNvCxnSpPr/>
            <p:nvPr/>
          </p:nvCxnSpPr>
          <p:spPr>
            <a:xfrm rot="16200000" flipH="1">
              <a:off x="381238" y="3199846"/>
              <a:ext cx="6857524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218"/>
            <p:cNvCxnSpPr/>
            <p:nvPr/>
          </p:nvCxnSpPr>
          <p:spPr>
            <a:xfrm rot="16200000" flipH="1">
              <a:off x="-609362" y="3276046"/>
              <a:ext cx="6857524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219"/>
            <p:cNvCxnSpPr/>
            <p:nvPr/>
          </p:nvCxnSpPr>
          <p:spPr>
            <a:xfrm rot="16200000" flipH="1">
              <a:off x="686038" y="3352246"/>
              <a:ext cx="6857524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220"/>
            <p:cNvCxnSpPr/>
            <p:nvPr/>
          </p:nvCxnSpPr>
          <p:spPr>
            <a:xfrm rot="16200000" flipH="1">
              <a:off x="-304562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221"/>
            <p:cNvCxnSpPr/>
            <p:nvPr/>
          </p:nvCxnSpPr>
          <p:spPr>
            <a:xfrm rot="5400000">
              <a:off x="-1028462" y="3314146"/>
              <a:ext cx="6857524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222"/>
            <p:cNvCxnSpPr/>
            <p:nvPr/>
          </p:nvCxnSpPr>
          <p:spPr>
            <a:xfrm rot="5400000">
              <a:off x="782876" y="2722008"/>
              <a:ext cx="6857524" cy="1412875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223"/>
            <p:cNvCxnSpPr/>
            <p:nvPr/>
          </p:nvCxnSpPr>
          <p:spPr>
            <a:xfrm rot="5400000">
              <a:off x="1372632" y="3276840"/>
              <a:ext cx="6857524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224"/>
            <p:cNvCxnSpPr/>
            <p:nvPr/>
          </p:nvCxnSpPr>
          <p:spPr>
            <a:xfrm rot="5400000">
              <a:off x="16004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225"/>
            <p:cNvCxnSpPr/>
            <p:nvPr/>
          </p:nvCxnSpPr>
          <p:spPr>
            <a:xfrm rot="5400000">
              <a:off x="659051" y="3226833"/>
              <a:ext cx="6857524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226"/>
            <p:cNvCxnSpPr/>
            <p:nvPr/>
          </p:nvCxnSpPr>
          <p:spPr>
            <a:xfrm rot="16200000" flipH="1">
              <a:off x="-128349" y="3252233"/>
              <a:ext cx="6857524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227"/>
            <p:cNvCxnSpPr/>
            <p:nvPr/>
          </p:nvCxnSpPr>
          <p:spPr>
            <a:xfrm rot="16200000" flipH="1">
              <a:off x="560626" y="3325258"/>
              <a:ext cx="6857524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228"/>
            <p:cNvCxnSpPr/>
            <p:nvPr/>
          </p:nvCxnSpPr>
          <p:spPr>
            <a:xfrm rot="16200000" flipH="1">
              <a:off x="1526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229"/>
            <p:cNvCxnSpPr/>
            <p:nvPr/>
          </p:nvCxnSpPr>
          <p:spPr>
            <a:xfrm rot="16200000" flipH="1">
              <a:off x="381238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236"/>
            <p:cNvCxnSpPr/>
            <p:nvPr/>
          </p:nvCxnSpPr>
          <p:spPr>
            <a:xfrm rot="16200000" flipH="1">
              <a:off x="2743438" y="3352246"/>
              <a:ext cx="6857524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237"/>
            <p:cNvCxnSpPr/>
            <p:nvPr/>
          </p:nvCxnSpPr>
          <p:spPr>
            <a:xfrm rot="16200000" flipH="1">
              <a:off x="20957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238"/>
            <p:cNvCxnSpPr/>
            <p:nvPr/>
          </p:nvCxnSpPr>
          <p:spPr>
            <a:xfrm rot="5400000">
              <a:off x="27053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239"/>
            <p:cNvCxnSpPr/>
            <p:nvPr/>
          </p:nvCxnSpPr>
          <p:spPr>
            <a:xfrm rot="5400000">
              <a:off x="1829038" y="3276046"/>
              <a:ext cx="6857524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240"/>
            <p:cNvCxnSpPr/>
            <p:nvPr/>
          </p:nvCxnSpPr>
          <p:spPr>
            <a:xfrm rot="16200000" flipH="1">
              <a:off x="1067038" y="3199846"/>
              <a:ext cx="6857524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241"/>
            <p:cNvCxnSpPr/>
            <p:nvPr/>
          </p:nvCxnSpPr>
          <p:spPr>
            <a:xfrm rot="16200000" flipH="1">
              <a:off x="23624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242"/>
            <p:cNvCxnSpPr/>
            <p:nvPr/>
          </p:nvCxnSpPr>
          <p:spPr>
            <a:xfrm rot="5400000">
              <a:off x="2646601" y="2722008"/>
              <a:ext cx="6857524" cy="1412875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243"/>
            <p:cNvCxnSpPr/>
            <p:nvPr/>
          </p:nvCxnSpPr>
          <p:spPr>
            <a:xfrm rot="5400000">
              <a:off x="3049032" y="3276840"/>
              <a:ext cx="6857524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244"/>
            <p:cNvCxnSpPr/>
            <p:nvPr/>
          </p:nvCxnSpPr>
          <p:spPr>
            <a:xfrm rot="5400000">
              <a:off x="2895838" y="3276046"/>
              <a:ext cx="6857524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245"/>
            <p:cNvCxnSpPr/>
            <p:nvPr/>
          </p:nvCxnSpPr>
          <p:spPr>
            <a:xfrm rot="5400000">
              <a:off x="2389426" y="3226833"/>
              <a:ext cx="6857524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246"/>
            <p:cNvCxnSpPr/>
            <p:nvPr/>
          </p:nvCxnSpPr>
          <p:spPr>
            <a:xfrm rot="16200000" flipH="1">
              <a:off x="2237026" y="3325258"/>
              <a:ext cx="6857524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247"/>
            <p:cNvCxnSpPr/>
            <p:nvPr/>
          </p:nvCxnSpPr>
          <p:spPr>
            <a:xfrm rot="16200000" flipH="1">
              <a:off x="17528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248"/>
            <p:cNvCxnSpPr/>
            <p:nvPr/>
          </p:nvCxnSpPr>
          <p:spPr>
            <a:xfrm rot="16200000" flipH="1">
              <a:off x="1981438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249"/>
            <p:cNvCxnSpPr/>
            <p:nvPr/>
          </p:nvCxnSpPr>
          <p:spPr>
            <a:xfrm rot="5400000">
              <a:off x="3467338" y="3314146"/>
              <a:ext cx="6857524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250"/>
            <p:cNvCxnSpPr/>
            <p:nvPr/>
          </p:nvCxnSpPr>
          <p:spPr>
            <a:xfrm rot="16200000" flipH="1">
              <a:off x="3467338" y="3314146"/>
              <a:ext cx="6857524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251"/>
            <p:cNvCxnSpPr/>
            <p:nvPr/>
          </p:nvCxnSpPr>
          <p:spPr>
            <a:xfrm rot="5400000">
              <a:off x="4038839" y="3428446"/>
              <a:ext cx="6857524" cy="3175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252"/>
            <p:cNvCxnSpPr/>
            <p:nvPr/>
          </p:nvCxnSpPr>
          <p:spPr>
            <a:xfrm rot="16200000" flipH="1">
              <a:off x="3886438" y="3199846"/>
              <a:ext cx="6857524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253"/>
            <p:cNvCxnSpPr/>
            <p:nvPr/>
          </p:nvCxnSpPr>
          <p:spPr>
            <a:xfrm rot="5400000">
              <a:off x="4000738" y="3237946"/>
              <a:ext cx="6857524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254"/>
            <p:cNvCxnSpPr/>
            <p:nvPr/>
          </p:nvCxnSpPr>
          <p:spPr>
            <a:xfrm rot="16200000" flipH="1">
              <a:off x="4572238" y="3199846"/>
              <a:ext cx="6857524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256"/>
            <p:cNvCxnSpPr/>
            <p:nvPr/>
          </p:nvCxnSpPr>
          <p:spPr>
            <a:xfrm rot="16200000" flipH="1">
              <a:off x="3734038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257"/>
            <p:cNvCxnSpPr/>
            <p:nvPr/>
          </p:nvCxnSpPr>
          <p:spPr>
            <a:xfrm rot="5400000">
              <a:off x="3619738" y="3314146"/>
              <a:ext cx="6857524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258"/>
            <p:cNvCxnSpPr/>
            <p:nvPr/>
          </p:nvCxnSpPr>
          <p:spPr>
            <a:xfrm rot="16200000" flipH="1">
              <a:off x="4215051" y="3252233"/>
              <a:ext cx="6857524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259"/>
            <p:cNvCxnSpPr/>
            <p:nvPr/>
          </p:nvCxnSpPr>
          <p:spPr>
            <a:xfrm rot="16200000" flipH="1">
              <a:off x="4751626" y="3325258"/>
              <a:ext cx="6857524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260"/>
            <p:cNvCxnSpPr/>
            <p:nvPr/>
          </p:nvCxnSpPr>
          <p:spPr>
            <a:xfrm rot="16200000" flipH="1">
              <a:off x="43436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261"/>
            <p:cNvCxnSpPr/>
            <p:nvPr/>
          </p:nvCxnSpPr>
          <p:spPr>
            <a:xfrm rot="16200000" flipH="1">
              <a:off x="4572238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263"/>
            <p:cNvCxnSpPr/>
            <p:nvPr/>
          </p:nvCxnSpPr>
          <p:spPr>
            <a:xfrm rot="16200000" flipH="1">
              <a:off x="52580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264"/>
            <p:cNvCxnSpPr/>
            <p:nvPr/>
          </p:nvCxnSpPr>
          <p:spPr>
            <a:xfrm rot="16200000" flipH="1">
              <a:off x="50675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265"/>
            <p:cNvCxnSpPr/>
            <p:nvPr/>
          </p:nvCxnSpPr>
          <p:spPr>
            <a:xfrm rot="5400000">
              <a:off x="5219938" y="3237946"/>
              <a:ext cx="6857524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266"/>
            <p:cNvCxnSpPr/>
            <p:nvPr/>
          </p:nvCxnSpPr>
          <p:spPr>
            <a:xfrm rot="16200000" flipH="1">
              <a:off x="48770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267"/>
            <p:cNvCxnSpPr/>
            <p:nvPr/>
          </p:nvCxnSpPr>
          <p:spPr>
            <a:xfrm rot="5400000">
              <a:off x="5528707" y="3318116"/>
              <a:ext cx="6887685" cy="1905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269"/>
            <p:cNvCxnSpPr/>
            <p:nvPr/>
          </p:nvCxnSpPr>
          <p:spPr>
            <a:xfrm rot="5400000">
              <a:off x="4850051" y="3226833"/>
              <a:ext cx="6857524" cy="403225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270"/>
            <p:cNvCxnSpPr/>
            <p:nvPr/>
          </p:nvCxnSpPr>
          <p:spPr>
            <a:xfrm rot="16200000" flipH="1">
              <a:off x="4751626" y="3325258"/>
              <a:ext cx="6857524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277"/>
            <p:cNvCxnSpPr/>
            <p:nvPr/>
          </p:nvCxnSpPr>
          <p:spPr>
            <a:xfrm rot="5400000">
              <a:off x="5562839" y="3428446"/>
              <a:ext cx="6857524" cy="3175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282"/>
            <p:cNvCxnSpPr/>
            <p:nvPr/>
          </p:nvCxnSpPr>
          <p:spPr>
            <a:xfrm rot="5400000">
              <a:off x="2552938" y="3390346"/>
              <a:ext cx="6857524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288"/>
            <p:cNvCxnSpPr/>
            <p:nvPr/>
          </p:nvCxnSpPr>
          <p:spPr>
            <a:xfrm rot="16200000" flipH="1">
              <a:off x="3048238" y="3352246"/>
              <a:ext cx="6857524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291"/>
            <p:cNvCxnSpPr/>
            <p:nvPr/>
          </p:nvCxnSpPr>
          <p:spPr>
            <a:xfrm rot="16200000" flipH="1">
              <a:off x="3238738" y="3237946"/>
              <a:ext cx="6857524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293"/>
            <p:cNvCxnSpPr/>
            <p:nvPr/>
          </p:nvCxnSpPr>
          <p:spPr>
            <a:xfrm rot="5400000">
              <a:off x="2133838" y="3276046"/>
              <a:ext cx="6857524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297"/>
            <p:cNvCxnSpPr/>
            <p:nvPr/>
          </p:nvCxnSpPr>
          <p:spPr>
            <a:xfrm rot="16200000" flipH="1">
              <a:off x="3148251" y="3252233"/>
              <a:ext cx="6857524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298"/>
            <p:cNvCxnSpPr/>
            <p:nvPr/>
          </p:nvCxnSpPr>
          <p:spPr>
            <a:xfrm rot="5400000">
              <a:off x="37721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301"/>
            <p:cNvCxnSpPr/>
            <p:nvPr/>
          </p:nvCxnSpPr>
          <p:spPr>
            <a:xfrm rot="5400000">
              <a:off x="4229338" y="2933146"/>
              <a:ext cx="6857524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306"/>
            <p:cNvCxnSpPr/>
            <p:nvPr/>
          </p:nvCxnSpPr>
          <p:spPr>
            <a:xfrm rot="16200000" flipH="1">
              <a:off x="1371044" y="3200640"/>
              <a:ext cx="6859112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9" name="Group 93"/>
          <p:cNvGrpSpPr>
            <a:grpSpLocks/>
          </p:cNvGrpSpPr>
          <p:nvPr/>
        </p:nvGrpSpPr>
        <p:grpSpPr bwMode="auto">
          <a:xfrm>
            <a:off x="0" y="2057400"/>
            <a:ext cx="4802188" cy="2820988"/>
            <a:chOff x="0" y="2057400"/>
            <a:chExt cx="4801394" cy="2820988"/>
          </a:xfrm>
        </p:grpSpPr>
        <p:cxnSp>
          <p:nvCxnSpPr>
            <p:cNvPr id="90" name="Straight Connector 116"/>
            <p:cNvCxnSpPr/>
            <p:nvPr/>
          </p:nvCxnSpPr>
          <p:spPr>
            <a:xfrm>
              <a:off x="0" y="2057400"/>
              <a:ext cx="4799806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117"/>
            <p:cNvCxnSpPr/>
            <p:nvPr/>
          </p:nvCxnSpPr>
          <p:spPr>
            <a:xfrm>
              <a:off x="0" y="4876800"/>
              <a:ext cx="4799806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119"/>
            <p:cNvCxnSpPr/>
            <p:nvPr/>
          </p:nvCxnSpPr>
          <p:spPr>
            <a:xfrm rot="5400000">
              <a:off x="3391694" y="3467100"/>
              <a:ext cx="2817812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/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8A3FB-97AC-41D8-B44B-B686B33336E4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9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109F6-968A-42B9-B7E7-099F0B66A7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62EAD-8D15-4D8D-A9CB-75CC3D74039C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9C5FC-5EAF-44BD-ADC6-470D38469A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2"/>
          <p:cNvGrpSpPr>
            <a:grpSpLocks/>
          </p:cNvGrpSpPr>
          <p:nvPr/>
        </p:nvGrpSpPr>
        <p:grpSpPr bwMode="auto">
          <a:xfrm>
            <a:off x="0" y="-30163"/>
            <a:ext cx="9067800" cy="4846638"/>
            <a:chOff x="1" y="-30477"/>
            <a:chExt cx="9067799" cy="4526277"/>
          </a:xfrm>
        </p:grpSpPr>
        <p:cxnSp>
          <p:nvCxnSpPr>
            <p:cNvPr id="5" name="Straight Connector 7"/>
            <p:cNvCxnSpPr/>
            <p:nvPr/>
          </p:nvCxnSpPr>
          <p:spPr>
            <a:xfrm rot="16200000" flipH="1">
              <a:off x="-271560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8"/>
            <p:cNvCxnSpPr/>
            <p:nvPr/>
          </p:nvCxnSpPr>
          <p:spPr>
            <a:xfrm rot="16200000" flipH="1">
              <a:off x="-462060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9"/>
            <p:cNvCxnSpPr/>
            <p:nvPr/>
          </p:nvCxnSpPr>
          <p:spPr>
            <a:xfrm rot="5400000">
              <a:off x="-309660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5400000">
              <a:off x="-2062260" y="2128740"/>
              <a:ext cx="450552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1"/>
            <p:cNvCxnSpPr/>
            <p:nvPr/>
          </p:nvCxnSpPr>
          <p:spPr>
            <a:xfrm rot="16200000" flipH="1">
              <a:off x="-2138460" y="2128740"/>
              <a:ext cx="450552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2"/>
            <p:cNvCxnSpPr/>
            <p:nvPr/>
          </p:nvCxnSpPr>
          <p:spPr>
            <a:xfrm rot="16200000" flipH="1">
              <a:off x="-195360" y="1785840"/>
              <a:ext cx="450552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3"/>
            <p:cNvCxnSpPr/>
            <p:nvPr/>
          </p:nvCxnSpPr>
          <p:spPr>
            <a:xfrm rot="16200000" flipH="1">
              <a:off x="-1643160" y="2014440"/>
              <a:ext cx="450552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4"/>
            <p:cNvCxnSpPr/>
            <p:nvPr/>
          </p:nvCxnSpPr>
          <p:spPr>
            <a:xfrm rot="5400000">
              <a:off x="-1528860" y="2052540"/>
              <a:ext cx="450552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5"/>
            <p:cNvCxnSpPr/>
            <p:nvPr/>
          </p:nvCxnSpPr>
          <p:spPr>
            <a:xfrm rot="16200000" flipH="1">
              <a:off x="-957360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6"/>
            <p:cNvCxnSpPr/>
            <p:nvPr/>
          </p:nvCxnSpPr>
          <p:spPr>
            <a:xfrm rot="16200000" flipH="1">
              <a:off x="-1947960" y="2090640"/>
              <a:ext cx="450552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7"/>
            <p:cNvCxnSpPr/>
            <p:nvPr/>
          </p:nvCxnSpPr>
          <p:spPr>
            <a:xfrm rot="16200000" flipH="1">
              <a:off x="-652560" y="2166840"/>
              <a:ext cx="450552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8"/>
            <p:cNvCxnSpPr/>
            <p:nvPr/>
          </p:nvCxnSpPr>
          <p:spPr>
            <a:xfrm rot="16200000" flipH="1">
              <a:off x="-1643160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9"/>
            <p:cNvCxnSpPr/>
            <p:nvPr/>
          </p:nvCxnSpPr>
          <p:spPr>
            <a:xfrm rot="16200000" flipH="1">
              <a:off x="-1790370" y="2019629"/>
              <a:ext cx="4495143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20"/>
            <p:cNvCxnSpPr/>
            <p:nvPr/>
          </p:nvCxnSpPr>
          <p:spPr>
            <a:xfrm rot="5400000">
              <a:off x="-555722" y="1536602"/>
              <a:ext cx="4505521" cy="1412875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21"/>
            <p:cNvCxnSpPr/>
            <p:nvPr/>
          </p:nvCxnSpPr>
          <p:spPr>
            <a:xfrm rot="5400000">
              <a:off x="34034" y="2091434"/>
              <a:ext cx="4505521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/>
            <p:cNvCxnSpPr/>
            <p:nvPr/>
          </p:nvCxnSpPr>
          <p:spPr>
            <a:xfrm rot="5400000">
              <a:off x="261840" y="2090640"/>
              <a:ext cx="450552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/>
            <p:cNvCxnSpPr/>
            <p:nvPr/>
          </p:nvCxnSpPr>
          <p:spPr>
            <a:xfrm rot="5400000">
              <a:off x="-679547" y="2041427"/>
              <a:ext cx="4505521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4"/>
            <p:cNvCxnSpPr/>
            <p:nvPr/>
          </p:nvCxnSpPr>
          <p:spPr>
            <a:xfrm rot="16200000" flipH="1">
              <a:off x="-1466947" y="2066827"/>
              <a:ext cx="450552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5"/>
            <p:cNvCxnSpPr/>
            <p:nvPr/>
          </p:nvCxnSpPr>
          <p:spPr>
            <a:xfrm rot="16200000" flipH="1">
              <a:off x="-777972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6"/>
            <p:cNvCxnSpPr/>
            <p:nvPr/>
          </p:nvCxnSpPr>
          <p:spPr>
            <a:xfrm rot="16200000" flipH="1">
              <a:off x="-1185960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7"/>
            <p:cNvCxnSpPr/>
            <p:nvPr/>
          </p:nvCxnSpPr>
          <p:spPr>
            <a:xfrm rot="16200000" flipH="1">
              <a:off x="-957360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8"/>
            <p:cNvCxnSpPr/>
            <p:nvPr/>
          </p:nvCxnSpPr>
          <p:spPr>
            <a:xfrm rot="16200000" flipH="1">
              <a:off x="22430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9"/>
            <p:cNvCxnSpPr/>
            <p:nvPr/>
          </p:nvCxnSpPr>
          <p:spPr>
            <a:xfrm rot="16200000" flipH="1">
              <a:off x="20525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30"/>
            <p:cNvCxnSpPr/>
            <p:nvPr/>
          </p:nvCxnSpPr>
          <p:spPr>
            <a:xfrm rot="5400000">
              <a:off x="2204939" y="2052540"/>
              <a:ext cx="450552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31"/>
            <p:cNvCxnSpPr/>
            <p:nvPr/>
          </p:nvCxnSpPr>
          <p:spPr>
            <a:xfrm rot="5400000">
              <a:off x="452340" y="2128740"/>
              <a:ext cx="450552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32"/>
            <p:cNvCxnSpPr/>
            <p:nvPr/>
          </p:nvCxnSpPr>
          <p:spPr>
            <a:xfrm rot="16200000" flipH="1">
              <a:off x="376140" y="2128740"/>
              <a:ext cx="450552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3"/>
            <p:cNvCxnSpPr/>
            <p:nvPr/>
          </p:nvCxnSpPr>
          <p:spPr>
            <a:xfrm rot="5400000">
              <a:off x="1024634" y="2242246"/>
              <a:ext cx="450552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4"/>
            <p:cNvCxnSpPr/>
            <p:nvPr/>
          </p:nvCxnSpPr>
          <p:spPr>
            <a:xfrm rot="16200000" flipH="1">
              <a:off x="871440" y="2014440"/>
              <a:ext cx="450552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5"/>
            <p:cNvCxnSpPr/>
            <p:nvPr/>
          </p:nvCxnSpPr>
          <p:spPr>
            <a:xfrm rot="5400000">
              <a:off x="985740" y="2052540"/>
              <a:ext cx="450552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6"/>
            <p:cNvCxnSpPr/>
            <p:nvPr/>
          </p:nvCxnSpPr>
          <p:spPr>
            <a:xfrm rot="16200000" flipH="1">
              <a:off x="1557240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7"/>
            <p:cNvCxnSpPr/>
            <p:nvPr/>
          </p:nvCxnSpPr>
          <p:spPr>
            <a:xfrm rot="16200000" flipH="1">
              <a:off x="566640" y="2090640"/>
              <a:ext cx="450552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8"/>
            <p:cNvCxnSpPr/>
            <p:nvPr/>
          </p:nvCxnSpPr>
          <p:spPr>
            <a:xfrm rot="16200000" flipH="1">
              <a:off x="1862040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9"/>
            <p:cNvCxnSpPr/>
            <p:nvPr/>
          </p:nvCxnSpPr>
          <p:spPr>
            <a:xfrm rot="16200000" flipH="1">
              <a:off x="871440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40"/>
            <p:cNvCxnSpPr/>
            <p:nvPr/>
          </p:nvCxnSpPr>
          <p:spPr>
            <a:xfrm rot="5400000">
              <a:off x="147540" y="2128740"/>
              <a:ext cx="450552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41"/>
            <p:cNvCxnSpPr/>
            <p:nvPr/>
          </p:nvCxnSpPr>
          <p:spPr>
            <a:xfrm rot="5400000">
              <a:off x="1958878" y="1536602"/>
              <a:ext cx="4505521" cy="1412875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42"/>
            <p:cNvCxnSpPr/>
            <p:nvPr/>
          </p:nvCxnSpPr>
          <p:spPr>
            <a:xfrm rot="5400000">
              <a:off x="2548633" y="2091434"/>
              <a:ext cx="4505521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3"/>
            <p:cNvCxnSpPr/>
            <p:nvPr/>
          </p:nvCxnSpPr>
          <p:spPr>
            <a:xfrm rot="5400000">
              <a:off x="27764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4"/>
            <p:cNvCxnSpPr/>
            <p:nvPr/>
          </p:nvCxnSpPr>
          <p:spPr>
            <a:xfrm rot="5400000">
              <a:off x="1835053" y="2041427"/>
              <a:ext cx="4505521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5"/>
            <p:cNvCxnSpPr/>
            <p:nvPr/>
          </p:nvCxnSpPr>
          <p:spPr>
            <a:xfrm rot="16200000" flipH="1">
              <a:off x="1047653" y="2066827"/>
              <a:ext cx="450552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6"/>
            <p:cNvCxnSpPr/>
            <p:nvPr/>
          </p:nvCxnSpPr>
          <p:spPr>
            <a:xfrm rot="16200000" flipH="1">
              <a:off x="1736628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7"/>
            <p:cNvCxnSpPr/>
            <p:nvPr/>
          </p:nvCxnSpPr>
          <p:spPr>
            <a:xfrm rot="16200000" flipH="1">
              <a:off x="1328640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8"/>
            <p:cNvCxnSpPr/>
            <p:nvPr/>
          </p:nvCxnSpPr>
          <p:spPr>
            <a:xfrm rot="16200000" flipH="1">
              <a:off x="1557240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9"/>
            <p:cNvCxnSpPr/>
            <p:nvPr/>
          </p:nvCxnSpPr>
          <p:spPr>
            <a:xfrm rot="16200000" flipH="1">
              <a:off x="3919439" y="2166840"/>
              <a:ext cx="450552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50"/>
            <p:cNvCxnSpPr/>
            <p:nvPr/>
          </p:nvCxnSpPr>
          <p:spPr>
            <a:xfrm rot="16200000" flipH="1">
              <a:off x="32717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51"/>
            <p:cNvCxnSpPr/>
            <p:nvPr/>
          </p:nvCxnSpPr>
          <p:spPr>
            <a:xfrm rot="5400000">
              <a:off x="38813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52"/>
            <p:cNvCxnSpPr/>
            <p:nvPr/>
          </p:nvCxnSpPr>
          <p:spPr>
            <a:xfrm rot="5400000">
              <a:off x="3005039" y="2090640"/>
              <a:ext cx="4505521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3"/>
            <p:cNvCxnSpPr/>
            <p:nvPr/>
          </p:nvCxnSpPr>
          <p:spPr>
            <a:xfrm rot="16200000" flipH="1">
              <a:off x="2243039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4"/>
            <p:cNvCxnSpPr/>
            <p:nvPr/>
          </p:nvCxnSpPr>
          <p:spPr>
            <a:xfrm rot="16200000" flipH="1">
              <a:off x="35384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5"/>
            <p:cNvCxnSpPr/>
            <p:nvPr/>
          </p:nvCxnSpPr>
          <p:spPr>
            <a:xfrm rot="5400000">
              <a:off x="3822602" y="1536602"/>
              <a:ext cx="4505521" cy="1412875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6"/>
            <p:cNvCxnSpPr/>
            <p:nvPr/>
          </p:nvCxnSpPr>
          <p:spPr>
            <a:xfrm rot="5400000">
              <a:off x="4225033" y="2091434"/>
              <a:ext cx="4505521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7"/>
            <p:cNvCxnSpPr/>
            <p:nvPr/>
          </p:nvCxnSpPr>
          <p:spPr>
            <a:xfrm rot="5400000">
              <a:off x="4071839" y="2090640"/>
              <a:ext cx="450552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8"/>
            <p:cNvCxnSpPr/>
            <p:nvPr/>
          </p:nvCxnSpPr>
          <p:spPr>
            <a:xfrm rot="5400000">
              <a:off x="3565427" y="2041427"/>
              <a:ext cx="4505521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9"/>
            <p:cNvCxnSpPr/>
            <p:nvPr/>
          </p:nvCxnSpPr>
          <p:spPr>
            <a:xfrm rot="16200000" flipH="1">
              <a:off x="3413027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60"/>
            <p:cNvCxnSpPr/>
            <p:nvPr/>
          </p:nvCxnSpPr>
          <p:spPr>
            <a:xfrm rot="16200000" flipH="1">
              <a:off x="2928839" y="2166840"/>
              <a:ext cx="450552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61"/>
            <p:cNvCxnSpPr/>
            <p:nvPr/>
          </p:nvCxnSpPr>
          <p:spPr>
            <a:xfrm rot="16200000" flipH="1">
              <a:off x="3081239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62"/>
            <p:cNvCxnSpPr/>
            <p:nvPr/>
          </p:nvCxnSpPr>
          <p:spPr>
            <a:xfrm rot="5400000">
              <a:off x="4643339" y="2128740"/>
              <a:ext cx="450552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3"/>
            <p:cNvCxnSpPr/>
            <p:nvPr/>
          </p:nvCxnSpPr>
          <p:spPr>
            <a:xfrm rot="16200000" flipH="1">
              <a:off x="4643339" y="2128740"/>
              <a:ext cx="450552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4"/>
            <p:cNvCxnSpPr/>
            <p:nvPr/>
          </p:nvCxnSpPr>
          <p:spPr>
            <a:xfrm rot="5400000">
              <a:off x="5215633" y="2242246"/>
              <a:ext cx="450552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5"/>
            <p:cNvCxnSpPr/>
            <p:nvPr/>
          </p:nvCxnSpPr>
          <p:spPr>
            <a:xfrm rot="16200000" flipH="1">
              <a:off x="5062439" y="2014440"/>
              <a:ext cx="450552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6"/>
            <p:cNvCxnSpPr/>
            <p:nvPr/>
          </p:nvCxnSpPr>
          <p:spPr>
            <a:xfrm rot="5400000">
              <a:off x="5176739" y="2052540"/>
              <a:ext cx="450552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7"/>
            <p:cNvCxnSpPr/>
            <p:nvPr/>
          </p:nvCxnSpPr>
          <p:spPr>
            <a:xfrm rot="16200000" flipH="1">
              <a:off x="5748239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8"/>
            <p:cNvCxnSpPr/>
            <p:nvPr/>
          </p:nvCxnSpPr>
          <p:spPr>
            <a:xfrm rot="16200000" flipH="1">
              <a:off x="4910039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9"/>
            <p:cNvCxnSpPr/>
            <p:nvPr/>
          </p:nvCxnSpPr>
          <p:spPr>
            <a:xfrm rot="5400000">
              <a:off x="4795739" y="2128740"/>
              <a:ext cx="450552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70"/>
            <p:cNvCxnSpPr/>
            <p:nvPr/>
          </p:nvCxnSpPr>
          <p:spPr>
            <a:xfrm rot="16200000" flipH="1">
              <a:off x="5391052" y="2066827"/>
              <a:ext cx="450552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71"/>
            <p:cNvCxnSpPr/>
            <p:nvPr/>
          </p:nvCxnSpPr>
          <p:spPr>
            <a:xfrm rot="16200000" flipH="1">
              <a:off x="5927627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72"/>
            <p:cNvCxnSpPr/>
            <p:nvPr/>
          </p:nvCxnSpPr>
          <p:spPr>
            <a:xfrm rot="16200000" flipH="1">
              <a:off x="55196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3"/>
            <p:cNvCxnSpPr/>
            <p:nvPr/>
          </p:nvCxnSpPr>
          <p:spPr>
            <a:xfrm rot="16200000" flipH="1">
              <a:off x="5748239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4"/>
            <p:cNvCxnSpPr/>
            <p:nvPr/>
          </p:nvCxnSpPr>
          <p:spPr>
            <a:xfrm rot="16200000" flipH="1">
              <a:off x="64340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5"/>
            <p:cNvCxnSpPr/>
            <p:nvPr/>
          </p:nvCxnSpPr>
          <p:spPr>
            <a:xfrm rot="16200000" flipH="1">
              <a:off x="62435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6"/>
            <p:cNvCxnSpPr/>
            <p:nvPr/>
          </p:nvCxnSpPr>
          <p:spPr>
            <a:xfrm rot="5400000">
              <a:off x="63959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7"/>
            <p:cNvCxnSpPr/>
            <p:nvPr/>
          </p:nvCxnSpPr>
          <p:spPr>
            <a:xfrm rot="16200000" flipH="1">
              <a:off x="60530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8"/>
            <p:cNvCxnSpPr/>
            <p:nvPr/>
          </p:nvCxnSpPr>
          <p:spPr>
            <a:xfrm rot="5400000">
              <a:off x="6709412" y="2137412"/>
              <a:ext cx="4526277" cy="1905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9"/>
            <p:cNvCxnSpPr/>
            <p:nvPr/>
          </p:nvCxnSpPr>
          <p:spPr>
            <a:xfrm rot="5400000">
              <a:off x="6026052" y="2041427"/>
              <a:ext cx="4505521" cy="403225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80"/>
            <p:cNvCxnSpPr/>
            <p:nvPr/>
          </p:nvCxnSpPr>
          <p:spPr>
            <a:xfrm rot="16200000" flipH="1">
              <a:off x="5927627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81"/>
            <p:cNvCxnSpPr/>
            <p:nvPr/>
          </p:nvCxnSpPr>
          <p:spPr>
            <a:xfrm rot="5400000">
              <a:off x="6738840" y="2241452"/>
              <a:ext cx="4505521" cy="3175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82"/>
            <p:cNvCxnSpPr/>
            <p:nvPr/>
          </p:nvCxnSpPr>
          <p:spPr>
            <a:xfrm rot="5400000">
              <a:off x="3728939" y="2204940"/>
              <a:ext cx="450552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3"/>
            <p:cNvCxnSpPr/>
            <p:nvPr/>
          </p:nvCxnSpPr>
          <p:spPr>
            <a:xfrm rot="16200000" flipH="1">
              <a:off x="4224239" y="2166840"/>
              <a:ext cx="450552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4"/>
            <p:cNvCxnSpPr/>
            <p:nvPr/>
          </p:nvCxnSpPr>
          <p:spPr>
            <a:xfrm rot="16200000" flipH="1">
              <a:off x="4414739" y="2052540"/>
              <a:ext cx="450552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5"/>
            <p:cNvCxnSpPr/>
            <p:nvPr/>
          </p:nvCxnSpPr>
          <p:spPr>
            <a:xfrm rot="5400000">
              <a:off x="3309839" y="2090640"/>
              <a:ext cx="450552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6"/>
            <p:cNvCxnSpPr/>
            <p:nvPr/>
          </p:nvCxnSpPr>
          <p:spPr>
            <a:xfrm rot="16200000" flipH="1">
              <a:off x="4324252" y="2066827"/>
              <a:ext cx="450552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7"/>
            <p:cNvCxnSpPr/>
            <p:nvPr/>
          </p:nvCxnSpPr>
          <p:spPr>
            <a:xfrm rot="5400000">
              <a:off x="49481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8"/>
            <p:cNvCxnSpPr/>
            <p:nvPr/>
          </p:nvCxnSpPr>
          <p:spPr>
            <a:xfrm rot="5400000">
              <a:off x="5405339" y="1747740"/>
              <a:ext cx="450552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9"/>
            <p:cNvCxnSpPr/>
            <p:nvPr/>
          </p:nvCxnSpPr>
          <p:spPr>
            <a:xfrm rot="16200000" flipH="1">
              <a:off x="2547839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Rectangle 93"/>
          <p:cNvSpPr/>
          <p:nvPr/>
        </p:nvSpPr>
        <p:spPr>
          <a:xfrm>
            <a:off x="0" y="4311650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9" name="Straight Connector 95"/>
          <p:cNvCxnSpPr/>
          <p:nvPr/>
        </p:nvCxnSpPr>
        <p:spPr>
          <a:xfrm>
            <a:off x="0" y="438785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96"/>
          <p:cNvCxnSpPr/>
          <p:nvPr/>
        </p:nvCxnSpPr>
        <p:spPr>
          <a:xfrm>
            <a:off x="0" y="6138863"/>
            <a:ext cx="9144000" cy="158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D3641"/>
                </a:solidFill>
              </a:defRPr>
            </a:lvl1pPr>
          </a:lstStyle>
          <a:p>
            <a:pPr>
              <a:defRPr/>
            </a:pPr>
            <a:fld id="{BA6915BA-1251-49A1-B46A-6D6277351F2A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92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D364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3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D3641"/>
                </a:solidFill>
              </a:defRPr>
            </a:lvl1pPr>
          </a:lstStyle>
          <a:p>
            <a:pPr>
              <a:defRPr/>
            </a:pPr>
            <a:fld id="{1E36468F-FD47-440E-BC2B-8043C6799E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62685-8381-4032-BC3F-D7A5BE6A52B9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251E2-2B09-4E3D-813C-F0F06DCDD7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1792B-13C3-4E93-AB55-280C49CF4F6B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BDDBF-AFE6-4A5D-B11F-0457D7ABBB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8427F-D5B5-46E7-99E0-74D5FDD017EA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3D7E9-2329-4C9D-88F4-54FF8D3682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9649B-A48E-4365-8557-56062586C59D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9F748-6A2D-4113-9809-EC79AE46AC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CA2D9-7E5D-4234-B493-7F4F44887BE9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4345E-48C2-4118-BD20-59AFF90B8D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6"/>
          <p:cNvSpPr/>
          <p:nvPr/>
        </p:nvSpPr>
        <p:spPr>
          <a:xfrm>
            <a:off x="0" y="1563688"/>
            <a:ext cx="2762250" cy="331311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Straight Connector 38"/>
          <p:cNvCxnSpPr/>
          <p:nvPr/>
        </p:nvCxnSpPr>
        <p:spPr>
          <a:xfrm rot="5400000">
            <a:off x="1127919" y="3221832"/>
            <a:ext cx="301783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40"/>
          <p:cNvCxnSpPr/>
          <p:nvPr/>
        </p:nvCxnSpPr>
        <p:spPr>
          <a:xfrm>
            <a:off x="0" y="1712913"/>
            <a:ext cx="2651125" cy="158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42"/>
          <p:cNvCxnSpPr/>
          <p:nvPr/>
        </p:nvCxnSpPr>
        <p:spPr>
          <a:xfrm>
            <a:off x="0" y="4733925"/>
            <a:ext cx="2651125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744CE-F1FD-4681-8870-1CF1880DB763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85AF2-78E7-4D52-B553-2462EF8CFF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/>
          <p:cNvSpPr/>
          <p:nvPr/>
        </p:nvSpPr>
        <p:spPr>
          <a:xfrm>
            <a:off x="0" y="1563688"/>
            <a:ext cx="2762250" cy="331311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Straight Connector 33"/>
          <p:cNvCxnSpPr/>
          <p:nvPr/>
        </p:nvCxnSpPr>
        <p:spPr>
          <a:xfrm rot="5400000">
            <a:off x="1127919" y="3221832"/>
            <a:ext cx="301783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34"/>
          <p:cNvCxnSpPr/>
          <p:nvPr/>
        </p:nvCxnSpPr>
        <p:spPr>
          <a:xfrm>
            <a:off x="0" y="1712913"/>
            <a:ext cx="2651125" cy="158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9"/>
          <p:cNvCxnSpPr/>
          <p:nvPr/>
        </p:nvCxnSpPr>
        <p:spPr>
          <a:xfrm>
            <a:off x="0" y="4733925"/>
            <a:ext cx="2651125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/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5CFB7-9059-492F-BDBE-7661516EEB24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2C7A4-1AF7-4033-AFAB-0F4FEDF630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D49C5-9F05-4367-B68A-A54C03B74153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01612-E4D6-4F9A-BCAD-5F89F587D4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5F84F-DB22-4C2C-ACF7-C485A88296D9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4D12C-736B-438D-8559-C87436F62C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Rectangle 10"/>
          <p:cNvGrpSpPr>
            <a:grpSpLocks/>
          </p:cNvGrpSpPr>
          <p:nvPr/>
        </p:nvGrpSpPr>
        <p:grpSpPr bwMode="auto">
          <a:xfrm>
            <a:off x="-6350" y="3859213"/>
            <a:ext cx="9156700" cy="3005137"/>
            <a:chOff x="-4" y="2431"/>
            <a:chExt cx="5768" cy="1893"/>
          </a:xfrm>
        </p:grpSpPr>
        <p:pic>
          <p:nvPicPr>
            <p:cNvPr id="5" name="Rectangle 10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4" y="2431"/>
              <a:ext cx="5768" cy="1893"/>
            </a:xfrm>
            <a:prstGeom prst="rect">
              <a:avLst/>
            </a:prstGeom>
            <a:noFill/>
          </p:spPr>
        </p:pic>
        <p:sp>
          <p:nvSpPr>
            <p:cNvPr id="6" name="Text Box 3"/>
            <p:cNvSpPr txBox="1">
              <a:spLocks noChangeArrowheads="1"/>
            </p:cNvSpPr>
            <p:nvPr/>
          </p:nvSpPr>
          <p:spPr bwMode="auto">
            <a:xfrm>
              <a:off x="0" y="2436"/>
              <a:ext cx="5760" cy="1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7" name="Rectangle 11"/>
          <p:cNvGrpSpPr>
            <a:grpSpLocks/>
          </p:cNvGrpSpPr>
          <p:nvPr/>
        </p:nvGrpSpPr>
        <p:grpSpPr bwMode="auto">
          <a:xfrm>
            <a:off x="-6350" y="-6350"/>
            <a:ext cx="9156700" cy="3876675"/>
            <a:chOff x="-4" y="-4"/>
            <a:chExt cx="5768" cy="2442"/>
          </a:xfrm>
        </p:grpSpPr>
        <p:pic>
          <p:nvPicPr>
            <p:cNvPr id="8" name="Rectangle 11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4" y="-4"/>
              <a:ext cx="5768" cy="2442"/>
            </a:xfrm>
            <a:prstGeom prst="rect">
              <a:avLst/>
            </a:prstGeom>
            <a:noFill/>
          </p:spPr>
        </p:pic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sp>
        <p:nvSpPr>
          <p:cNvPr id="10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D04DB62-828C-49CB-852B-E25619EB0F40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CD63C08A-3BAE-4751-B3E0-C754D4AE55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B9D6C51C-1A16-4F60-B081-3E18CF69EE42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4390EAC5-A2D3-4A2C-B971-43B246260F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DD0B234-AF5E-4AEF-937D-938F0B6465FD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A290B54B-1598-4C84-99D7-16ED1AC6E4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DBA5F-9A59-4152-B0E6-8E825E483BD1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71CF6-365A-4FE3-BFD9-9D2A16DAA4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2DB5A0C6-F69A-4D33-9C70-4DAD37F1B91D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B45FEB83-9471-4140-9DA3-FE2BECBE4C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4A8448A4-59B4-417E-8A04-2EE87DCEF70E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8B8B59C2-C474-44D9-86EE-03754FE7CB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D3255E55-DFCF-4789-B6CD-676356B69199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5328B2B8-CC89-44E1-99CD-0C03E83106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AD70D314-C727-44AC-85ED-1B082A91E9B1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2696CCD9-2FE7-4689-896D-16D0356736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C9EC9F15-7985-401E-ADB5-3424C24FD0A5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A47FC0CE-682F-47D4-8384-4D8DA523B2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87F8C34-93F6-4A4D-BCAA-6F3248DAA6B0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87AD32F5-A893-40D5-823B-1CB71D5D36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EEB4857A-1817-4969-8EC9-FE7ED16D4A92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8B4DA180-2461-4235-BA2C-602AF935DD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44E6977-BAAB-4521-AE77-F9A5DC8CF69F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B0EECFF1-8964-4453-9843-52A2B2D382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5CBA8-B52B-41CF-AF99-D4737963403C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0B1D1-21E0-463F-8722-47C1157B95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CA43A-F121-4B03-B278-E1BD0D3AE358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68FB3-0BAF-4F1D-9BE1-FC4E40FBF0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7C9E7-085F-411F-8715-F79215490AB9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01D40-2DC1-44BC-A625-E4670DB605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DDE1C-683C-4C94-BFD6-18D733301841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8CBD1-42EE-4DD2-BAD4-FEB92C6261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42029-4ECE-40CD-9E9C-0F4ADB026344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03843-B300-4835-8FD0-7E59E74D10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3CF17-2194-4FDB-A807-A4A6F66180E5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9387D-13A9-4E42-AE73-3A518B8367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5AF86-44DF-429F-A873-778B0609EC4C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544BE-00DD-41AB-8416-19E485B3EA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D869E-F27B-42BE-B041-87ED6C216CC0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0980F-625B-4060-B2F4-48A087DBA7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F8F1A-7F29-425B-BC2D-DD675702844F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AF458-3AAA-4785-9989-8D2F728A70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BCA6D-9B06-4F8D-8AE2-3726F1B04397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40851-4C3B-4D3D-9314-0E7FDB79B6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0025F-81F6-4BD4-AAEB-280B8CD60D87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51F27-425E-4AE0-9350-14C9567929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DB7E5-DF77-464A-A756-49C0D84AC64D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89F03-73BD-468A-A0CB-6C59670F38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Rectangle 10"/>
          <p:cNvGrpSpPr>
            <a:grpSpLocks/>
          </p:cNvGrpSpPr>
          <p:nvPr/>
        </p:nvGrpSpPr>
        <p:grpSpPr bwMode="auto">
          <a:xfrm>
            <a:off x="-6350" y="3859213"/>
            <a:ext cx="9156700" cy="3005137"/>
            <a:chOff x="-4" y="2431"/>
            <a:chExt cx="5768" cy="1893"/>
          </a:xfrm>
        </p:grpSpPr>
        <p:pic>
          <p:nvPicPr>
            <p:cNvPr id="5" name="Rectangle 10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4" y="2431"/>
              <a:ext cx="5768" cy="1893"/>
            </a:xfrm>
            <a:prstGeom prst="rect">
              <a:avLst/>
            </a:prstGeom>
            <a:noFill/>
          </p:spPr>
        </p:pic>
        <p:sp>
          <p:nvSpPr>
            <p:cNvPr id="6" name="Text Box 3"/>
            <p:cNvSpPr txBox="1">
              <a:spLocks noChangeArrowheads="1"/>
            </p:cNvSpPr>
            <p:nvPr/>
          </p:nvSpPr>
          <p:spPr bwMode="auto">
            <a:xfrm>
              <a:off x="0" y="2436"/>
              <a:ext cx="5760" cy="1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7" name="Rectangle 11"/>
          <p:cNvGrpSpPr>
            <a:grpSpLocks/>
          </p:cNvGrpSpPr>
          <p:nvPr/>
        </p:nvGrpSpPr>
        <p:grpSpPr bwMode="auto">
          <a:xfrm>
            <a:off x="-6350" y="-6350"/>
            <a:ext cx="9156700" cy="3876675"/>
            <a:chOff x="-4" y="-4"/>
            <a:chExt cx="5768" cy="2442"/>
          </a:xfrm>
        </p:grpSpPr>
        <p:pic>
          <p:nvPicPr>
            <p:cNvPr id="8" name="Rectangle 11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4" y="-4"/>
              <a:ext cx="5768" cy="2442"/>
            </a:xfrm>
            <a:prstGeom prst="rect">
              <a:avLst/>
            </a:prstGeom>
            <a:noFill/>
          </p:spPr>
        </p:pic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sp>
        <p:nvSpPr>
          <p:cNvPr id="10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B8096-70DF-4E3D-B19E-E97C3C14D016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F71FA-94AB-4B0F-B5C7-63B63266EC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DAC6A-EE01-4DF7-A3CE-AAE2604377FE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5A397-C9A9-4165-A808-802C695D14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F85F7-6B23-4912-B213-3827C0962E7E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1F2DA-2DD1-416A-B3A6-22539E232A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094C8-02C8-4561-A40E-660E072B77C8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9B5DF-16ED-4417-9500-660220F87A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360BA-82D6-4E61-870C-A518BFF6D7BB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D077D-D92D-4AC8-8607-29E209B72D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D6E69-115A-4DFE-A15F-9DC14C9E5B12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853DAD-0744-4A93-BE0D-55D30D10BD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3B24E-A430-4559-B7BE-2B50629D6398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2FF550-0F2D-4CEA-8C1A-DE7F85C5AC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5961D-3AB8-4D07-9DE5-DEF7057A6EE2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4C41C-97A5-4F48-980D-58DF61F28B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86EAD-4577-48CC-8D83-81D65E63E4C3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AC771-8467-4E82-8E20-87C1857261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D7336-BB25-4504-A367-8D0A3F0B87D7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E75B9-5506-43BD-88F6-83DB0ABD5B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F9A0A-CE43-4A79-859F-69A3712DC894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85A21-01BE-430F-AA89-81C27E27C0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7E02F-70BF-41A0-B797-1E0FFCE38402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B6DE65-22AE-4FCC-9F82-ED32F50ECB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38D43-BBFA-4CD9-B074-445270731A73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8A8C2-3700-49DC-A630-A45CE0F9C6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8BD0D-4AC4-44B3-B7FD-50D007FB482E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57717-2641-4F73-BAF5-7DE44A3776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3AF36-F529-4FD8-A453-D4CE00D549B8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BB985-E699-4F2F-8465-FDA5DBE4DF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C8C3A-B08D-4C2E-B517-DC2B5C7B7991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FCB35-CAD1-46EF-AFC5-EB8251BBAB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564A8-18DD-4E42-AC28-897CC584DAE9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BC28D-55FE-4974-ACDB-E065FC5AE8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90D6E-3455-4E98-A56F-F61C1DD89CBF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D7B2C-1B4E-41D0-A571-0863C37B4F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8C57B-9EAF-4C9E-9B16-98FA138E3BAF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2F3CA-2A2C-4D42-955B-8207172B17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EF03E-08F4-4898-B0B3-C13FAC8506E5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C51A0-D33E-4B86-A13C-FB4992E691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F7140-7A8C-4FE8-92C8-300E7A94BCD8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0F117-3235-4A0C-BDF0-8FFDE5203C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F7229-01EF-42AC-BFB4-003DF1C4E6BF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8F64A-0622-4840-B45B-654D029092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890FB-DF61-42B2-BAEB-646AF30CB646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47BBE-A3C5-4C2D-9AA5-4246B8A58D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AEB7C-9196-4215-9EE1-85878A2C6486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1657E5-1264-4B11-8E88-51C4CB31FF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018CD-9082-4663-80AC-A1E734AC57C1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B1397-C644-4CAB-AD85-D9B95E7D89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30101DF-3D03-4C09-ADC8-9289E68E7BFD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60EB9D2-35F7-4BD3-AA96-0AFF7291C6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1" r:id="rId2"/>
    <p:sldLayoutId id="2147483790" r:id="rId3"/>
    <p:sldLayoutId id="2147483789" r:id="rId4"/>
    <p:sldLayoutId id="2147483788" r:id="rId5"/>
    <p:sldLayoutId id="2147483787" r:id="rId6"/>
    <p:sldLayoutId id="2147483786" r:id="rId7"/>
    <p:sldLayoutId id="2147483785" r:id="rId8"/>
    <p:sldLayoutId id="2147483784" r:id="rId9"/>
    <p:sldLayoutId id="2147483783" r:id="rId10"/>
    <p:sldLayoutId id="214748378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7800" y="609600"/>
            <a:ext cx="662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25400">
              <a:bevelT w="12700" h="12700"/>
              <a:extrusionClr>
                <a:schemeClr val="bg1">
                  <a:lumMod val="10000"/>
                  <a:lumOff val="90000"/>
                </a:schemeClr>
              </a:extrusionClr>
            </a:sp3d>
          </a:bodyPr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901825"/>
            <a:ext cx="6629400" cy="4224338"/>
          </a:xfrm>
          <a:prstGeom prst="ellipse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horz" lIns="45720" tIns="45720" rIns="45720" bIns="45720" rtlCol="0" anchor="t" anchorCtr="0">
            <a:normAutofit/>
            <a:scene3d>
              <a:camera prst="orthographicFront"/>
              <a:lightRig rig="threePt" dir="t"/>
            </a:scene3d>
            <a:sp3d extrusionH="25400"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21450"/>
            <a:ext cx="2133600" cy="260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86B11102-7A7A-4C63-8B0A-0584806A3DC8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1450"/>
            <a:ext cx="2895600" cy="260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21450"/>
            <a:ext cx="2133600" cy="260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FA47D9AD-2653-4C28-B5D0-1E96801193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9" name="Oval 58"/>
          <p:cNvSpPr/>
          <p:nvPr/>
        </p:nvSpPr>
        <p:spPr>
          <a:xfrm>
            <a:off x="685800" y="152400"/>
            <a:ext cx="914400" cy="9144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381000" y="1206500"/>
            <a:ext cx="457200" cy="4572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685800" y="914400"/>
            <a:ext cx="355600" cy="3556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647700" y="1143000"/>
            <a:ext cx="431800" cy="4318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457200" y="0"/>
            <a:ext cx="762000" cy="7620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1714500" y="0"/>
            <a:ext cx="355600" cy="3556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1676400" y="228600"/>
            <a:ext cx="431800" cy="4318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2019300" y="304800"/>
            <a:ext cx="203200" cy="2032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1028700" y="1524000"/>
            <a:ext cx="203200" cy="2032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88900" y="1066800"/>
            <a:ext cx="127000" cy="1270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914400" y="1752600"/>
            <a:ext cx="203200" cy="2032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0" y="1244600"/>
            <a:ext cx="127000" cy="1270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152400" y="1092200"/>
            <a:ext cx="127000" cy="127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304800" y="1066800"/>
            <a:ext cx="127000" cy="1270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 rot="6197586" flipV="1">
            <a:off x="7932738" y="5568950"/>
            <a:ext cx="914400" cy="9144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 rot="6197586" flipV="1">
            <a:off x="8634413" y="4733925"/>
            <a:ext cx="457200" cy="4572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 rot="6197586" flipV="1">
            <a:off x="8293100" y="4953000"/>
            <a:ext cx="355600" cy="3556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 rot="6197586" flipV="1">
            <a:off x="8513763" y="4976813"/>
            <a:ext cx="431800" cy="4318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 rot="6197586" flipV="1">
            <a:off x="7856538" y="5295900"/>
            <a:ext cx="762000" cy="762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 rot="6197586" flipV="1">
            <a:off x="200025" y="5915025"/>
            <a:ext cx="215900" cy="2159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 rot="6197586" flipV="1">
            <a:off x="7388225" y="5767388"/>
            <a:ext cx="431800" cy="4318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86" name="Oval 85"/>
          <p:cNvSpPr/>
          <p:nvPr/>
        </p:nvSpPr>
        <p:spPr>
          <a:xfrm rot="6197586" flipV="1">
            <a:off x="7412038" y="6096000"/>
            <a:ext cx="203200" cy="2032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 rot="6197586" flipV="1">
            <a:off x="7639050" y="6462713"/>
            <a:ext cx="203200" cy="2032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88" name="Oval 87"/>
          <p:cNvSpPr/>
          <p:nvPr/>
        </p:nvSpPr>
        <p:spPr>
          <a:xfrm rot="6197586" flipV="1">
            <a:off x="8607425" y="4384675"/>
            <a:ext cx="127000" cy="1270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 rot="6197586" flipV="1">
            <a:off x="7888288" y="6403975"/>
            <a:ext cx="203200" cy="2032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 rot="6197586" flipV="1">
            <a:off x="8801100" y="4338638"/>
            <a:ext cx="127000" cy="127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 rot="6197586" flipV="1">
            <a:off x="8616950" y="4451350"/>
            <a:ext cx="127000" cy="127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92" name="Oval 91"/>
          <p:cNvSpPr/>
          <p:nvPr/>
        </p:nvSpPr>
        <p:spPr>
          <a:xfrm rot="6197586" flipV="1">
            <a:off x="8558213" y="4594225"/>
            <a:ext cx="127000" cy="1270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 rot="6197586" flipV="1">
            <a:off x="242888" y="6242050"/>
            <a:ext cx="127000" cy="1270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96" name="Oval 95"/>
          <p:cNvSpPr/>
          <p:nvPr/>
        </p:nvSpPr>
        <p:spPr>
          <a:xfrm rot="6197586" flipV="1">
            <a:off x="436563" y="6196013"/>
            <a:ext cx="127000" cy="127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97" name="Oval 96"/>
          <p:cNvSpPr/>
          <p:nvPr/>
        </p:nvSpPr>
        <p:spPr>
          <a:xfrm rot="6197586" flipV="1">
            <a:off x="254000" y="6308725"/>
            <a:ext cx="127000" cy="127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98" name="Oval 97"/>
          <p:cNvSpPr/>
          <p:nvPr/>
        </p:nvSpPr>
        <p:spPr>
          <a:xfrm rot="6197586" flipV="1">
            <a:off x="193675" y="6451600"/>
            <a:ext cx="127000" cy="1270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799" r:id="rId2"/>
    <p:sldLayoutId id="2147483838" r:id="rId3"/>
    <p:sldLayoutId id="2147483798" r:id="rId4"/>
    <p:sldLayoutId id="2147483797" r:id="rId5"/>
    <p:sldLayoutId id="2147483796" r:id="rId6"/>
    <p:sldLayoutId id="2147483795" r:id="rId7"/>
    <p:sldLayoutId id="2147483839" r:id="rId8"/>
    <p:sldLayoutId id="2147483840" r:id="rId9"/>
    <p:sldLayoutId id="2147483841" r:id="rId10"/>
    <p:sldLayoutId id="2147483842" r:id="rId11"/>
    <p:sldLayoutId id="2147483794" r:id="rId12"/>
    <p:sldLayoutId id="2147483793" r:id="rId13"/>
  </p:sldLayoutIdLst>
  <p:txStyles>
    <p:titleStyle>
      <a:lvl1pPr algn="l" rtl="0" fontAlgn="base">
        <a:spcBef>
          <a:spcPct val="0"/>
        </a:spcBef>
        <a:spcAft>
          <a:spcPct val="0"/>
        </a:spcAft>
        <a:defRPr sz="4000" kern="1200" spc="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Impact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Impact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Impact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Impac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Impac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Impac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Impac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Impact" pitchFamily="34" charset="0"/>
        </a:defRPr>
      </a:lvl9pPr>
    </p:titleStyle>
    <p:bodyStyle>
      <a:lvl1pPr marL="228600" indent="-228600" algn="l" rtl="0" fontAlgn="base">
        <a:spcBef>
          <a:spcPts val="1800"/>
        </a:spcBef>
        <a:spcAft>
          <a:spcPct val="0"/>
        </a:spcAft>
        <a:buFont typeface="Wingdings" pitchFamily="2" charset="2"/>
        <a:buChar char=""/>
        <a:defRPr kern="1200">
          <a:solidFill>
            <a:schemeClr val="tx1"/>
          </a:solidFill>
          <a:effectLst>
            <a:outerShdw blurRad="76200" sx="101000" sy="101000" algn="ctr" rotWithShape="0">
              <a:schemeClr val="tx1">
                <a:lumMod val="85000"/>
                <a:alpha val="40000"/>
              </a:schemeClr>
            </a:outerShdw>
          </a:effectLst>
          <a:latin typeface="+mn-lt"/>
          <a:ea typeface="+mn-ea"/>
          <a:cs typeface="+mn-cs"/>
        </a:defRPr>
      </a:lvl1pPr>
      <a:lvl2pPr marL="514350" indent="-228600" algn="l" rtl="0" fontAlgn="base">
        <a:spcBef>
          <a:spcPts val="1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effectLst>
            <a:outerShdw blurRad="76200" sx="101000" sy="101000" algn="ctr" rotWithShape="0">
              <a:schemeClr val="tx1">
                <a:lumMod val="85000"/>
                <a:alpha val="40000"/>
              </a:schemeClr>
            </a:outerShdw>
          </a:effectLst>
          <a:latin typeface="+mn-lt"/>
          <a:ea typeface="+mn-ea"/>
          <a:cs typeface="+mn-cs"/>
        </a:defRPr>
      </a:lvl2pPr>
      <a:lvl3pPr marL="806450" indent="-228600" algn="l" rtl="0" fontAlgn="base">
        <a:spcBef>
          <a:spcPts val="1000"/>
        </a:spcBef>
        <a:spcAft>
          <a:spcPct val="0"/>
        </a:spcAft>
        <a:buFont typeface="Wingdings" pitchFamily="2" charset="2"/>
        <a:buChar char=""/>
        <a:defRPr kern="1200">
          <a:solidFill>
            <a:schemeClr val="tx1"/>
          </a:solidFill>
          <a:effectLst>
            <a:outerShdw blurRad="76200" sx="101000" sy="101000" algn="ctr" rotWithShape="0">
              <a:schemeClr val="tx1">
                <a:lumMod val="85000"/>
                <a:alpha val="40000"/>
              </a:schemeClr>
            </a:outerShdw>
          </a:effectLst>
          <a:latin typeface="+mn-lt"/>
          <a:ea typeface="+mn-ea"/>
          <a:cs typeface="+mn-cs"/>
        </a:defRPr>
      </a:lvl3pPr>
      <a:lvl4pPr marL="1089025" indent="-228600" algn="l" rtl="0" fontAlgn="base">
        <a:spcBef>
          <a:spcPts val="1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effectLst>
            <a:outerShdw blurRad="76200" sx="101000" sy="101000" algn="ctr" rotWithShape="0">
              <a:schemeClr val="tx1">
                <a:lumMod val="85000"/>
                <a:alpha val="40000"/>
              </a:schemeClr>
            </a:outerShdw>
          </a:effectLst>
          <a:latin typeface="+mn-lt"/>
          <a:ea typeface="+mn-ea"/>
          <a:cs typeface="+mn-cs"/>
        </a:defRPr>
      </a:lvl4pPr>
      <a:lvl5pPr marL="1371600" indent="-228600" algn="l" rtl="0" fontAlgn="base">
        <a:spcBef>
          <a:spcPts val="1000"/>
        </a:spcBef>
        <a:spcAft>
          <a:spcPct val="0"/>
        </a:spcAft>
        <a:buFont typeface="Wingdings" pitchFamily="2" charset="2"/>
        <a:buChar char="l"/>
        <a:defRPr kern="1200">
          <a:solidFill>
            <a:schemeClr val="tx1"/>
          </a:solidFill>
          <a:effectLst>
            <a:outerShdw blurRad="76200" sx="101000" sy="101000" algn="ctr" rotWithShape="0">
              <a:schemeClr val="tx1">
                <a:lumMod val="85000"/>
                <a:alpha val="40000"/>
              </a:scheme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Placeholder 1"/>
          <p:cNvSpPr>
            <a:spLocks noGrp="1"/>
          </p:cNvSpPr>
          <p:nvPr>
            <p:ph type="title"/>
          </p:nvPr>
        </p:nvSpPr>
        <p:spPr bwMode="auto">
          <a:xfrm>
            <a:off x="1009650" y="676275"/>
            <a:ext cx="71247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76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09650" y="1806575"/>
            <a:ext cx="7124700" cy="405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13" y="5951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C8D8F068-754A-42C4-81E4-AD53A14F7EEA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1100" y="5951538"/>
            <a:ext cx="525621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3088" y="5951538"/>
            <a:ext cx="60801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8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DBB5F484-FB34-43FC-B37B-AB71EC48A8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7655" name="Group 60"/>
          <p:cNvGrpSpPr>
            <a:grpSpLocks/>
          </p:cNvGrpSpPr>
          <p:nvPr/>
        </p:nvGrpSpPr>
        <p:grpSpPr bwMode="auto">
          <a:xfrm>
            <a:off x="-33338" y="0"/>
            <a:ext cx="9177338" cy="6858000"/>
            <a:chOff x="-33595" y="0"/>
            <a:chExt cx="9177595" cy="6857999"/>
          </a:xfrm>
        </p:grpSpPr>
        <p:grpSp>
          <p:nvGrpSpPr>
            <p:cNvPr id="27656" name="Group 182"/>
            <p:cNvGrpSpPr>
              <a:grpSpLocks/>
            </p:cNvGrpSpPr>
            <p:nvPr/>
          </p:nvGrpSpPr>
          <p:grpSpPr bwMode="auto">
            <a:xfrm>
              <a:off x="-33595" y="437091"/>
              <a:ext cx="9074452" cy="6174255"/>
              <a:chOff x="-33595" y="437091"/>
              <a:chExt cx="9074452" cy="6174255"/>
            </a:xfrm>
          </p:grpSpPr>
          <p:sp>
            <p:nvSpPr>
              <p:cNvPr id="92" name="Freeform 12"/>
              <p:cNvSpPr>
                <a:spLocks noChangeAspect="1"/>
              </p:cNvSpPr>
              <p:nvPr/>
            </p:nvSpPr>
            <p:spPr bwMode="auto">
              <a:xfrm rot="8051039">
                <a:off x="-11813" y="3783436"/>
                <a:ext cx="1054883" cy="1098447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+mn-lt"/>
                </a:endParaRPr>
              </a:p>
            </p:txBody>
          </p:sp>
          <p:sp>
            <p:nvSpPr>
              <p:cNvPr id="93" name="Freeform 28"/>
              <p:cNvSpPr>
                <a:spLocks noChangeAspect="1"/>
              </p:cNvSpPr>
              <p:nvPr/>
            </p:nvSpPr>
            <p:spPr bwMode="auto">
              <a:xfrm rot="7569598">
                <a:off x="558950" y="196683"/>
                <a:ext cx="832668" cy="1313484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+mn-lt"/>
                </a:endParaRPr>
              </a:p>
            </p:txBody>
          </p:sp>
          <p:sp>
            <p:nvSpPr>
              <p:cNvPr id="94" name="Freeform 36"/>
              <p:cNvSpPr>
                <a:spLocks noChangeAspect="1"/>
              </p:cNvSpPr>
              <p:nvPr/>
            </p:nvSpPr>
            <p:spPr bwMode="auto">
              <a:xfrm rot="11849821">
                <a:off x="7750232" y="597775"/>
                <a:ext cx="1064273" cy="1063143"/>
              </a:xfrm>
              <a:custGeom>
                <a:avLst/>
                <a:gdLst/>
                <a:ahLst/>
                <a:cxnLst>
                  <a:cxn ang="0">
                    <a:pos x="1280" y="874"/>
                  </a:cxn>
                  <a:cxn ang="0">
                    <a:pos x="1142" y="974"/>
                  </a:cxn>
                  <a:cxn ang="0">
                    <a:pos x="1150" y="944"/>
                  </a:cxn>
                  <a:cxn ang="0">
                    <a:pos x="1196" y="832"/>
                  </a:cxn>
                  <a:cxn ang="0">
                    <a:pos x="1194" y="590"/>
                  </a:cxn>
                  <a:cxn ang="0">
                    <a:pos x="1152" y="368"/>
                  </a:cxn>
                  <a:cxn ang="0">
                    <a:pos x="1020" y="148"/>
                  </a:cxn>
                  <a:cxn ang="0">
                    <a:pos x="958" y="62"/>
                  </a:cxn>
                  <a:cxn ang="0">
                    <a:pos x="942" y="0"/>
                  </a:cxn>
                  <a:cxn ang="0">
                    <a:pos x="930" y="44"/>
                  </a:cxn>
                  <a:cxn ang="0">
                    <a:pos x="884" y="120"/>
                  </a:cxn>
                  <a:cxn ang="0">
                    <a:pos x="738" y="346"/>
                  </a:cxn>
                  <a:cxn ang="0">
                    <a:pos x="702" y="516"/>
                  </a:cxn>
                  <a:cxn ang="0">
                    <a:pos x="680" y="794"/>
                  </a:cxn>
                  <a:cxn ang="0">
                    <a:pos x="724" y="930"/>
                  </a:cxn>
                  <a:cxn ang="0">
                    <a:pos x="744" y="972"/>
                  </a:cxn>
                  <a:cxn ang="0">
                    <a:pos x="636" y="896"/>
                  </a:cxn>
                  <a:cxn ang="0">
                    <a:pos x="504" y="826"/>
                  </a:cxn>
                  <a:cxn ang="0">
                    <a:pos x="118" y="794"/>
                  </a:cxn>
                  <a:cxn ang="0">
                    <a:pos x="72" y="836"/>
                  </a:cxn>
                  <a:cxn ang="0">
                    <a:pos x="232" y="986"/>
                  </a:cxn>
                  <a:cxn ang="0">
                    <a:pos x="424" y="1194"/>
                  </a:cxn>
                  <a:cxn ang="0">
                    <a:pos x="608" y="1266"/>
                  </a:cxn>
                  <a:cxn ang="0">
                    <a:pos x="698" y="1248"/>
                  </a:cxn>
                  <a:cxn ang="0">
                    <a:pos x="708" y="1268"/>
                  </a:cxn>
                  <a:cxn ang="0">
                    <a:pos x="558" y="1382"/>
                  </a:cxn>
                  <a:cxn ang="0">
                    <a:pos x="416" y="1562"/>
                  </a:cxn>
                  <a:cxn ang="0">
                    <a:pos x="460" y="1634"/>
                  </a:cxn>
                  <a:cxn ang="0">
                    <a:pos x="628" y="1588"/>
                  </a:cxn>
                  <a:cxn ang="0">
                    <a:pos x="752" y="1516"/>
                  </a:cxn>
                  <a:cxn ang="0">
                    <a:pos x="784" y="1576"/>
                  </a:cxn>
                  <a:cxn ang="0">
                    <a:pos x="816" y="1560"/>
                  </a:cxn>
                  <a:cxn ang="0">
                    <a:pos x="858" y="1422"/>
                  </a:cxn>
                  <a:cxn ang="0">
                    <a:pos x="904" y="1368"/>
                  </a:cxn>
                  <a:cxn ang="0">
                    <a:pos x="878" y="1664"/>
                  </a:cxn>
                  <a:cxn ang="0">
                    <a:pos x="810" y="1824"/>
                  </a:cxn>
                  <a:cxn ang="0">
                    <a:pos x="780" y="1854"/>
                  </a:cxn>
                  <a:cxn ang="0">
                    <a:pos x="806" y="1876"/>
                  </a:cxn>
                  <a:cxn ang="0">
                    <a:pos x="874" y="1868"/>
                  </a:cxn>
                  <a:cxn ang="0">
                    <a:pos x="904" y="1856"/>
                  </a:cxn>
                  <a:cxn ang="0">
                    <a:pos x="952" y="1680"/>
                  </a:cxn>
                  <a:cxn ang="0">
                    <a:pos x="988" y="1342"/>
                  </a:cxn>
                  <a:cxn ang="0">
                    <a:pos x="1062" y="1548"/>
                  </a:cxn>
                  <a:cxn ang="0">
                    <a:pos x="1084" y="1572"/>
                  </a:cxn>
                  <a:cxn ang="0">
                    <a:pos x="1112" y="1566"/>
                  </a:cxn>
                  <a:cxn ang="0">
                    <a:pos x="1162" y="1530"/>
                  </a:cxn>
                  <a:cxn ang="0">
                    <a:pos x="1344" y="1620"/>
                  </a:cxn>
                  <a:cxn ang="0">
                    <a:pos x="1498" y="1638"/>
                  </a:cxn>
                  <a:cxn ang="0">
                    <a:pos x="1402" y="1462"/>
                  </a:cxn>
                  <a:cxn ang="0">
                    <a:pos x="1230" y="1306"/>
                  </a:cxn>
                  <a:cxn ang="0">
                    <a:pos x="1164" y="1252"/>
                  </a:cxn>
                  <a:cxn ang="0">
                    <a:pos x="1216" y="1260"/>
                  </a:cxn>
                  <a:cxn ang="0">
                    <a:pos x="1358" y="1250"/>
                  </a:cxn>
                  <a:cxn ang="0">
                    <a:pos x="1576" y="1076"/>
                  </a:cxn>
                  <a:cxn ang="0">
                    <a:pos x="1744" y="892"/>
                  </a:cxn>
                  <a:cxn ang="0">
                    <a:pos x="1880" y="802"/>
                  </a:cxn>
                  <a:cxn ang="0">
                    <a:pos x="1528" y="798"/>
                  </a:cxn>
                </a:cxnLst>
                <a:rect l="0" t="0" r="r" b="b"/>
                <a:pathLst>
                  <a:path w="1884" h="1882">
                    <a:moveTo>
                      <a:pt x="1380" y="826"/>
                    </a:moveTo>
                    <a:lnTo>
                      <a:pt x="1380" y="826"/>
                    </a:lnTo>
                    <a:lnTo>
                      <a:pt x="1364" y="830"/>
                    </a:lnTo>
                    <a:lnTo>
                      <a:pt x="1348" y="836"/>
                    </a:lnTo>
                    <a:lnTo>
                      <a:pt x="1314" y="852"/>
                    </a:lnTo>
                    <a:lnTo>
                      <a:pt x="1280" y="874"/>
                    </a:lnTo>
                    <a:lnTo>
                      <a:pt x="1248" y="896"/>
                    </a:lnTo>
                    <a:lnTo>
                      <a:pt x="1190" y="940"/>
                    </a:lnTo>
                    <a:lnTo>
                      <a:pt x="1156" y="968"/>
                    </a:lnTo>
                    <a:lnTo>
                      <a:pt x="1156" y="968"/>
                    </a:lnTo>
                    <a:lnTo>
                      <a:pt x="1148" y="972"/>
                    </a:lnTo>
                    <a:lnTo>
                      <a:pt x="1142" y="974"/>
                    </a:lnTo>
                    <a:lnTo>
                      <a:pt x="1140" y="972"/>
                    </a:lnTo>
                    <a:lnTo>
                      <a:pt x="1138" y="968"/>
                    </a:lnTo>
                    <a:lnTo>
                      <a:pt x="1138" y="960"/>
                    </a:lnTo>
                    <a:lnTo>
                      <a:pt x="1138" y="956"/>
                    </a:lnTo>
                    <a:lnTo>
                      <a:pt x="1138" y="956"/>
                    </a:lnTo>
                    <a:lnTo>
                      <a:pt x="1150" y="944"/>
                    </a:lnTo>
                    <a:lnTo>
                      <a:pt x="1160" y="930"/>
                    </a:lnTo>
                    <a:lnTo>
                      <a:pt x="1168" y="916"/>
                    </a:lnTo>
                    <a:lnTo>
                      <a:pt x="1176" y="900"/>
                    </a:lnTo>
                    <a:lnTo>
                      <a:pt x="1182" y="884"/>
                    </a:lnTo>
                    <a:lnTo>
                      <a:pt x="1188" y="868"/>
                    </a:lnTo>
                    <a:lnTo>
                      <a:pt x="1196" y="832"/>
                    </a:lnTo>
                    <a:lnTo>
                      <a:pt x="1202" y="794"/>
                    </a:lnTo>
                    <a:lnTo>
                      <a:pt x="1204" y="754"/>
                    </a:lnTo>
                    <a:lnTo>
                      <a:pt x="1204" y="712"/>
                    </a:lnTo>
                    <a:lnTo>
                      <a:pt x="1202" y="672"/>
                    </a:lnTo>
                    <a:lnTo>
                      <a:pt x="1198" y="630"/>
                    </a:lnTo>
                    <a:lnTo>
                      <a:pt x="1194" y="590"/>
                    </a:lnTo>
                    <a:lnTo>
                      <a:pt x="1182" y="516"/>
                    </a:lnTo>
                    <a:lnTo>
                      <a:pt x="1170" y="454"/>
                    </a:lnTo>
                    <a:lnTo>
                      <a:pt x="1162" y="408"/>
                    </a:lnTo>
                    <a:lnTo>
                      <a:pt x="1162" y="408"/>
                    </a:lnTo>
                    <a:lnTo>
                      <a:pt x="1160" y="388"/>
                    </a:lnTo>
                    <a:lnTo>
                      <a:pt x="1152" y="368"/>
                    </a:lnTo>
                    <a:lnTo>
                      <a:pt x="1144" y="346"/>
                    </a:lnTo>
                    <a:lnTo>
                      <a:pt x="1134" y="324"/>
                    </a:lnTo>
                    <a:lnTo>
                      <a:pt x="1108" y="276"/>
                    </a:lnTo>
                    <a:lnTo>
                      <a:pt x="1078" y="230"/>
                    </a:lnTo>
                    <a:lnTo>
                      <a:pt x="1048" y="186"/>
                    </a:lnTo>
                    <a:lnTo>
                      <a:pt x="1020" y="148"/>
                    </a:lnTo>
                    <a:lnTo>
                      <a:pt x="998" y="120"/>
                    </a:lnTo>
                    <a:lnTo>
                      <a:pt x="984" y="104"/>
                    </a:lnTo>
                    <a:lnTo>
                      <a:pt x="984" y="104"/>
                    </a:lnTo>
                    <a:lnTo>
                      <a:pt x="974" y="94"/>
                    </a:lnTo>
                    <a:lnTo>
                      <a:pt x="966" y="78"/>
                    </a:lnTo>
                    <a:lnTo>
                      <a:pt x="958" y="62"/>
                    </a:lnTo>
                    <a:lnTo>
                      <a:pt x="952" y="44"/>
                    </a:lnTo>
                    <a:lnTo>
                      <a:pt x="944" y="14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38" y="14"/>
                    </a:lnTo>
                    <a:lnTo>
                      <a:pt x="930" y="44"/>
                    </a:lnTo>
                    <a:lnTo>
                      <a:pt x="924" y="62"/>
                    </a:lnTo>
                    <a:lnTo>
                      <a:pt x="918" y="78"/>
                    </a:lnTo>
                    <a:lnTo>
                      <a:pt x="910" y="9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884" y="120"/>
                    </a:lnTo>
                    <a:lnTo>
                      <a:pt x="862" y="148"/>
                    </a:lnTo>
                    <a:lnTo>
                      <a:pt x="834" y="186"/>
                    </a:lnTo>
                    <a:lnTo>
                      <a:pt x="804" y="230"/>
                    </a:lnTo>
                    <a:lnTo>
                      <a:pt x="776" y="276"/>
                    </a:lnTo>
                    <a:lnTo>
                      <a:pt x="750" y="324"/>
                    </a:lnTo>
                    <a:lnTo>
                      <a:pt x="738" y="346"/>
                    </a:lnTo>
                    <a:lnTo>
                      <a:pt x="730" y="368"/>
                    </a:lnTo>
                    <a:lnTo>
                      <a:pt x="724" y="388"/>
                    </a:lnTo>
                    <a:lnTo>
                      <a:pt x="720" y="408"/>
                    </a:lnTo>
                    <a:lnTo>
                      <a:pt x="720" y="408"/>
                    </a:lnTo>
                    <a:lnTo>
                      <a:pt x="712" y="454"/>
                    </a:lnTo>
                    <a:lnTo>
                      <a:pt x="702" y="516"/>
                    </a:lnTo>
                    <a:lnTo>
                      <a:pt x="690" y="590"/>
                    </a:lnTo>
                    <a:lnTo>
                      <a:pt x="684" y="630"/>
                    </a:lnTo>
                    <a:lnTo>
                      <a:pt x="680" y="672"/>
                    </a:lnTo>
                    <a:lnTo>
                      <a:pt x="678" y="712"/>
                    </a:lnTo>
                    <a:lnTo>
                      <a:pt x="678" y="754"/>
                    </a:lnTo>
                    <a:lnTo>
                      <a:pt x="680" y="794"/>
                    </a:lnTo>
                    <a:lnTo>
                      <a:pt x="686" y="832"/>
                    </a:lnTo>
                    <a:lnTo>
                      <a:pt x="694" y="868"/>
                    </a:lnTo>
                    <a:lnTo>
                      <a:pt x="700" y="884"/>
                    </a:lnTo>
                    <a:lnTo>
                      <a:pt x="708" y="900"/>
                    </a:lnTo>
                    <a:lnTo>
                      <a:pt x="714" y="916"/>
                    </a:lnTo>
                    <a:lnTo>
                      <a:pt x="724" y="930"/>
                    </a:lnTo>
                    <a:lnTo>
                      <a:pt x="734" y="944"/>
                    </a:lnTo>
                    <a:lnTo>
                      <a:pt x="744" y="956"/>
                    </a:lnTo>
                    <a:lnTo>
                      <a:pt x="744" y="956"/>
                    </a:lnTo>
                    <a:lnTo>
                      <a:pt x="746" y="960"/>
                    </a:lnTo>
                    <a:lnTo>
                      <a:pt x="746" y="968"/>
                    </a:lnTo>
                    <a:lnTo>
                      <a:pt x="744" y="972"/>
                    </a:lnTo>
                    <a:lnTo>
                      <a:pt x="740" y="974"/>
                    </a:lnTo>
                    <a:lnTo>
                      <a:pt x="736" y="972"/>
                    </a:lnTo>
                    <a:lnTo>
                      <a:pt x="728" y="968"/>
                    </a:lnTo>
                    <a:lnTo>
                      <a:pt x="728" y="968"/>
                    </a:lnTo>
                    <a:lnTo>
                      <a:pt x="694" y="940"/>
                    </a:lnTo>
                    <a:lnTo>
                      <a:pt x="636" y="896"/>
                    </a:lnTo>
                    <a:lnTo>
                      <a:pt x="602" y="874"/>
                    </a:lnTo>
                    <a:lnTo>
                      <a:pt x="568" y="852"/>
                    </a:lnTo>
                    <a:lnTo>
                      <a:pt x="534" y="836"/>
                    </a:lnTo>
                    <a:lnTo>
                      <a:pt x="518" y="830"/>
                    </a:lnTo>
                    <a:lnTo>
                      <a:pt x="504" y="826"/>
                    </a:lnTo>
                    <a:lnTo>
                      <a:pt x="504" y="826"/>
                    </a:lnTo>
                    <a:lnTo>
                      <a:pt x="442" y="812"/>
                    </a:lnTo>
                    <a:lnTo>
                      <a:pt x="402" y="804"/>
                    </a:lnTo>
                    <a:lnTo>
                      <a:pt x="354" y="798"/>
                    </a:lnTo>
                    <a:lnTo>
                      <a:pt x="292" y="794"/>
                    </a:lnTo>
                    <a:lnTo>
                      <a:pt x="216" y="792"/>
                    </a:lnTo>
                    <a:lnTo>
                      <a:pt x="118" y="79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4" y="802"/>
                    </a:lnTo>
                    <a:lnTo>
                      <a:pt x="18" y="806"/>
                    </a:lnTo>
                    <a:lnTo>
                      <a:pt x="40" y="816"/>
                    </a:lnTo>
                    <a:lnTo>
                      <a:pt x="72" y="836"/>
                    </a:lnTo>
                    <a:lnTo>
                      <a:pt x="92" y="850"/>
                    </a:lnTo>
                    <a:lnTo>
                      <a:pt x="114" y="870"/>
                    </a:lnTo>
                    <a:lnTo>
                      <a:pt x="140" y="892"/>
                    </a:lnTo>
                    <a:lnTo>
                      <a:pt x="168" y="918"/>
                    </a:lnTo>
                    <a:lnTo>
                      <a:pt x="198" y="950"/>
                    </a:lnTo>
                    <a:lnTo>
                      <a:pt x="232" y="986"/>
                    </a:lnTo>
                    <a:lnTo>
                      <a:pt x="268" y="1028"/>
                    </a:lnTo>
                    <a:lnTo>
                      <a:pt x="306" y="1076"/>
                    </a:lnTo>
                    <a:lnTo>
                      <a:pt x="306" y="1076"/>
                    </a:lnTo>
                    <a:lnTo>
                      <a:pt x="348" y="1124"/>
                    </a:lnTo>
                    <a:lnTo>
                      <a:pt x="386" y="1162"/>
                    </a:lnTo>
                    <a:lnTo>
                      <a:pt x="424" y="1194"/>
                    </a:lnTo>
                    <a:lnTo>
                      <a:pt x="460" y="1218"/>
                    </a:lnTo>
                    <a:lnTo>
                      <a:pt x="494" y="1238"/>
                    </a:lnTo>
                    <a:lnTo>
                      <a:pt x="526" y="1250"/>
                    </a:lnTo>
                    <a:lnTo>
                      <a:pt x="556" y="1260"/>
                    </a:lnTo>
                    <a:lnTo>
                      <a:pt x="584" y="1264"/>
                    </a:lnTo>
                    <a:lnTo>
                      <a:pt x="608" y="1266"/>
                    </a:lnTo>
                    <a:lnTo>
                      <a:pt x="632" y="1266"/>
                    </a:lnTo>
                    <a:lnTo>
                      <a:pt x="650" y="1264"/>
                    </a:lnTo>
                    <a:lnTo>
                      <a:pt x="668" y="1260"/>
                    </a:lnTo>
                    <a:lnTo>
                      <a:pt x="690" y="1252"/>
                    </a:lnTo>
                    <a:lnTo>
                      <a:pt x="698" y="1248"/>
                    </a:lnTo>
                    <a:lnTo>
                      <a:pt x="698" y="1248"/>
                    </a:lnTo>
                    <a:lnTo>
                      <a:pt x="704" y="1248"/>
                    </a:lnTo>
                    <a:lnTo>
                      <a:pt x="716" y="1250"/>
                    </a:lnTo>
                    <a:lnTo>
                      <a:pt x="720" y="1252"/>
                    </a:lnTo>
                    <a:lnTo>
                      <a:pt x="720" y="1256"/>
                    </a:lnTo>
                    <a:lnTo>
                      <a:pt x="718" y="1260"/>
                    </a:lnTo>
                    <a:lnTo>
                      <a:pt x="708" y="1268"/>
                    </a:lnTo>
                    <a:lnTo>
                      <a:pt x="708" y="1268"/>
                    </a:lnTo>
                    <a:lnTo>
                      <a:pt x="686" y="1282"/>
                    </a:lnTo>
                    <a:lnTo>
                      <a:pt x="652" y="1306"/>
                    </a:lnTo>
                    <a:lnTo>
                      <a:pt x="608" y="1338"/>
                    </a:lnTo>
                    <a:lnTo>
                      <a:pt x="584" y="1360"/>
                    </a:lnTo>
                    <a:lnTo>
                      <a:pt x="558" y="1382"/>
                    </a:lnTo>
                    <a:lnTo>
                      <a:pt x="532" y="1406"/>
                    </a:lnTo>
                    <a:lnTo>
                      <a:pt x="506" y="1434"/>
                    </a:lnTo>
                    <a:lnTo>
                      <a:pt x="482" y="1462"/>
                    </a:lnTo>
                    <a:lnTo>
                      <a:pt x="458" y="1494"/>
                    </a:lnTo>
                    <a:lnTo>
                      <a:pt x="436" y="1526"/>
                    </a:lnTo>
                    <a:lnTo>
                      <a:pt x="416" y="1562"/>
                    </a:lnTo>
                    <a:lnTo>
                      <a:pt x="400" y="1598"/>
                    </a:lnTo>
                    <a:lnTo>
                      <a:pt x="386" y="1638"/>
                    </a:lnTo>
                    <a:lnTo>
                      <a:pt x="386" y="1638"/>
                    </a:lnTo>
                    <a:lnTo>
                      <a:pt x="396" y="1638"/>
                    </a:lnTo>
                    <a:lnTo>
                      <a:pt x="422" y="1638"/>
                    </a:lnTo>
                    <a:lnTo>
                      <a:pt x="460" y="1634"/>
                    </a:lnTo>
                    <a:lnTo>
                      <a:pt x="484" y="1632"/>
                    </a:lnTo>
                    <a:lnTo>
                      <a:pt x="510" y="1626"/>
                    </a:lnTo>
                    <a:lnTo>
                      <a:pt x="538" y="1620"/>
                    </a:lnTo>
                    <a:lnTo>
                      <a:pt x="568" y="1612"/>
                    </a:lnTo>
                    <a:lnTo>
                      <a:pt x="598" y="1602"/>
                    </a:lnTo>
                    <a:lnTo>
                      <a:pt x="628" y="1588"/>
                    </a:lnTo>
                    <a:lnTo>
                      <a:pt x="660" y="1572"/>
                    </a:lnTo>
                    <a:lnTo>
                      <a:pt x="690" y="1552"/>
                    </a:lnTo>
                    <a:lnTo>
                      <a:pt x="720" y="1530"/>
                    </a:lnTo>
                    <a:lnTo>
                      <a:pt x="750" y="1504"/>
                    </a:lnTo>
                    <a:lnTo>
                      <a:pt x="750" y="1504"/>
                    </a:lnTo>
                    <a:lnTo>
                      <a:pt x="752" y="1516"/>
                    </a:lnTo>
                    <a:lnTo>
                      <a:pt x="758" y="1542"/>
                    </a:lnTo>
                    <a:lnTo>
                      <a:pt x="764" y="1556"/>
                    </a:lnTo>
                    <a:lnTo>
                      <a:pt x="770" y="1566"/>
                    </a:lnTo>
                    <a:lnTo>
                      <a:pt x="774" y="1570"/>
                    </a:lnTo>
                    <a:lnTo>
                      <a:pt x="778" y="1574"/>
                    </a:lnTo>
                    <a:lnTo>
                      <a:pt x="784" y="1576"/>
                    </a:lnTo>
                    <a:lnTo>
                      <a:pt x="790" y="1576"/>
                    </a:lnTo>
                    <a:lnTo>
                      <a:pt x="790" y="1576"/>
                    </a:lnTo>
                    <a:lnTo>
                      <a:pt x="798" y="1572"/>
                    </a:lnTo>
                    <a:lnTo>
                      <a:pt x="806" y="1570"/>
                    </a:lnTo>
                    <a:lnTo>
                      <a:pt x="812" y="1564"/>
                    </a:lnTo>
                    <a:lnTo>
                      <a:pt x="816" y="1560"/>
                    </a:lnTo>
                    <a:lnTo>
                      <a:pt x="820" y="1552"/>
                    </a:lnTo>
                    <a:lnTo>
                      <a:pt x="820" y="1548"/>
                    </a:lnTo>
                    <a:lnTo>
                      <a:pt x="820" y="1548"/>
                    </a:lnTo>
                    <a:lnTo>
                      <a:pt x="828" y="1522"/>
                    </a:lnTo>
                    <a:lnTo>
                      <a:pt x="846" y="1458"/>
                    </a:lnTo>
                    <a:lnTo>
                      <a:pt x="858" y="1422"/>
                    </a:lnTo>
                    <a:lnTo>
                      <a:pt x="872" y="1386"/>
                    </a:lnTo>
                    <a:lnTo>
                      <a:pt x="888" y="1354"/>
                    </a:lnTo>
                    <a:lnTo>
                      <a:pt x="896" y="1340"/>
                    </a:lnTo>
                    <a:lnTo>
                      <a:pt x="904" y="1330"/>
                    </a:lnTo>
                    <a:lnTo>
                      <a:pt x="904" y="1330"/>
                    </a:lnTo>
                    <a:lnTo>
                      <a:pt x="904" y="1368"/>
                    </a:lnTo>
                    <a:lnTo>
                      <a:pt x="904" y="1428"/>
                    </a:lnTo>
                    <a:lnTo>
                      <a:pt x="900" y="1500"/>
                    </a:lnTo>
                    <a:lnTo>
                      <a:pt x="896" y="1540"/>
                    </a:lnTo>
                    <a:lnTo>
                      <a:pt x="892" y="1582"/>
                    </a:lnTo>
                    <a:lnTo>
                      <a:pt x="886" y="1622"/>
                    </a:lnTo>
                    <a:lnTo>
                      <a:pt x="878" y="1664"/>
                    </a:lnTo>
                    <a:lnTo>
                      <a:pt x="870" y="1702"/>
                    </a:lnTo>
                    <a:lnTo>
                      <a:pt x="858" y="1738"/>
                    </a:lnTo>
                    <a:lnTo>
                      <a:pt x="844" y="1772"/>
                    </a:lnTo>
                    <a:lnTo>
                      <a:pt x="828" y="1800"/>
                    </a:lnTo>
                    <a:lnTo>
                      <a:pt x="820" y="1814"/>
                    </a:lnTo>
                    <a:lnTo>
                      <a:pt x="810" y="1824"/>
                    </a:lnTo>
                    <a:lnTo>
                      <a:pt x="800" y="1834"/>
                    </a:lnTo>
                    <a:lnTo>
                      <a:pt x="788" y="1842"/>
                    </a:lnTo>
                    <a:lnTo>
                      <a:pt x="788" y="1842"/>
                    </a:lnTo>
                    <a:lnTo>
                      <a:pt x="784" y="1846"/>
                    </a:lnTo>
                    <a:lnTo>
                      <a:pt x="780" y="1850"/>
                    </a:lnTo>
                    <a:lnTo>
                      <a:pt x="780" y="1854"/>
                    </a:lnTo>
                    <a:lnTo>
                      <a:pt x="780" y="1858"/>
                    </a:lnTo>
                    <a:lnTo>
                      <a:pt x="784" y="1862"/>
                    </a:lnTo>
                    <a:lnTo>
                      <a:pt x="788" y="1866"/>
                    </a:lnTo>
                    <a:lnTo>
                      <a:pt x="788" y="1866"/>
                    </a:lnTo>
                    <a:lnTo>
                      <a:pt x="796" y="1872"/>
                    </a:lnTo>
                    <a:lnTo>
                      <a:pt x="806" y="1876"/>
                    </a:lnTo>
                    <a:lnTo>
                      <a:pt x="816" y="1880"/>
                    </a:lnTo>
                    <a:lnTo>
                      <a:pt x="828" y="1882"/>
                    </a:lnTo>
                    <a:lnTo>
                      <a:pt x="842" y="1882"/>
                    </a:lnTo>
                    <a:lnTo>
                      <a:pt x="858" y="1878"/>
                    </a:lnTo>
                    <a:lnTo>
                      <a:pt x="874" y="1868"/>
                    </a:lnTo>
                    <a:lnTo>
                      <a:pt x="874" y="1868"/>
                    </a:lnTo>
                    <a:lnTo>
                      <a:pt x="878" y="1866"/>
                    </a:lnTo>
                    <a:lnTo>
                      <a:pt x="884" y="1864"/>
                    </a:lnTo>
                    <a:lnTo>
                      <a:pt x="892" y="1864"/>
                    </a:lnTo>
                    <a:lnTo>
                      <a:pt x="896" y="1862"/>
                    </a:lnTo>
                    <a:lnTo>
                      <a:pt x="900" y="1860"/>
                    </a:lnTo>
                    <a:lnTo>
                      <a:pt x="904" y="1856"/>
                    </a:lnTo>
                    <a:lnTo>
                      <a:pt x="908" y="1850"/>
                    </a:lnTo>
                    <a:lnTo>
                      <a:pt x="908" y="1850"/>
                    </a:lnTo>
                    <a:lnTo>
                      <a:pt x="920" y="1822"/>
                    </a:lnTo>
                    <a:lnTo>
                      <a:pt x="932" y="1784"/>
                    </a:lnTo>
                    <a:lnTo>
                      <a:pt x="942" y="1738"/>
                    </a:lnTo>
                    <a:lnTo>
                      <a:pt x="952" y="1680"/>
                    </a:lnTo>
                    <a:lnTo>
                      <a:pt x="960" y="1610"/>
                    </a:lnTo>
                    <a:lnTo>
                      <a:pt x="968" y="1530"/>
                    </a:lnTo>
                    <a:lnTo>
                      <a:pt x="974" y="1436"/>
                    </a:lnTo>
                    <a:lnTo>
                      <a:pt x="980" y="1330"/>
                    </a:lnTo>
                    <a:lnTo>
                      <a:pt x="980" y="1330"/>
                    </a:lnTo>
                    <a:lnTo>
                      <a:pt x="988" y="1342"/>
                    </a:lnTo>
                    <a:lnTo>
                      <a:pt x="996" y="1356"/>
                    </a:lnTo>
                    <a:lnTo>
                      <a:pt x="1012" y="1388"/>
                    </a:lnTo>
                    <a:lnTo>
                      <a:pt x="1026" y="1424"/>
                    </a:lnTo>
                    <a:lnTo>
                      <a:pt x="1038" y="1460"/>
                    </a:lnTo>
                    <a:lnTo>
                      <a:pt x="1056" y="1522"/>
                    </a:lnTo>
                    <a:lnTo>
                      <a:pt x="1062" y="1548"/>
                    </a:lnTo>
                    <a:lnTo>
                      <a:pt x="1062" y="1548"/>
                    </a:lnTo>
                    <a:lnTo>
                      <a:pt x="1062" y="1552"/>
                    </a:lnTo>
                    <a:lnTo>
                      <a:pt x="1066" y="1560"/>
                    </a:lnTo>
                    <a:lnTo>
                      <a:pt x="1070" y="1564"/>
                    </a:lnTo>
                    <a:lnTo>
                      <a:pt x="1076" y="1570"/>
                    </a:lnTo>
                    <a:lnTo>
                      <a:pt x="1084" y="1572"/>
                    </a:lnTo>
                    <a:lnTo>
                      <a:pt x="1094" y="1576"/>
                    </a:lnTo>
                    <a:lnTo>
                      <a:pt x="1094" y="1576"/>
                    </a:lnTo>
                    <a:lnTo>
                      <a:pt x="1100" y="1576"/>
                    </a:lnTo>
                    <a:lnTo>
                      <a:pt x="1104" y="1574"/>
                    </a:lnTo>
                    <a:lnTo>
                      <a:pt x="1108" y="1570"/>
                    </a:lnTo>
                    <a:lnTo>
                      <a:pt x="1112" y="1566"/>
                    </a:lnTo>
                    <a:lnTo>
                      <a:pt x="1120" y="1556"/>
                    </a:lnTo>
                    <a:lnTo>
                      <a:pt x="1124" y="1542"/>
                    </a:lnTo>
                    <a:lnTo>
                      <a:pt x="1132" y="1516"/>
                    </a:lnTo>
                    <a:lnTo>
                      <a:pt x="1134" y="1504"/>
                    </a:lnTo>
                    <a:lnTo>
                      <a:pt x="1134" y="1504"/>
                    </a:lnTo>
                    <a:lnTo>
                      <a:pt x="1162" y="1530"/>
                    </a:lnTo>
                    <a:lnTo>
                      <a:pt x="1192" y="1552"/>
                    </a:lnTo>
                    <a:lnTo>
                      <a:pt x="1224" y="1572"/>
                    </a:lnTo>
                    <a:lnTo>
                      <a:pt x="1254" y="1588"/>
                    </a:lnTo>
                    <a:lnTo>
                      <a:pt x="1286" y="1602"/>
                    </a:lnTo>
                    <a:lnTo>
                      <a:pt x="1316" y="1612"/>
                    </a:lnTo>
                    <a:lnTo>
                      <a:pt x="1344" y="1620"/>
                    </a:lnTo>
                    <a:lnTo>
                      <a:pt x="1372" y="1626"/>
                    </a:lnTo>
                    <a:lnTo>
                      <a:pt x="1398" y="1632"/>
                    </a:lnTo>
                    <a:lnTo>
                      <a:pt x="1422" y="1634"/>
                    </a:lnTo>
                    <a:lnTo>
                      <a:pt x="1462" y="1638"/>
                    </a:lnTo>
                    <a:lnTo>
                      <a:pt x="1488" y="1638"/>
                    </a:lnTo>
                    <a:lnTo>
                      <a:pt x="1498" y="1638"/>
                    </a:lnTo>
                    <a:lnTo>
                      <a:pt x="1498" y="1638"/>
                    </a:lnTo>
                    <a:lnTo>
                      <a:pt x="1484" y="1598"/>
                    </a:lnTo>
                    <a:lnTo>
                      <a:pt x="1466" y="1562"/>
                    </a:lnTo>
                    <a:lnTo>
                      <a:pt x="1446" y="1526"/>
                    </a:lnTo>
                    <a:lnTo>
                      <a:pt x="1424" y="1494"/>
                    </a:lnTo>
                    <a:lnTo>
                      <a:pt x="1402" y="1462"/>
                    </a:lnTo>
                    <a:lnTo>
                      <a:pt x="1376" y="1434"/>
                    </a:lnTo>
                    <a:lnTo>
                      <a:pt x="1350" y="1406"/>
                    </a:lnTo>
                    <a:lnTo>
                      <a:pt x="1326" y="1382"/>
                    </a:lnTo>
                    <a:lnTo>
                      <a:pt x="1300" y="1360"/>
                    </a:lnTo>
                    <a:lnTo>
                      <a:pt x="1276" y="1338"/>
                    </a:lnTo>
                    <a:lnTo>
                      <a:pt x="1230" y="1306"/>
                    </a:lnTo>
                    <a:lnTo>
                      <a:pt x="1196" y="1282"/>
                    </a:lnTo>
                    <a:lnTo>
                      <a:pt x="1176" y="1268"/>
                    </a:lnTo>
                    <a:lnTo>
                      <a:pt x="1176" y="1268"/>
                    </a:lnTo>
                    <a:lnTo>
                      <a:pt x="1166" y="1260"/>
                    </a:lnTo>
                    <a:lnTo>
                      <a:pt x="1162" y="1256"/>
                    </a:lnTo>
                    <a:lnTo>
                      <a:pt x="1164" y="1252"/>
                    </a:lnTo>
                    <a:lnTo>
                      <a:pt x="1168" y="1250"/>
                    </a:lnTo>
                    <a:lnTo>
                      <a:pt x="1178" y="1248"/>
                    </a:lnTo>
                    <a:lnTo>
                      <a:pt x="1184" y="1248"/>
                    </a:lnTo>
                    <a:lnTo>
                      <a:pt x="1184" y="1248"/>
                    </a:lnTo>
                    <a:lnTo>
                      <a:pt x="1192" y="1252"/>
                    </a:lnTo>
                    <a:lnTo>
                      <a:pt x="1216" y="1260"/>
                    </a:lnTo>
                    <a:lnTo>
                      <a:pt x="1232" y="1264"/>
                    </a:lnTo>
                    <a:lnTo>
                      <a:pt x="1252" y="1266"/>
                    </a:lnTo>
                    <a:lnTo>
                      <a:pt x="1274" y="1266"/>
                    </a:lnTo>
                    <a:lnTo>
                      <a:pt x="1300" y="1264"/>
                    </a:lnTo>
                    <a:lnTo>
                      <a:pt x="1328" y="1260"/>
                    </a:lnTo>
                    <a:lnTo>
                      <a:pt x="1358" y="1250"/>
                    </a:lnTo>
                    <a:lnTo>
                      <a:pt x="1390" y="1238"/>
                    </a:lnTo>
                    <a:lnTo>
                      <a:pt x="1424" y="1218"/>
                    </a:lnTo>
                    <a:lnTo>
                      <a:pt x="1460" y="1194"/>
                    </a:lnTo>
                    <a:lnTo>
                      <a:pt x="1498" y="1162"/>
                    </a:lnTo>
                    <a:lnTo>
                      <a:pt x="1536" y="1124"/>
                    </a:lnTo>
                    <a:lnTo>
                      <a:pt x="1576" y="1076"/>
                    </a:lnTo>
                    <a:lnTo>
                      <a:pt x="1576" y="1076"/>
                    </a:lnTo>
                    <a:lnTo>
                      <a:pt x="1616" y="1028"/>
                    </a:lnTo>
                    <a:lnTo>
                      <a:pt x="1652" y="986"/>
                    </a:lnTo>
                    <a:lnTo>
                      <a:pt x="1684" y="950"/>
                    </a:lnTo>
                    <a:lnTo>
                      <a:pt x="1716" y="918"/>
                    </a:lnTo>
                    <a:lnTo>
                      <a:pt x="1744" y="892"/>
                    </a:lnTo>
                    <a:lnTo>
                      <a:pt x="1768" y="870"/>
                    </a:lnTo>
                    <a:lnTo>
                      <a:pt x="1790" y="850"/>
                    </a:lnTo>
                    <a:lnTo>
                      <a:pt x="1810" y="836"/>
                    </a:lnTo>
                    <a:lnTo>
                      <a:pt x="1844" y="816"/>
                    </a:lnTo>
                    <a:lnTo>
                      <a:pt x="1866" y="806"/>
                    </a:lnTo>
                    <a:lnTo>
                      <a:pt x="1880" y="802"/>
                    </a:lnTo>
                    <a:lnTo>
                      <a:pt x="1884" y="800"/>
                    </a:lnTo>
                    <a:lnTo>
                      <a:pt x="1884" y="800"/>
                    </a:lnTo>
                    <a:lnTo>
                      <a:pt x="1764" y="794"/>
                    </a:lnTo>
                    <a:lnTo>
                      <a:pt x="1668" y="792"/>
                    </a:lnTo>
                    <a:lnTo>
                      <a:pt x="1590" y="794"/>
                    </a:lnTo>
                    <a:lnTo>
                      <a:pt x="1528" y="798"/>
                    </a:lnTo>
                    <a:lnTo>
                      <a:pt x="1480" y="804"/>
                    </a:lnTo>
                    <a:lnTo>
                      <a:pt x="1442" y="812"/>
                    </a:lnTo>
                    <a:lnTo>
                      <a:pt x="1380" y="826"/>
                    </a:lnTo>
                    <a:lnTo>
                      <a:pt x="1380" y="82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+mn-lt"/>
                </a:endParaRPr>
              </a:p>
            </p:txBody>
          </p:sp>
          <p:sp>
            <p:nvSpPr>
              <p:cNvPr id="95" name="Freeform 32"/>
              <p:cNvSpPr>
                <a:spLocks noChangeAspect="1"/>
              </p:cNvSpPr>
              <p:nvPr/>
            </p:nvSpPr>
            <p:spPr bwMode="auto">
              <a:xfrm rot="6220444">
                <a:off x="7291403" y="1558152"/>
                <a:ext cx="570505" cy="1349733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+mn-lt"/>
                </a:endParaRPr>
              </a:p>
            </p:txBody>
          </p:sp>
          <p:sp>
            <p:nvSpPr>
              <p:cNvPr id="96" name="Freeform 16"/>
              <p:cNvSpPr>
                <a:spLocks noChangeAspect="1"/>
              </p:cNvSpPr>
              <p:nvPr/>
            </p:nvSpPr>
            <p:spPr bwMode="auto">
              <a:xfrm rot="6533397">
                <a:off x="7959862" y="4914145"/>
                <a:ext cx="854656" cy="1307334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+mn-lt"/>
                </a:endParaRPr>
              </a:p>
            </p:txBody>
          </p:sp>
          <p:sp>
            <p:nvSpPr>
              <p:cNvPr id="97" name="Freeform 20"/>
              <p:cNvSpPr>
                <a:spLocks noChangeAspect="1"/>
              </p:cNvSpPr>
              <p:nvPr/>
            </p:nvSpPr>
            <p:spPr bwMode="auto">
              <a:xfrm rot="7604267">
                <a:off x="7426592" y="5451070"/>
                <a:ext cx="795973" cy="1524580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+mn-lt"/>
                </a:endParaRPr>
              </a:p>
            </p:txBody>
          </p:sp>
        </p:grpSp>
        <p:grpSp>
          <p:nvGrpSpPr>
            <p:cNvPr id="27657" name="Group 189"/>
            <p:cNvGrpSpPr>
              <a:grpSpLocks/>
            </p:cNvGrpSpPr>
            <p:nvPr/>
          </p:nvGrpSpPr>
          <p:grpSpPr bwMode="auto">
            <a:xfrm>
              <a:off x="1" y="189385"/>
              <a:ext cx="9143999" cy="6668614"/>
              <a:chOff x="1" y="189385"/>
              <a:chExt cx="9143999" cy="6668614"/>
            </a:xfrm>
          </p:grpSpPr>
          <p:sp>
            <p:nvSpPr>
              <p:cNvPr id="82" name="Freeform 12"/>
              <p:cNvSpPr>
                <a:spLocks noChangeAspect="1"/>
              </p:cNvSpPr>
              <p:nvPr/>
            </p:nvSpPr>
            <p:spPr bwMode="auto">
              <a:xfrm rot="19954067">
                <a:off x="7722899" y="3726444"/>
                <a:ext cx="934359" cy="972946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+mn-lt"/>
                </a:endParaRPr>
              </a:p>
            </p:txBody>
          </p:sp>
          <p:sp>
            <p:nvSpPr>
              <p:cNvPr id="83" name="Freeform 20"/>
              <p:cNvSpPr>
                <a:spLocks noChangeAspect="1"/>
              </p:cNvSpPr>
              <p:nvPr/>
            </p:nvSpPr>
            <p:spPr bwMode="auto">
              <a:xfrm rot="12859877">
                <a:off x="6911677" y="5192992"/>
                <a:ext cx="658602" cy="1261468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20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+mn-lt"/>
                </a:endParaRPr>
              </a:p>
            </p:txBody>
          </p:sp>
          <p:sp>
            <p:nvSpPr>
              <p:cNvPr id="84" name="Freeform 12"/>
              <p:cNvSpPr>
                <a:spLocks noChangeAspect="1"/>
              </p:cNvSpPr>
              <p:nvPr/>
            </p:nvSpPr>
            <p:spPr bwMode="auto">
              <a:xfrm rot="1886122">
                <a:off x="7260150" y="2458059"/>
                <a:ext cx="819391" cy="853231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+mn-lt"/>
                </a:endParaRPr>
              </a:p>
            </p:txBody>
          </p:sp>
          <p:sp>
            <p:nvSpPr>
              <p:cNvPr id="85" name="Freeform 16"/>
              <p:cNvSpPr>
                <a:spLocks noChangeAspect="1"/>
              </p:cNvSpPr>
              <p:nvPr/>
            </p:nvSpPr>
            <p:spPr bwMode="auto">
              <a:xfrm rot="19458545">
                <a:off x="8145717" y="189385"/>
                <a:ext cx="644376" cy="985678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+mn-lt"/>
                </a:endParaRPr>
              </a:p>
            </p:txBody>
          </p:sp>
          <p:sp>
            <p:nvSpPr>
              <p:cNvPr id="86" name="Freeform 32"/>
              <p:cNvSpPr>
                <a:spLocks noChangeAspect="1"/>
              </p:cNvSpPr>
              <p:nvPr/>
            </p:nvSpPr>
            <p:spPr bwMode="auto">
              <a:xfrm rot="16200000">
                <a:off x="7201560" y="869773"/>
                <a:ext cx="359022" cy="849390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+mn-lt"/>
                </a:endParaRPr>
              </a:p>
            </p:txBody>
          </p:sp>
          <p:sp>
            <p:nvSpPr>
              <p:cNvPr id="87" name="Freeform 28"/>
              <p:cNvSpPr>
                <a:spLocks noChangeAspect="1"/>
              </p:cNvSpPr>
              <p:nvPr/>
            </p:nvSpPr>
            <p:spPr bwMode="auto">
              <a:xfrm rot="2065346">
                <a:off x="782448" y="200491"/>
                <a:ext cx="753489" cy="1188586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+mn-lt"/>
                </a:endParaRPr>
              </a:p>
            </p:txBody>
          </p:sp>
          <p:sp>
            <p:nvSpPr>
              <p:cNvPr id="88" name="Freeform 39"/>
              <p:cNvSpPr>
                <a:spLocks noChangeAspect="1"/>
              </p:cNvSpPr>
              <p:nvPr/>
            </p:nvSpPr>
            <p:spPr bwMode="auto">
              <a:xfrm>
                <a:off x="8828844" y="1270466"/>
                <a:ext cx="315155" cy="776632"/>
              </a:xfrm>
              <a:custGeom>
                <a:avLst/>
                <a:gdLst>
                  <a:gd name="T0" fmla="*/ 60 w 280"/>
                  <a:gd name="T1" fmla="*/ 500 h 690"/>
                  <a:gd name="T2" fmla="*/ 70 w 280"/>
                  <a:gd name="T3" fmla="*/ 516 h 690"/>
                  <a:gd name="T4" fmla="*/ 78 w 280"/>
                  <a:gd name="T5" fmla="*/ 538 h 690"/>
                  <a:gd name="T6" fmla="*/ 82 w 280"/>
                  <a:gd name="T7" fmla="*/ 594 h 690"/>
                  <a:gd name="T8" fmla="*/ 82 w 280"/>
                  <a:gd name="T9" fmla="*/ 648 h 690"/>
                  <a:gd name="T10" fmla="*/ 78 w 280"/>
                  <a:gd name="T11" fmla="*/ 684 h 690"/>
                  <a:gd name="T12" fmla="*/ 78 w 280"/>
                  <a:gd name="T13" fmla="*/ 690 h 690"/>
                  <a:gd name="T14" fmla="*/ 110 w 280"/>
                  <a:gd name="T15" fmla="*/ 672 h 690"/>
                  <a:gd name="T16" fmla="*/ 158 w 280"/>
                  <a:gd name="T17" fmla="*/ 646 h 690"/>
                  <a:gd name="T18" fmla="*/ 210 w 280"/>
                  <a:gd name="T19" fmla="*/ 628 h 690"/>
                  <a:gd name="T20" fmla="*/ 244 w 280"/>
                  <a:gd name="T21" fmla="*/ 624 h 690"/>
                  <a:gd name="T22" fmla="*/ 252 w 280"/>
                  <a:gd name="T23" fmla="*/ 626 h 690"/>
                  <a:gd name="T24" fmla="*/ 280 w 280"/>
                  <a:gd name="T25" fmla="*/ 582 h 690"/>
                  <a:gd name="T26" fmla="*/ 280 w 280"/>
                  <a:gd name="T27" fmla="*/ 0 h 690"/>
                  <a:gd name="T28" fmla="*/ 250 w 280"/>
                  <a:gd name="T29" fmla="*/ 2 h 690"/>
                  <a:gd name="T30" fmla="*/ 216 w 280"/>
                  <a:gd name="T31" fmla="*/ 8 h 690"/>
                  <a:gd name="T32" fmla="*/ 192 w 280"/>
                  <a:gd name="T33" fmla="*/ 18 h 690"/>
                  <a:gd name="T34" fmla="*/ 174 w 280"/>
                  <a:gd name="T35" fmla="*/ 32 h 690"/>
                  <a:gd name="T36" fmla="*/ 152 w 280"/>
                  <a:gd name="T37" fmla="*/ 60 h 690"/>
                  <a:gd name="T38" fmla="*/ 146 w 280"/>
                  <a:gd name="T39" fmla="*/ 84 h 690"/>
                  <a:gd name="T40" fmla="*/ 168 w 280"/>
                  <a:gd name="T41" fmla="*/ 88 h 690"/>
                  <a:gd name="T42" fmla="*/ 202 w 280"/>
                  <a:gd name="T43" fmla="*/ 98 h 690"/>
                  <a:gd name="T44" fmla="*/ 222 w 280"/>
                  <a:gd name="T45" fmla="*/ 110 h 690"/>
                  <a:gd name="T46" fmla="*/ 230 w 280"/>
                  <a:gd name="T47" fmla="*/ 124 h 690"/>
                  <a:gd name="T48" fmla="*/ 230 w 280"/>
                  <a:gd name="T49" fmla="*/ 138 h 690"/>
                  <a:gd name="T50" fmla="*/ 220 w 280"/>
                  <a:gd name="T51" fmla="*/ 152 h 690"/>
                  <a:gd name="T52" fmla="*/ 192 w 280"/>
                  <a:gd name="T53" fmla="*/ 176 h 690"/>
                  <a:gd name="T54" fmla="*/ 142 w 280"/>
                  <a:gd name="T55" fmla="*/ 206 h 690"/>
                  <a:gd name="T56" fmla="*/ 58 w 280"/>
                  <a:gd name="T57" fmla="*/ 242 h 690"/>
                  <a:gd name="T58" fmla="*/ 0 w 280"/>
                  <a:gd name="T59" fmla="*/ 264 h 690"/>
                  <a:gd name="T60" fmla="*/ 20 w 280"/>
                  <a:gd name="T61" fmla="*/ 266 h 690"/>
                  <a:gd name="T62" fmla="*/ 52 w 280"/>
                  <a:gd name="T63" fmla="*/ 274 h 690"/>
                  <a:gd name="T64" fmla="*/ 78 w 280"/>
                  <a:gd name="T65" fmla="*/ 284 h 690"/>
                  <a:gd name="T66" fmla="*/ 96 w 280"/>
                  <a:gd name="T67" fmla="*/ 298 h 690"/>
                  <a:gd name="T68" fmla="*/ 108 w 280"/>
                  <a:gd name="T69" fmla="*/ 316 h 690"/>
                  <a:gd name="T70" fmla="*/ 116 w 280"/>
                  <a:gd name="T71" fmla="*/ 334 h 690"/>
                  <a:gd name="T72" fmla="*/ 116 w 280"/>
                  <a:gd name="T73" fmla="*/ 366 h 690"/>
                  <a:gd name="T74" fmla="*/ 108 w 280"/>
                  <a:gd name="T75" fmla="*/ 408 h 690"/>
                  <a:gd name="T76" fmla="*/ 90 w 280"/>
                  <a:gd name="T77" fmla="*/ 448 h 690"/>
                  <a:gd name="T78" fmla="*/ 66 w 280"/>
                  <a:gd name="T79" fmla="*/ 490 h 690"/>
                  <a:gd name="T80" fmla="*/ 60 w 280"/>
                  <a:gd name="T81" fmla="*/ 5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0" h="690">
                    <a:moveTo>
                      <a:pt x="60" y="500"/>
                    </a:moveTo>
                    <a:lnTo>
                      <a:pt x="60" y="500"/>
                    </a:lnTo>
                    <a:lnTo>
                      <a:pt x="66" y="506"/>
                    </a:lnTo>
                    <a:lnTo>
                      <a:pt x="70" y="516"/>
                    </a:lnTo>
                    <a:lnTo>
                      <a:pt x="74" y="526"/>
                    </a:lnTo>
                    <a:lnTo>
                      <a:pt x="78" y="538"/>
                    </a:lnTo>
                    <a:lnTo>
                      <a:pt x="82" y="566"/>
                    </a:lnTo>
                    <a:lnTo>
                      <a:pt x="82" y="594"/>
                    </a:lnTo>
                    <a:lnTo>
                      <a:pt x="82" y="622"/>
                    </a:lnTo>
                    <a:lnTo>
                      <a:pt x="82" y="648"/>
                    </a:lnTo>
                    <a:lnTo>
                      <a:pt x="78" y="684"/>
                    </a:lnTo>
                    <a:lnTo>
                      <a:pt x="78" y="684"/>
                    </a:lnTo>
                    <a:lnTo>
                      <a:pt x="76" y="690"/>
                    </a:lnTo>
                    <a:lnTo>
                      <a:pt x="78" y="690"/>
                    </a:lnTo>
                    <a:lnTo>
                      <a:pt x="78" y="690"/>
                    </a:lnTo>
                    <a:lnTo>
                      <a:pt x="110" y="672"/>
                    </a:lnTo>
                    <a:lnTo>
                      <a:pt x="132" y="658"/>
                    </a:lnTo>
                    <a:lnTo>
                      <a:pt x="158" y="646"/>
                    </a:lnTo>
                    <a:lnTo>
                      <a:pt x="184" y="636"/>
                    </a:lnTo>
                    <a:lnTo>
                      <a:pt x="210" y="628"/>
                    </a:lnTo>
                    <a:lnTo>
                      <a:pt x="234" y="624"/>
                    </a:lnTo>
                    <a:lnTo>
                      <a:pt x="244" y="624"/>
                    </a:lnTo>
                    <a:lnTo>
                      <a:pt x="252" y="626"/>
                    </a:lnTo>
                    <a:lnTo>
                      <a:pt x="252" y="626"/>
                    </a:lnTo>
                    <a:lnTo>
                      <a:pt x="260" y="612"/>
                    </a:lnTo>
                    <a:lnTo>
                      <a:pt x="280" y="582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32" y="4"/>
                    </a:lnTo>
                    <a:lnTo>
                      <a:pt x="216" y="8"/>
                    </a:lnTo>
                    <a:lnTo>
                      <a:pt x="204" y="12"/>
                    </a:lnTo>
                    <a:lnTo>
                      <a:pt x="192" y="18"/>
                    </a:lnTo>
                    <a:lnTo>
                      <a:pt x="182" y="24"/>
                    </a:lnTo>
                    <a:lnTo>
                      <a:pt x="174" y="32"/>
                    </a:lnTo>
                    <a:lnTo>
                      <a:pt x="160" y="46"/>
                    </a:lnTo>
                    <a:lnTo>
                      <a:pt x="152" y="60"/>
                    </a:lnTo>
                    <a:lnTo>
                      <a:pt x="148" y="72"/>
                    </a:lnTo>
                    <a:lnTo>
                      <a:pt x="146" y="84"/>
                    </a:lnTo>
                    <a:lnTo>
                      <a:pt x="146" y="84"/>
                    </a:lnTo>
                    <a:lnTo>
                      <a:pt x="168" y="88"/>
                    </a:lnTo>
                    <a:lnTo>
                      <a:pt x="186" y="94"/>
                    </a:lnTo>
                    <a:lnTo>
                      <a:pt x="202" y="98"/>
                    </a:lnTo>
                    <a:lnTo>
                      <a:pt x="214" y="104"/>
                    </a:lnTo>
                    <a:lnTo>
                      <a:pt x="222" y="110"/>
                    </a:lnTo>
                    <a:lnTo>
                      <a:pt x="228" y="116"/>
                    </a:lnTo>
                    <a:lnTo>
                      <a:pt x="230" y="124"/>
                    </a:lnTo>
                    <a:lnTo>
                      <a:pt x="230" y="130"/>
                    </a:lnTo>
                    <a:lnTo>
                      <a:pt x="230" y="138"/>
                    </a:lnTo>
                    <a:lnTo>
                      <a:pt x="226" y="146"/>
                    </a:lnTo>
                    <a:lnTo>
                      <a:pt x="220" y="152"/>
                    </a:lnTo>
                    <a:lnTo>
                      <a:pt x="212" y="160"/>
                    </a:lnTo>
                    <a:lnTo>
                      <a:pt x="192" y="176"/>
                    </a:lnTo>
                    <a:lnTo>
                      <a:pt x="168" y="190"/>
                    </a:lnTo>
                    <a:lnTo>
                      <a:pt x="142" y="206"/>
                    </a:lnTo>
                    <a:lnTo>
                      <a:pt x="114" y="218"/>
                    </a:lnTo>
                    <a:lnTo>
                      <a:pt x="58" y="242"/>
                    </a:lnTo>
                    <a:lnTo>
                      <a:pt x="16" y="258"/>
                    </a:lnTo>
                    <a:lnTo>
                      <a:pt x="0" y="264"/>
                    </a:lnTo>
                    <a:lnTo>
                      <a:pt x="0" y="264"/>
                    </a:lnTo>
                    <a:lnTo>
                      <a:pt x="20" y="266"/>
                    </a:lnTo>
                    <a:lnTo>
                      <a:pt x="38" y="270"/>
                    </a:lnTo>
                    <a:lnTo>
                      <a:pt x="52" y="274"/>
                    </a:lnTo>
                    <a:lnTo>
                      <a:pt x="66" y="278"/>
                    </a:lnTo>
                    <a:lnTo>
                      <a:pt x="78" y="284"/>
                    </a:lnTo>
                    <a:lnTo>
                      <a:pt x="88" y="290"/>
                    </a:lnTo>
                    <a:lnTo>
                      <a:pt x="96" y="298"/>
                    </a:lnTo>
                    <a:lnTo>
                      <a:pt x="104" y="306"/>
                    </a:lnTo>
                    <a:lnTo>
                      <a:pt x="108" y="316"/>
                    </a:lnTo>
                    <a:lnTo>
                      <a:pt x="112" y="324"/>
                    </a:lnTo>
                    <a:lnTo>
                      <a:pt x="116" y="334"/>
                    </a:lnTo>
                    <a:lnTo>
                      <a:pt x="116" y="344"/>
                    </a:lnTo>
                    <a:lnTo>
                      <a:pt x="116" y="366"/>
                    </a:lnTo>
                    <a:lnTo>
                      <a:pt x="114" y="386"/>
                    </a:lnTo>
                    <a:lnTo>
                      <a:pt x="108" y="408"/>
                    </a:lnTo>
                    <a:lnTo>
                      <a:pt x="100" y="428"/>
                    </a:lnTo>
                    <a:lnTo>
                      <a:pt x="90" y="448"/>
                    </a:lnTo>
                    <a:lnTo>
                      <a:pt x="82" y="464"/>
                    </a:lnTo>
                    <a:lnTo>
                      <a:pt x="66" y="490"/>
                    </a:lnTo>
                    <a:lnTo>
                      <a:pt x="60" y="500"/>
                    </a:lnTo>
                    <a:lnTo>
                      <a:pt x="60" y="5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+mn-lt"/>
                </a:endParaRPr>
              </a:p>
            </p:txBody>
          </p:sp>
          <p:sp>
            <p:nvSpPr>
              <p:cNvPr id="89" name="Freeform 88"/>
              <p:cNvSpPr>
                <a:spLocks noChangeAspect="1"/>
              </p:cNvSpPr>
              <p:nvPr/>
            </p:nvSpPr>
            <p:spPr bwMode="auto">
              <a:xfrm>
                <a:off x="10820" y="5117153"/>
                <a:ext cx="692706" cy="903148"/>
              </a:xfrm>
              <a:custGeom>
                <a:avLst/>
                <a:gdLst>
                  <a:gd name="T0" fmla="*/ 628 w 632"/>
                  <a:gd name="T1" fmla="*/ 772 h 824"/>
                  <a:gd name="T2" fmla="*/ 572 w 632"/>
                  <a:gd name="T3" fmla="*/ 684 h 824"/>
                  <a:gd name="T4" fmla="*/ 520 w 632"/>
                  <a:gd name="T5" fmla="*/ 616 h 824"/>
                  <a:gd name="T6" fmla="*/ 500 w 632"/>
                  <a:gd name="T7" fmla="*/ 560 h 824"/>
                  <a:gd name="T8" fmla="*/ 486 w 632"/>
                  <a:gd name="T9" fmla="*/ 432 h 824"/>
                  <a:gd name="T10" fmla="*/ 496 w 632"/>
                  <a:gd name="T11" fmla="*/ 306 h 824"/>
                  <a:gd name="T12" fmla="*/ 496 w 632"/>
                  <a:gd name="T13" fmla="*/ 272 h 824"/>
                  <a:gd name="T14" fmla="*/ 486 w 632"/>
                  <a:gd name="T15" fmla="*/ 232 h 824"/>
                  <a:gd name="T16" fmla="*/ 456 w 632"/>
                  <a:gd name="T17" fmla="*/ 196 h 824"/>
                  <a:gd name="T18" fmla="*/ 434 w 632"/>
                  <a:gd name="T19" fmla="*/ 184 h 824"/>
                  <a:gd name="T20" fmla="*/ 408 w 632"/>
                  <a:gd name="T21" fmla="*/ 236 h 824"/>
                  <a:gd name="T22" fmla="*/ 384 w 632"/>
                  <a:gd name="T23" fmla="*/ 260 h 824"/>
                  <a:gd name="T24" fmla="*/ 362 w 632"/>
                  <a:gd name="T25" fmla="*/ 256 h 824"/>
                  <a:gd name="T26" fmla="*/ 344 w 632"/>
                  <a:gd name="T27" fmla="*/ 234 h 824"/>
                  <a:gd name="T28" fmla="*/ 312 w 632"/>
                  <a:gd name="T29" fmla="*/ 154 h 824"/>
                  <a:gd name="T30" fmla="*/ 284 w 632"/>
                  <a:gd name="T31" fmla="*/ 18 h 824"/>
                  <a:gd name="T32" fmla="*/ 276 w 632"/>
                  <a:gd name="T33" fmla="*/ 18 h 824"/>
                  <a:gd name="T34" fmla="*/ 254 w 632"/>
                  <a:gd name="T35" fmla="*/ 64 h 824"/>
                  <a:gd name="T36" fmla="*/ 228 w 632"/>
                  <a:gd name="T37" fmla="*/ 90 h 824"/>
                  <a:gd name="T38" fmla="*/ 198 w 632"/>
                  <a:gd name="T39" fmla="*/ 100 h 824"/>
                  <a:gd name="T40" fmla="*/ 156 w 632"/>
                  <a:gd name="T41" fmla="*/ 96 h 824"/>
                  <a:gd name="T42" fmla="*/ 96 w 632"/>
                  <a:gd name="T43" fmla="*/ 66 h 824"/>
                  <a:gd name="T44" fmla="*/ 42 w 632"/>
                  <a:gd name="T45" fmla="*/ 18 h 824"/>
                  <a:gd name="T46" fmla="*/ 26 w 632"/>
                  <a:gd name="T47" fmla="*/ 14 h 824"/>
                  <a:gd name="T48" fmla="*/ 0 w 632"/>
                  <a:gd name="T49" fmla="*/ 456 h 824"/>
                  <a:gd name="T50" fmla="*/ 80 w 632"/>
                  <a:gd name="T51" fmla="*/ 482 h 824"/>
                  <a:gd name="T52" fmla="*/ 124 w 632"/>
                  <a:gd name="T53" fmla="*/ 506 h 824"/>
                  <a:gd name="T54" fmla="*/ 146 w 632"/>
                  <a:gd name="T55" fmla="*/ 536 h 824"/>
                  <a:gd name="T56" fmla="*/ 134 w 632"/>
                  <a:gd name="T57" fmla="*/ 568 h 824"/>
                  <a:gd name="T58" fmla="*/ 76 w 632"/>
                  <a:gd name="T59" fmla="*/ 604 h 824"/>
                  <a:gd name="T60" fmla="*/ 82 w 632"/>
                  <a:gd name="T61" fmla="*/ 616 h 824"/>
                  <a:gd name="T62" fmla="*/ 122 w 632"/>
                  <a:gd name="T63" fmla="*/ 630 h 824"/>
                  <a:gd name="T64" fmla="*/ 182 w 632"/>
                  <a:gd name="T65" fmla="*/ 626 h 824"/>
                  <a:gd name="T66" fmla="*/ 300 w 632"/>
                  <a:gd name="T67" fmla="*/ 610 h 824"/>
                  <a:gd name="T68" fmla="*/ 422 w 632"/>
                  <a:gd name="T69" fmla="*/ 616 h 824"/>
                  <a:gd name="T70" fmla="*/ 476 w 632"/>
                  <a:gd name="T71" fmla="*/ 630 h 824"/>
                  <a:gd name="T72" fmla="*/ 526 w 632"/>
                  <a:gd name="T73" fmla="*/ 674 h 824"/>
                  <a:gd name="T74" fmla="*/ 576 w 632"/>
                  <a:gd name="T75" fmla="*/ 748 h 824"/>
                  <a:gd name="T76" fmla="*/ 594 w 632"/>
                  <a:gd name="T77" fmla="*/ 796 h 824"/>
                  <a:gd name="T78" fmla="*/ 592 w 632"/>
                  <a:gd name="T79" fmla="*/ 818 h 824"/>
                  <a:gd name="T80" fmla="*/ 598 w 632"/>
                  <a:gd name="T81" fmla="*/ 824 h 824"/>
                  <a:gd name="T82" fmla="*/ 612 w 632"/>
                  <a:gd name="T83" fmla="*/ 822 h 824"/>
                  <a:gd name="T84" fmla="*/ 624 w 632"/>
                  <a:gd name="T85" fmla="*/ 808 h 824"/>
                  <a:gd name="T86" fmla="*/ 630 w 632"/>
                  <a:gd name="T87" fmla="*/ 796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2" h="824">
                    <a:moveTo>
                      <a:pt x="632" y="784"/>
                    </a:moveTo>
                    <a:lnTo>
                      <a:pt x="632" y="784"/>
                    </a:lnTo>
                    <a:lnTo>
                      <a:pt x="628" y="772"/>
                    </a:lnTo>
                    <a:lnTo>
                      <a:pt x="622" y="760"/>
                    </a:lnTo>
                    <a:lnTo>
                      <a:pt x="602" y="726"/>
                    </a:lnTo>
                    <a:lnTo>
                      <a:pt x="572" y="684"/>
                    </a:lnTo>
                    <a:lnTo>
                      <a:pt x="530" y="632"/>
                    </a:lnTo>
                    <a:lnTo>
                      <a:pt x="530" y="632"/>
                    </a:lnTo>
                    <a:lnTo>
                      <a:pt x="520" y="616"/>
                    </a:lnTo>
                    <a:lnTo>
                      <a:pt x="512" y="598"/>
                    </a:lnTo>
                    <a:lnTo>
                      <a:pt x="504" y="580"/>
                    </a:lnTo>
                    <a:lnTo>
                      <a:pt x="500" y="560"/>
                    </a:lnTo>
                    <a:lnTo>
                      <a:pt x="492" y="520"/>
                    </a:lnTo>
                    <a:lnTo>
                      <a:pt x="486" y="476"/>
                    </a:lnTo>
                    <a:lnTo>
                      <a:pt x="486" y="432"/>
                    </a:lnTo>
                    <a:lnTo>
                      <a:pt x="488" y="388"/>
                    </a:lnTo>
                    <a:lnTo>
                      <a:pt x="490" y="346"/>
                    </a:lnTo>
                    <a:lnTo>
                      <a:pt x="496" y="306"/>
                    </a:lnTo>
                    <a:lnTo>
                      <a:pt x="496" y="306"/>
                    </a:lnTo>
                    <a:lnTo>
                      <a:pt x="496" y="288"/>
                    </a:lnTo>
                    <a:lnTo>
                      <a:pt x="496" y="272"/>
                    </a:lnTo>
                    <a:lnTo>
                      <a:pt x="494" y="256"/>
                    </a:lnTo>
                    <a:lnTo>
                      <a:pt x="492" y="244"/>
                    </a:lnTo>
                    <a:lnTo>
                      <a:pt x="486" y="232"/>
                    </a:lnTo>
                    <a:lnTo>
                      <a:pt x="482" y="222"/>
                    </a:lnTo>
                    <a:lnTo>
                      <a:pt x="470" y="206"/>
                    </a:lnTo>
                    <a:lnTo>
                      <a:pt x="456" y="196"/>
                    </a:lnTo>
                    <a:lnTo>
                      <a:pt x="446" y="188"/>
                    </a:lnTo>
                    <a:lnTo>
                      <a:pt x="434" y="184"/>
                    </a:lnTo>
                    <a:lnTo>
                      <a:pt x="434" y="184"/>
                    </a:lnTo>
                    <a:lnTo>
                      <a:pt x="424" y="206"/>
                    </a:lnTo>
                    <a:lnTo>
                      <a:pt x="416" y="222"/>
                    </a:lnTo>
                    <a:lnTo>
                      <a:pt x="408" y="236"/>
                    </a:lnTo>
                    <a:lnTo>
                      <a:pt x="400" y="248"/>
                    </a:lnTo>
                    <a:lnTo>
                      <a:pt x="392" y="254"/>
                    </a:lnTo>
                    <a:lnTo>
                      <a:pt x="384" y="260"/>
                    </a:lnTo>
                    <a:lnTo>
                      <a:pt x="376" y="260"/>
                    </a:lnTo>
                    <a:lnTo>
                      <a:pt x="370" y="260"/>
                    </a:lnTo>
                    <a:lnTo>
                      <a:pt x="362" y="256"/>
                    </a:lnTo>
                    <a:lnTo>
                      <a:pt x="356" y="250"/>
                    </a:lnTo>
                    <a:lnTo>
                      <a:pt x="350" y="244"/>
                    </a:lnTo>
                    <a:lnTo>
                      <a:pt x="344" y="234"/>
                    </a:lnTo>
                    <a:lnTo>
                      <a:pt x="332" y="212"/>
                    </a:lnTo>
                    <a:lnTo>
                      <a:pt x="322" y="184"/>
                    </a:lnTo>
                    <a:lnTo>
                      <a:pt x="312" y="154"/>
                    </a:lnTo>
                    <a:lnTo>
                      <a:pt x="304" y="122"/>
                    </a:lnTo>
                    <a:lnTo>
                      <a:pt x="292" y="62"/>
                    </a:lnTo>
                    <a:lnTo>
                      <a:pt x="284" y="18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76" y="18"/>
                    </a:lnTo>
                    <a:lnTo>
                      <a:pt x="270" y="36"/>
                    </a:lnTo>
                    <a:lnTo>
                      <a:pt x="262" y="50"/>
                    </a:lnTo>
                    <a:lnTo>
                      <a:pt x="254" y="64"/>
                    </a:lnTo>
                    <a:lnTo>
                      <a:pt x="246" y="74"/>
                    </a:lnTo>
                    <a:lnTo>
                      <a:pt x="238" y="82"/>
                    </a:lnTo>
                    <a:lnTo>
                      <a:pt x="228" y="90"/>
                    </a:lnTo>
                    <a:lnTo>
                      <a:pt x="218" y="94"/>
                    </a:lnTo>
                    <a:lnTo>
                      <a:pt x="208" y="98"/>
                    </a:lnTo>
                    <a:lnTo>
                      <a:pt x="198" y="100"/>
                    </a:lnTo>
                    <a:lnTo>
                      <a:pt x="188" y="100"/>
                    </a:lnTo>
                    <a:lnTo>
                      <a:pt x="178" y="100"/>
                    </a:lnTo>
                    <a:lnTo>
                      <a:pt x="156" y="96"/>
                    </a:lnTo>
                    <a:lnTo>
                      <a:pt x="136" y="88"/>
                    </a:lnTo>
                    <a:lnTo>
                      <a:pt x="116" y="78"/>
                    </a:lnTo>
                    <a:lnTo>
                      <a:pt x="96" y="66"/>
                    </a:lnTo>
                    <a:lnTo>
                      <a:pt x="80" y="52"/>
                    </a:lnTo>
                    <a:lnTo>
                      <a:pt x="64" y="40"/>
                    </a:lnTo>
                    <a:lnTo>
                      <a:pt x="4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6" y="14"/>
                    </a:lnTo>
                    <a:lnTo>
                      <a:pt x="18" y="16"/>
                    </a:lnTo>
                    <a:lnTo>
                      <a:pt x="0" y="20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42" y="468"/>
                    </a:lnTo>
                    <a:lnTo>
                      <a:pt x="80" y="482"/>
                    </a:lnTo>
                    <a:lnTo>
                      <a:pt x="96" y="490"/>
                    </a:lnTo>
                    <a:lnTo>
                      <a:pt x="112" y="498"/>
                    </a:lnTo>
                    <a:lnTo>
                      <a:pt x="124" y="506"/>
                    </a:lnTo>
                    <a:lnTo>
                      <a:pt x="136" y="516"/>
                    </a:lnTo>
                    <a:lnTo>
                      <a:pt x="142" y="526"/>
                    </a:lnTo>
                    <a:lnTo>
                      <a:pt x="146" y="536"/>
                    </a:lnTo>
                    <a:lnTo>
                      <a:pt x="146" y="546"/>
                    </a:lnTo>
                    <a:lnTo>
                      <a:pt x="142" y="556"/>
                    </a:lnTo>
                    <a:lnTo>
                      <a:pt x="134" y="568"/>
                    </a:lnTo>
                    <a:lnTo>
                      <a:pt x="120" y="580"/>
                    </a:lnTo>
                    <a:lnTo>
                      <a:pt x="100" y="592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78" y="610"/>
                    </a:lnTo>
                    <a:lnTo>
                      <a:pt x="82" y="616"/>
                    </a:lnTo>
                    <a:lnTo>
                      <a:pt x="90" y="622"/>
                    </a:lnTo>
                    <a:lnTo>
                      <a:pt x="104" y="626"/>
                    </a:lnTo>
                    <a:lnTo>
                      <a:pt x="122" y="630"/>
                    </a:lnTo>
                    <a:lnTo>
                      <a:pt x="148" y="630"/>
                    </a:lnTo>
                    <a:lnTo>
                      <a:pt x="182" y="626"/>
                    </a:lnTo>
                    <a:lnTo>
                      <a:pt x="182" y="626"/>
                    </a:lnTo>
                    <a:lnTo>
                      <a:pt x="220" y="620"/>
                    </a:lnTo>
                    <a:lnTo>
                      <a:pt x="260" y="614"/>
                    </a:lnTo>
                    <a:lnTo>
                      <a:pt x="300" y="610"/>
                    </a:lnTo>
                    <a:lnTo>
                      <a:pt x="342" y="610"/>
                    </a:lnTo>
                    <a:lnTo>
                      <a:pt x="382" y="610"/>
                    </a:lnTo>
                    <a:lnTo>
                      <a:pt x="422" y="616"/>
                    </a:lnTo>
                    <a:lnTo>
                      <a:pt x="440" y="620"/>
                    </a:lnTo>
                    <a:lnTo>
                      <a:pt x="458" y="624"/>
                    </a:lnTo>
                    <a:lnTo>
                      <a:pt x="476" y="630"/>
                    </a:lnTo>
                    <a:lnTo>
                      <a:pt x="492" y="636"/>
                    </a:lnTo>
                    <a:lnTo>
                      <a:pt x="492" y="636"/>
                    </a:lnTo>
                    <a:lnTo>
                      <a:pt x="526" y="674"/>
                    </a:lnTo>
                    <a:lnTo>
                      <a:pt x="544" y="698"/>
                    </a:lnTo>
                    <a:lnTo>
                      <a:pt x="562" y="722"/>
                    </a:lnTo>
                    <a:lnTo>
                      <a:pt x="576" y="748"/>
                    </a:lnTo>
                    <a:lnTo>
                      <a:pt x="588" y="772"/>
                    </a:lnTo>
                    <a:lnTo>
                      <a:pt x="590" y="784"/>
                    </a:lnTo>
                    <a:lnTo>
                      <a:pt x="594" y="796"/>
                    </a:lnTo>
                    <a:lnTo>
                      <a:pt x="594" y="806"/>
                    </a:lnTo>
                    <a:lnTo>
                      <a:pt x="592" y="818"/>
                    </a:lnTo>
                    <a:lnTo>
                      <a:pt x="592" y="818"/>
                    </a:lnTo>
                    <a:lnTo>
                      <a:pt x="592" y="822"/>
                    </a:lnTo>
                    <a:lnTo>
                      <a:pt x="594" y="824"/>
                    </a:lnTo>
                    <a:lnTo>
                      <a:pt x="598" y="824"/>
                    </a:lnTo>
                    <a:lnTo>
                      <a:pt x="598" y="824"/>
                    </a:lnTo>
                    <a:lnTo>
                      <a:pt x="602" y="824"/>
                    </a:lnTo>
                    <a:lnTo>
                      <a:pt x="612" y="822"/>
                    </a:lnTo>
                    <a:lnTo>
                      <a:pt x="616" y="818"/>
                    </a:lnTo>
                    <a:lnTo>
                      <a:pt x="620" y="814"/>
                    </a:lnTo>
                    <a:lnTo>
                      <a:pt x="624" y="808"/>
                    </a:lnTo>
                    <a:lnTo>
                      <a:pt x="626" y="800"/>
                    </a:lnTo>
                    <a:lnTo>
                      <a:pt x="626" y="800"/>
                    </a:lnTo>
                    <a:lnTo>
                      <a:pt x="630" y="796"/>
                    </a:lnTo>
                    <a:lnTo>
                      <a:pt x="632" y="792"/>
                    </a:lnTo>
                    <a:lnTo>
                      <a:pt x="632" y="78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+mn-lt"/>
                </a:endParaRPr>
              </a:p>
            </p:txBody>
          </p:sp>
          <p:sp>
            <p:nvSpPr>
              <p:cNvPr id="90" name="Freeform 47"/>
              <p:cNvSpPr>
                <a:spLocks noChangeAspect="1"/>
              </p:cNvSpPr>
              <p:nvPr/>
            </p:nvSpPr>
            <p:spPr bwMode="auto">
              <a:xfrm>
                <a:off x="1" y="2438400"/>
                <a:ext cx="453574" cy="852529"/>
              </a:xfrm>
              <a:custGeom>
                <a:avLst/>
                <a:gdLst>
                  <a:gd name="T0" fmla="*/ 194 w 382"/>
                  <a:gd name="T1" fmla="*/ 442 h 718"/>
                  <a:gd name="T2" fmla="*/ 238 w 382"/>
                  <a:gd name="T3" fmla="*/ 410 h 718"/>
                  <a:gd name="T4" fmla="*/ 264 w 382"/>
                  <a:gd name="T5" fmla="*/ 368 h 718"/>
                  <a:gd name="T6" fmla="*/ 270 w 382"/>
                  <a:gd name="T7" fmla="*/ 334 h 718"/>
                  <a:gd name="T8" fmla="*/ 292 w 382"/>
                  <a:gd name="T9" fmla="*/ 278 h 718"/>
                  <a:gd name="T10" fmla="*/ 310 w 382"/>
                  <a:gd name="T11" fmla="*/ 250 h 718"/>
                  <a:gd name="T12" fmla="*/ 248 w 382"/>
                  <a:gd name="T13" fmla="*/ 258 h 718"/>
                  <a:gd name="T14" fmla="*/ 212 w 382"/>
                  <a:gd name="T15" fmla="*/ 242 h 718"/>
                  <a:gd name="T16" fmla="*/ 194 w 382"/>
                  <a:gd name="T17" fmla="*/ 212 h 718"/>
                  <a:gd name="T18" fmla="*/ 194 w 382"/>
                  <a:gd name="T19" fmla="*/ 160 h 718"/>
                  <a:gd name="T20" fmla="*/ 200 w 382"/>
                  <a:gd name="T21" fmla="*/ 140 h 718"/>
                  <a:gd name="T22" fmla="*/ 200 w 382"/>
                  <a:gd name="T23" fmla="*/ 110 h 718"/>
                  <a:gd name="T24" fmla="*/ 184 w 382"/>
                  <a:gd name="T25" fmla="*/ 72 h 718"/>
                  <a:gd name="T26" fmla="*/ 158 w 382"/>
                  <a:gd name="T27" fmla="*/ 50 h 718"/>
                  <a:gd name="T28" fmla="*/ 80 w 382"/>
                  <a:gd name="T29" fmla="*/ 0 h 718"/>
                  <a:gd name="T30" fmla="*/ 84 w 382"/>
                  <a:gd name="T31" fmla="*/ 6 h 718"/>
                  <a:gd name="T32" fmla="*/ 96 w 382"/>
                  <a:gd name="T33" fmla="*/ 38 h 718"/>
                  <a:gd name="T34" fmla="*/ 94 w 382"/>
                  <a:gd name="T35" fmla="*/ 70 h 718"/>
                  <a:gd name="T36" fmla="*/ 80 w 382"/>
                  <a:gd name="T37" fmla="*/ 66 h 718"/>
                  <a:gd name="T38" fmla="*/ 48 w 382"/>
                  <a:gd name="T39" fmla="*/ 82 h 718"/>
                  <a:gd name="T40" fmla="*/ 34 w 382"/>
                  <a:gd name="T41" fmla="*/ 106 h 718"/>
                  <a:gd name="T42" fmla="*/ 26 w 382"/>
                  <a:gd name="T43" fmla="*/ 138 h 718"/>
                  <a:gd name="T44" fmla="*/ 24 w 382"/>
                  <a:gd name="T45" fmla="*/ 194 h 718"/>
                  <a:gd name="T46" fmla="*/ 22 w 382"/>
                  <a:gd name="T47" fmla="*/ 204 h 718"/>
                  <a:gd name="T48" fmla="*/ 20 w 382"/>
                  <a:gd name="T49" fmla="*/ 202 h 718"/>
                  <a:gd name="T50" fmla="*/ 0 w 382"/>
                  <a:gd name="T51" fmla="*/ 662 h 718"/>
                  <a:gd name="T52" fmla="*/ 30 w 382"/>
                  <a:gd name="T53" fmla="*/ 636 h 718"/>
                  <a:gd name="T54" fmla="*/ 80 w 382"/>
                  <a:gd name="T55" fmla="*/ 606 h 718"/>
                  <a:gd name="T56" fmla="*/ 108 w 382"/>
                  <a:gd name="T57" fmla="*/ 586 h 718"/>
                  <a:gd name="T58" fmla="*/ 132 w 382"/>
                  <a:gd name="T59" fmla="*/ 542 h 718"/>
                  <a:gd name="T60" fmla="*/ 144 w 382"/>
                  <a:gd name="T61" fmla="*/ 484 h 718"/>
                  <a:gd name="T62" fmla="*/ 220 w 382"/>
                  <a:gd name="T63" fmla="*/ 544 h 718"/>
                  <a:gd name="T64" fmla="*/ 300 w 382"/>
                  <a:gd name="T65" fmla="*/ 626 h 718"/>
                  <a:gd name="T66" fmla="*/ 330 w 382"/>
                  <a:gd name="T67" fmla="*/ 678 h 718"/>
                  <a:gd name="T68" fmla="*/ 336 w 382"/>
                  <a:gd name="T69" fmla="*/ 710 h 718"/>
                  <a:gd name="T70" fmla="*/ 340 w 382"/>
                  <a:gd name="T71" fmla="*/ 718 h 718"/>
                  <a:gd name="T72" fmla="*/ 352 w 382"/>
                  <a:gd name="T73" fmla="*/ 716 h 718"/>
                  <a:gd name="T74" fmla="*/ 372 w 382"/>
                  <a:gd name="T75" fmla="*/ 698 h 718"/>
                  <a:gd name="T76" fmla="*/ 376 w 382"/>
                  <a:gd name="T77" fmla="*/ 680 h 718"/>
                  <a:gd name="T78" fmla="*/ 382 w 382"/>
                  <a:gd name="T79" fmla="*/ 666 h 718"/>
                  <a:gd name="T80" fmla="*/ 372 w 382"/>
                  <a:gd name="T81" fmla="*/ 644 h 718"/>
                  <a:gd name="T82" fmla="*/ 318 w 382"/>
                  <a:gd name="T83" fmla="*/ 582 h 718"/>
                  <a:gd name="T84" fmla="*/ 170 w 382"/>
                  <a:gd name="T85" fmla="*/ 452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2" h="718">
                    <a:moveTo>
                      <a:pt x="170" y="452"/>
                    </a:moveTo>
                    <a:lnTo>
                      <a:pt x="170" y="452"/>
                    </a:lnTo>
                    <a:lnTo>
                      <a:pt x="194" y="442"/>
                    </a:lnTo>
                    <a:lnTo>
                      <a:pt x="208" y="434"/>
                    </a:lnTo>
                    <a:lnTo>
                      <a:pt x="224" y="424"/>
                    </a:lnTo>
                    <a:lnTo>
                      <a:pt x="238" y="410"/>
                    </a:lnTo>
                    <a:lnTo>
                      <a:pt x="250" y="396"/>
                    </a:lnTo>
                    <a:lnTo>
                      <a:pt x="260" y="378"/>
                    </a:lnTo>
                    <a:lnTo>
                      <a:pt x="264" y="368"/>
                    </a:lnTo>
                    <a:lnTo>
                      <a:pt x="266" y="358"/>
                    </a:lnTo>
                    <a:lnTo>
                      <a:pt x="266" y="358"/>
                    </a:lnTo>
                    <a:lnTo>
                      <a:pt x="270" y="334"/>
                    </a:lnTo>
                    <a:lnTo>
                      <a:pt x="276" y="312"/>
                    </a:lnTo>
                    <a:lnTo>
                      <a:pt x="284" y="294"/>
                    </a:lnTo>
                    <a:lnTo>
                      <a:pt x="292" y="278"/>
                    </a:lnTo>
                    <a:lnTo>
                      <a:pt x="304" y="256"/>
                    </a:lnTo>
                    <a:lnTo>
                      <a:pt x="310" y="250"/>
                    </a:lnTo>
                    <a:lnTo>
                      <a:pt x="310" y="250"/>
                    </a:lnTo>
                    <a:lnTo>
                      <a:pt x="286" y="256"/>
                    </a:lnTo>
                    <a:lnTo>
                      <a:pt x="266" y="258"/>
                    </a:lnTo>
                    <a:lnTo>
                      <a:pt x="248" y="258"/>
                    </a:lnTo>
                    <a:lnTo>
                      <a:pt x="234" y="254"/>
                    </a:lnTo>
                    <a:lnTo>
                      <a:pt x="220" y="250"/>
                    </a:lnTo>
                    <a:lnTo>
                      <a:pt x="212" y="242"/>
                    </a:lnTo>
                    <a:lnTo>
                      <a:pt x="204" y="234"/>
                    </a:lnTo>
                    <a:lnTo>
                      <a:pt x="198" y="224"/>
                    </a:lnTo>
                    <a:lnTo>
                      <a:pt x="194" y="212"/>
                    </a:lnTo>
                    <a:lnTo>
                      <a:pt x="192" y="202"/>
                    </a:lnTo>
                    <a:lnTo>
                      <a:pt x="190" y="180"/>
                    </a:lnTo>
                    <a:lnTo>
                      <a:pt x="194" y="160"/>
                    </a:lnTo>
                    <a:lnTo>
                      <a:pt x="198" y="148"/>
                    </a:lnTo>
                    <a:lnTo>
                      <a:pt x="198" y="148"/>
                    </a:lnTo>
                    <a:lnTo>
                      <a:pt x="200" y="140"/>
                    </a:lnTo>
                    <a:lnTo>
                      <a:pt x="202" y="130"/>
                    </a:lnTo>
                    <a:lnTo>
                      <a:pt x="202" y="120"/>
                    </a:lnTo>
                    <a:lnTo>
                      <a:pt x="200" y="110"/>
                    </a:lnTo>
                    <a:lnTo>
                      <a:pt x="194" y="90"/>
                    </a:lnTo>
                    <a:lnTo>
                      <a:pt x="188" y="80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74" y="64"/>
                    </a:lnTo>
                    <a:lnTo>
                      <a:pt x="158" y="50"/>
                    </a:lnTo>
                    <a:lnTo>
                      <a:pt x="120" y="22"/>
                    </a:lnTo>
                    <a:lnTo>
                      <a:pt x="88" y="4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90" y="16"/>
                    </a:lnTo>
                    <a:lnTo>
                      <a:pt x="94" y="28"/>
                    </a:lnTo>
                    <a:lnTo>
                      <a:pt x="96" y="38"/>
                    </a:lnTo>
                    <a:lnTo>
                      <a:pt x="98" y="48"/>
                    </a:lnTo>
                    <a:lnTo>
                      <a:pt x="96" y="64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88" y="68"/>
                    </a:lnTo>
                    <a:lnTo>
                      <a:pt x="80" y="66"/>
                    </a:lnTo>
                    <a:lnTo>
                      <a:pt x="70" y="68"/>
                    </a:lnTo>
                    <a:lnTo>
                      <a:pt x="58" y="72"/>
                    </a:lnTo>
                    <a:lnTo>
                      <a:pt x="48" y="82"/>
                    </a:lnTo>
                    <a:lnTo>
                      <a:pt x="44" y="88"/>
                    </a:lnTo>
                    <a:lnTo>
                      <a:pt x="38" y="96"/>
                    </a:lnTo>
                    <a:lnTo>
                      <a:pt x="34" y="106"/>
                    </a:lnTo>
                    <a:lnTo>
                      <a:pt x="30" y="118"/>
                    </a:lnTo>
                    <a:lnTo>
                      <a:pt x="30" y="118"/>
                    </a:lnTo>
                    <a:lnTo>
                      <a:pt x="26" y="138"/>
                    </a:lnTo>
                    <a:lnTo>
                      <a:pt x="24" y="154"/>
                    </a:lnTo>
                    <a:lnTo>
                      <a:pt x="24" y="180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02"/>
                    </a:lnTo>
                    <a:lnTo>
                      <a:pt x="22" y="204"/>
                    </a:lnTo>
                    <a:lnTo>
                      <a:pt x="20" y="204"/>
                    </a:lnTo>
                    <a:lnTo>
                      <a:pt x="20" y="202"/>
                    </a:lnTo>
                    <a:lnTo>
                      <a:pt x="20" y="202"/>
                    </a:lnTo>
                    <a:lnTo>
                      <a:pt x="16" y="194"/>
                    </a:lnTo>
                    <a:lnTo>
                      <a:pt x="0" y="146"/>
                    </a:lnTo>
                    <a:lnTo>
                      <a:pt x="0" y="662"/>
                    </a:lnTo>
                    <a:lnTo>
                      <a:pt x="0" y="662"/>
                    </a:lnTo>
                    <a:lnTo>
                      <a:pt x="12" y="650"/>
                    </a:lnTo>
                    <a:lnTo>
                      <a:pt x="30" y="636"/>
                    </a:lnTo>
                    <a:lnTo>
                      <a:pt x="52" y="620"/>
                    </a:lnTo>
                    <a:lnTo>
                      <a:pt x="80" y="606"/>
                    </a:lnTo>
                    <a:lnTo>
                      <a:pt x="80" y="606"/>
                    </a:lnTo>
                    <a:lnTo>
                      <a:pt x="90" y="600"/>
                    </a:lnTo>
                    <a:lnTo>
                      <a:pt x="100" y="594"/>
                    </a:lnTo>
                    <a:lnTo>
                      <a:pt x="108" y="586"/>
                    </a:lnTo>
                    <a:lnTo>
                      <a:pt x="114" y="578"/>
                    </a:lnTo>
                    <a:lnTo>
                      <a:pt x="126" y="560"/>
                    </a:lnTo>
                    <a:lnTo>
                      <a:pt x="132" y="542"/>
                    </a:lnTo>
                    <a:lnTo>
                      <a:pt x="138" y="524"/>
                    </a:lnTo>
                    <a:lnTo>
                      <a:pt x="142" y="508"/>
                    </a:lnTo>
                    <a:lnTo>
                      <a:pt x="144" y="484"/>
                    </a:lnTo>
                    <a:lnTo>
                      <a:pt x="144" y="484"/>
                    </a:lnTo>
                    <a:lnTo>
                      <a:pt x="188" y="518"/>
                    </a:lnTo>
                    <a:lnTo>
                      <a:pt x="220" y="544"/>
                    </a:lnTo>
                    <a:lnTo>
                      <a:pt x="254" y="576"/>
                    </a:lnTo>
                    <a:lnTo>
                      <a:pt x="286" y="610"/>
                    </a:lnTo>
                    <a:lnTo>
                      <a:pt x="300" y="626"/>
                    </a:lnTo>
                    <a:lnTo>
                      <a:pt x="312" y="644"/>
                    </a:lnTo>
                    <a:lnTo>
                      <a:pt x="322" y="662"/>
                    </a:lnTo>
                    <a:lnTo>
                      <a:pt x="330" y="678"/>
                    </a:lnTo>
                    <a:lnTo>
                      <a:pt x="336" y="694"/>
                    </a:lnTo>
                    <a:lnTo>
                      <a:pt x="336" y="710"/>
                    </a:lnTo>
                    <a:lnTo>
                      <a:pt x="336" y="710"/>
                    </a:lnTo>
                    <a:lnTo>
                      <a:pt x="336" y="712"/>
                    </a:lnTo>
                    <a:lnTo>
                      <a:pt x="336" y="716"/>
                    </a:lnTo>
                    <a:lnTo>
                      <a:pt x="340" y="718"/>
                    </a:lnTo>
                    <a:lnTo>
                      <a:pt x="346" y="718"/>
                    </a:lnTo>
                    <a:lnTo>
                      <a:pt x="346" y="718"/>
                    </a:lnTo>
                    <a:lnTo>
                      <a:pt x="352" y="716"/>
                    </a:lnTo>
                    <a:lnTo>
                      <a:pt x="362" y="710"/>
                    </a:lnTo>
                    <a:lnTo>
                      <a:pt x="368" y="706"/>
                    </a:lnTo>
                    <a:lnTo>
                      <a:pt x="372" y="698"/>
                    </a:lnTo>
                    <a:lnTo>
                      <a:pt x="376" y="690"/>
                    </a:lnTo>
                    <a:lnTo>
                      <a:pt x="376" y="680"/>
                    </a:lnTo>
                    <a:lnTo>
                      <a:pt x="376" y="680"/>
                    </a:lnTo>
                    <a:lnTo>
                      <a:pt x="378" y="674"/>
                    </a:lnTo>
                    <a:lnTo>
                      <a:pt x="380" y="670"/>
                    </a:lnTo>
                    <a:lnTo>
                      <a:pt x="382" y="666"/>
                    </a:lnTo>
                    <a:lnTo>
                      <a:pt x="380" y="658"/>
                    </a:lnTo>
                    <a:lnTo>
                      <a:pt x="380" y="658"/>
                    </a:lnTo>
                    <a:lnTo>
                      <a:pt x="372" y="644"/>
                    </a:lnTo>
                    <a:lnTo>
                      <a:pt x="358" y="626"/>
                    </a:lnTo>
                    <a:lnTo>
                      <a:pt x="340" y="606"/>
                    </a:lnTo>
                    <a:lnTo>
                      <a:pt x="318" y="582"/>
                    </a:lnTo>
                    <a:lnTo>
                      <a:pt x="290" y="554"/>
                    </a:lnTo>
                    <a:lnTo>
                      <a:pt x="256" y="524"/>
                    </a:lnTo>
                    <a:lnTo>
                      <a:pt x="170" y="452"/>
                    </a:lnTo>
                    <a:lnTo>
                      <a:pt x="170" y="45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+mn-lt"/>
                </a:endParaRPr>
              </a:p>
            </p:txBody>
          </p:sp>
          <p:sp>
            <p:nvSpPr>
              <p:cNvPr id="91" name="Freeform 23"/>
              <p:cNvSpPr>
                <a:spLocks noChangeAspect="1"/>
              </p:cNvSpPr>
              <p:nvPr/>
            </p:nvSpPr>
            <p:spPr bwMode="auto">
              <a:xfrm>
                <a:off x="8551334" y="6180666"/>
                <a:ext cx="592666" cy="677333"/>
              </a:xfrm>
              <a:custGeom>
                <a:avLst/>
                <a:gdLst>
                  <a:gd name="T0" fmla="*/ 536 w 560"/>
                  <a:gd name="T1" fmla="*/ 100 h 640"/>
                  <a:gd name="T2" fmla="*/ 496 w 560"/>
                  <a:gd name="T3" fmla="*/ 106 h 640"/>
                  <a:gd name="T4" fmla="*/ 456 w 560"/>
                  <a:gd name="T5" fmla="*/ 118 h 640"/>
                  <a:gd name="T6" fmla="*/ 438 w 560"/>
                  <a:gd name="T7" fmla="*/ 110 h 640"/>
                  <a:gd name="T8" fmla="*/ 436 w 560"/>
                  <a:gd name="T9" fmla="*/ 82 h 640"/>
                  <a:gd name="T10" fmla="*/ 428 w 560"/>
                  <a:gd name="T11" fmla="*/ 76 h 640"/>
                  <a:gd name="T12" fmla="*/ 360 w 560"/>
                  <a:gd name="T13" fmla="*/ 146 h 640"/>
                  <a:gd name="T14" fmla="*/ 328 w 560"/>
                  <a:gd name="T15" fmla="*/ 192 h 640"/>
                  <a:gd name="T16" fmla="*/ 290 w 560"/>
                  <a:gd name="T17" fmla="*/ 108 h 640"/>
                  <a:gd name="T18" fmla="*/ 274 w 560"/>
                  <a:gd name="T19" fmla="*/ 38 h 640"/>
                  <a:gd name="T20" fmla="*/ 280 w 560"/>
                  <a:gd name="T21" fmla="*/ 6 h 640"/>
                  <a:gd name="T22" fmla="*/ 280 w 560"/>
                  <a:gd name="T23" fmla="*/ 2 h 640"/>
                  <a:gd name="T24" fmla="*/ 262 w 560"/>
                  <a:gd name="T25" fmla="*/ 0 h 640"/>
                  <a:gd name="T26" fmla="*/ 248 w 560"/>
                  <a:gd name="T27" fmla="*/ 14 h 640"/>
                  <a:gd name="T28" fmla="*/ 244 w 560"/>
                  <a:gd name="T29" fmla="*/ 18 h 640"/>
                  <a:gd name="T30" fmla="*/ 240 w 560"/>
                  <a:gd name="T31" fmla="*/ 26 h 640"/>
                  <a:gd name="T32" fmla="*/ 254 w 560"/>
                  <a:gd name="T33" fmla="*/ 88 h 640"/>
                  <a:gd name="T34" fmla="*/ 304 w 560"/>
                  <a:gd name="T35" fmla="*/ 204 h 640"/>
                  <a:gd name="T36" fmla="*/ 222 w 560"/>
                  <a:gd name="T37" fmla="*/ 206 h 640"/>
                  <a:gd name="T38" fmla="*/ 136 w 560"/>
                  <a:gd name="T39" fmla="*/ 224 h 640"/>
                  <a:gd name="T40" fmla="*/ 164 w 560"/>
                  <a:gd name="T41" fmla="*/ 234 h 640"/>
                  <a:gd name="T42" fmla="*/ 178 w 560"/>
                  <a:gd name="T43" fmla="*/ 254 h 640"/>
                  <a:gd name="T44" fmla="*/ 166 w 560"/>
                  <a:gd name="T45" fmla="*/ 272 h 640"/>
                  <a:gd name="T46" fmla="*/ 122 w 560"/>
                  <a:gd name="T47" fmla="*/ 300 h 640"/>
                  <a:gd name="T48" fmla="*/ 90 w 560"/>
                  <a:gd name="T49" fmla="*/ 348 h 640"/>
                  <a:gd name="T50" fmla="*/ 22 w 560"/>
                  <a:gd name="T51" fmla="*/ 414 h 640"/>
                  <a:gd name="T52" fmla="*/ 0 w 560"/>
                  <a:gd name="T53" fmla="*/ 430 h 640"/>
                  <a:gd name="T54" fmla="*/ 102 w 560"/>
                  <a:gd name="T55" fmla="*/ 404 h 640"/>
                  <a:gd name="T56" fmla="*/ 136 w 560"/>
                  <a:gd name="T57" fmla="*/ 406 h 640"/>
                  <a:gd name="T58" fmla="*/ 152 w 560"/>
                  <a:gd name="T59" fmla="*/ 418 h 640"/>
                  <a:gd name="T60" fmla="*/ 156 w 560"/>
                  <a:gd name="T61" fmla="*/ 438 h 640"/>
                  <a:gd name="T62" fmla="*/ 138 w 560"/>
                  <a:gd name="T63" fmla="*/ 486 h 640"/>
                  <a:gd name="T64" fmla="*/ 90 w 560"/>
                  <a:gd name="T65" fmla="*/ 550 h 640"/>
                  <a:gd name="T66" fmla="*/ 126 w 560"/>
                  <a:gd name="T67" fmla="*/ 542 h 640"/>
                  <a:gd name="T68" fmla="*/ 158 w 560"/>
                  <a:gd name="T69" fmla="*/ 550 h 640"/>
                  <a:gd name="T70" fmla="*/ 170 w 560"/>
                  <a:gd name="T71" fmla="*/ 572 h 640"/>
                  <a:gd name="T72" fmla="*/ 168 w 560"/>
                  <a:gd name="T73" fmla="*/ 626 h 640"/>
                  <a:gd name="T74" fmla="*/ 186 w 560"/>
                  <a:gd name="T75" fmla="*/ 626 h 640"/>
                  <a:gd name="T76" fmla="*/ 280 w 560"/>
                  <a:gd name="T77" fmla="*/ 640 h 640"/>
                  <a:gd name="T78" fmla="*/ 310 w 560"/>
                  <a:gd name="T79" fmla="*/ 628 h 640"/>
                  <a:gd name="T80" fmla="*/ 322 w 560"/>
                  <a:gd name="T81" fmla="*/ 628 h 640"/>
                  <a:gd name="T82" fmla="*/ 330 w 560"/>
                  <a:gd name="T83" fmla="*/ 580 h 640"/>
                  <a:gd name="T84" fmla="*/ 346 w 560"/>
                  <a:gd name="T85" fmla="*/ 526 h 640"/>
                  <a:gd name="T86" fmla="*/ 354 w 560"/>
                  <a:gd name="T87" fmla="*/ 526 h 640"/>
                  <a:gd name="T88" fmla="*/ 358 w 560"/>
                  <a:gd name="T89" fmla="*/ 534 h 640"/>
                  <a:gd name="T90" fmla="*/ 364 w 560"/>
                  <a:gd name="T91" fmla="*/ 584 h 640"/>
                  <a:gd name="T92" fmla="*/ 424 w 560"/>
                  <a:gd name="T93" fmla="*/ 640 h 640"/>
                  <a:gd name="T94" fmla="*/ 438 w 560"/>
                  <a:gd name="T95" fmla="*/ 624 h 640"/>
                  <a:gd name="T96" fmla="*/ 458 w 560"/>
                  <a:gd name="T97" fmla="*/ 622 h 640"/>
                  <a:gd name="T98" fmla="*/ 474 w 560"/>
                  <a:gd name="T99" fmla="*/ 64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60" h="640">
                    <a:moveTo>
                      <a:pt x="560" y="100"/>
                    </a:moveTo>
                    <a:lnTo>
                      <a:pt x="560" y="100"/>
                    </a:lnTo>
                    <a:lnTo>
                      <a:pt x="536" y="100"/>
                    </a:lnTo>
                    <a:lnTo>
                      <a:pt x="512" y="98"/>
                    </a:lnTo>
                    <a:lnTo>
                      <a:pt x="512" y="98"/>
                    </a:lnTo>
                    <a:lnTo>
                      <a:pt x="496" y="106"/>
                    </a:lnTo>
                    <a:lnTo>
                      <a:pt x="480" y="114"/>
                    </a:lnTo>
                    <a:lnTo>
                      <a:pt x="464" y="118"/>
                    </a:lnTo>
                    <a:lnTo>
                      <a:pt x="456" y="118"/>
                    </a:lnTo>
                    <a:lnTo>
                      <a:pt x="448" y="118"/>
                    </a:lnTo>
                    <a:lnTo>
                      <a:pt x="442" y="116"/>
                    </a:lnTo>
                    <a:lnTo>
                      <a:pt x="438" y="110"/>
                    </a:lnTo>
                    <a:lnTo>
                      <a:pt x="436" y="104"/>
                    </a:lnTo>
                    <a:lnTo>
                      <a:pt x="434" y="94"/>
                    </a:lnTo>
                    <a:lnTo>
                      <a:pt x="436" y="82"/>
                    </a:lnTo>
                    <a:lnTo>
                      <a:pt x="442" y="66"/>
                    </a:lnTo>
                    <a:lnTo>
                      <a:pt x="442" y="66"/>
                    </a:lnTo>
                    <a:lnTo>
                      <a:pt x="428" y="76"/>
                    </a:lnTo>
                    <a:lnTo>
                      <a:pt x="396" y="106"/>
                    </a:lnTo>
                    <a:lnTo>
                      <a:pt x="378" y="126"/>
                    </a:lnTo>
                    <a:lnTo>
                      <a:pt x="360" y="146"/>
                    </a:lnTo>
                    <a:lnTo>
                      <a:pt x="342" y="170"/>
                    </a:lnTo>
                    <a:lnTo>
                      <a:pt x="328" y="192"/>
                    </a:lnTo>
                    <a:lnTo>
                      <a:pt x="328" y="192"/>
                    </a:lnTo>
                    <a:lnTo>
                      <a:pt x="312" y="160"/>
                    </a:lnTo>
                    <a:lnTo>
                      <a:pt x="300" y="134"/>
                    </a:lnTo>
                    <a:lnTo>
                      <a:pt x="290" y="108"/>
                    </a:lnTo>
                    <a:lnTo>
                      <a:pt x="280" y="80"/>
                    </a:lnTo>
                    <a:lnTo>
                      <a:pt x="276" y="52"/>
                    </a:lnTo>
                    <a:lnTo>
                      <a:pt x="274" y="38"/>
                    </a:lnTo>
                    <a:lnTo>
                      <a:pt x="274" y="26"/>
                    </a:lnTo>
                    <a:lnTo>
                      <a:pt x="276" y="16"/>
                    </a:lnTo>
                    <a:lnTo>
                      <a:pt x="280" y="6"/>
                    </a:lnTo>
                    <a:lnTo>
                      <a:pt x="280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80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54" y="4"/>
                    </a:lnTo>
                    <a:lnTo>
                      <a:pt x="252" y="8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6" y="16"/>
                    </a:lnTo>
                    <a:lnTo>
                      <a:pt x="244" y="18"/>
                    </a:lnTo>
                    <a:lnTo>
                      <a:pt x="242" y="20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40" y="36"/>
                    </a:lnTo>
                    <a:lnTo>
                      <a:pt x="244" y="50"/>
                    </a:lnTo>
                    <a:lnTo>
                      <a:pt x="254" y="88"/>
                    </a:lnTo>
                    <a:lnTo>
                      <a:pt x="274" y="13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278" y="202"/>
                    </a:lnTo>
                    <a:lnTo>
                      <a:pt x="250" y="204"/>
                    </a:lnTo>
                    <a:lnTo>
                      <a:pt x="222" y="206"/>
                    </a:lnTo>
                    <a:lnTo>
                      <a:pt x="196" y="210"/>
                    </a:lnTo>
                    <a:lnTo>
                      <a:pt x="154" y="220"/>
                    </a:lnTo>
                    <a:lnTo>
                      <a:pt x="136" y="224"/>
                    </a:lnTo>
                    <a:lnTo>
                      <a:pt x="136" y="224"/>
                    </a:lnTo>
                    <a:lnTo>
                      <a:pt x="152" y="230"/>
                    </a:lnTo>
                    <a:lnTo>
                      <a:pt x="164" y="234"/>
                    </a:lnTo>
                    <a:lnTo>
                      <a:pt x="172" y="242"/>
                    </a:lnTo>
                    <a:lnTo>
                      <a:pt x="176" y="248"/>
                    </a:lnTo>
                    <a:lnTo>
                      <a:pt x="178" y="254"/>
                    </a:lnTo>
                    <a:lnTo>
                      <a:pt x="176" y="260"/>
                    </a:lnTo>
                    <a:lnTo>
                      <a:pt x="172" y="266"/>
                    </a:lnTo>
                    <a:lnTo>
                      <a:pt x="166" y="272"/>
                    </a:lnTo>
                    <a:lnTo>
                      <a:pt x="154" y="284"/>
                    </a:lnTo>
                    <a:lnTo>
                      <a:pt x="138" y="292"/>
                    </a:lnTo>
                    <a:lnTo>
                      <a:pt x="122" y="300"/>
                    </a:lnTo>
                    <a:lnTo>
                      <a:pt x="122" y="300"/>
                    </a:lnTo>
                    <a:lnTo>
                      <a:pt x="108" y="326"/>
                    </a:lnTo>
                    <a:lnTo>
                      <a:pt x="90" y="348"/>
                    </a:lnTo>
                    <a:lnTo>
                      <a:pt x="72" y="368"/>
                    </a:lnTo>
                    <a:lnTo>
                      <a:pt x="54" y="386"/>
                    </a:lnTo>
                    <a:lnTo>
                      <a:pt x="22" y="414"/>
                    </a:lnTo>
                    <a:lnTo>
                      <a:pt x="0" y="428"/>
                    </a:lnTo>
                    <a:lnTo>
                      <a:pt x="0" y="430"/>
                    </a:lnTo>
                    <a:lnTo>
                      <a:pt x="0" y="430"/>
                    </a:lnTo>
                    <a:lnTo>
                      <a:pt x="48" y="414"/>
                    </a:lnTo>
                    <a:lnTo>
                      <a:pt x="86" y="406"/>
                    </a:lnTo>
                    <a:lnTo>
                      <a:pt x="102" y="404"/>
                    </a:lnTo>
                    <a:lnTo>
                      <a:pt x="116" y="404"/>
                    </a:lnTo>
                    <a:lnTo>
                      <a:pt x="126" y="404"/>
                    </a:lnTo>
                    <a:lnTo>
                      <a:pt x="136" y="406"/>
                    </a:lnTo>
                    <a:lnTo>
                      <a:pt x="144" y="410"/>
                    </a:lnTo>
                    <a:lnTo>
                      <a:pt x="148" y="414"/>
                    </a:lnTo>
                    <a:lnTo>
                      <a:pt x="152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6" y="438"/>
                    </a:lnTo>
                    <a:lnTo>
                      <a:pt x="154" y="454"/>
                    </a:lnTo>
                    <a:lnTo>
                      <a:pt x="146" y="470"/>
                    </a:lnTo>
                    <a:lnTo>
                      <a:pt x="138" y="486"/>
                    </a:lnTo>
                    <a:lnTo>
                      <a:pt x="116" y="518"/>
                    </a:lnTo>
                    <a:lnTo>
                      <a:pt x="98" y="54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110" y="544"/>
                    </a:lnTo>
                    <a:lnTo>
                      <a:pt x="126" y="542"/>
                    </a:lnTo>
                    <a:lnTo>
                      <a:pt x="138" y="542"/>
                    </a:lnTo>
                    <a:lnTo>
                      <a:pt x="148" y="544"/>
                    </a:lnTo>
                    <a:lnTo>
                      <a:pt x="158" y="550"/>
                    </a:lnTo>
                    <a:lnTo>
                      <a:pt x="164" y="556"/>
                    </a:lnTo>
                    <a:lnTo>
                      <a:pt x="168" y="564"/>
                    </a:lnTo>
                    <a:lnTo>
                      <a:pt x="170" y="572"/>
                    </a:lnTo>
                    <a:lnTo>
                      <a:pt x="172" y="592"/>
                    </a:lnTo>
                    <a:lnTo>
                      <a:pt x="172" y="608"/>
                    </a:lnTo>
                    <a:lnTo>
                      <a:pt x="168" y="626"/>
                    </a:lnTo>
                    <a:lnTo>
                      <a:pt x="168" y="626"/>
                    </a:lnTo>
                    <a:lnTo>
                      <a:pt x="178" y="624"/>
                    </a:lnTo>
                    <a:lnTo>
                      <a:pt x="186" y="626"/>
                    </a:lnTo>
                    <a:lnTo>
                      <a:pt x="192" y="632"/>
                    </a:lnTo>
                    <a:lnTo>
                      <a:pt x="198" y="640"/>
                    </a:lnTo>
                    <a:lnTo>
                      <a:pt x="280" y="640"/>
                    </a:lnTo>
                    <a:lnTo>
                      <a:pt x="280" y="640"/>
                    </a:lnTo>
                    <a:lnTo>
                      <a:pt x="296" y="632"/>
                    </a:lnTo>
                    <a:lnTo>
                      <a:pt x="310" y="628"/>
                    </a:lnTo>
                    <a:lnTo>
                      <a:pt x="320" y="628"/>
                    </a:lnTo>
                    <a:lnTo>
                      <a:pt x="322" y="628"/>
                    </a:lnTo>
                    <a:lnTo>
                      <a:pt x="322" y="628"/>
                    </a:lnTo>
                    <a:lnTo>
                      <a:pt x="322" y="620"/>
                    </a:lnTo>
                    <a:lnTo>
                      <a:pt x="324" y="608"/>
                    </a:lnTo>
                    <a:lnTo>
                      <a:pt x="330" y="580"/>
                    </a:lnTo>
                    <a:lnTo>
                      <a:pt x="344" y="530"/>
                    </a:lnTo>
                    <a:lnTo>
                      <a:pt x="344" y="530"/>
                    </a:lnTo>
                    <a:lnTo>
                      <a:pt x="346" y="526"/>
                    </a:lnTo>
                    <a:lnTo>
                      <a:pt x="348" y="522"/>
                    </a:lnTo>
                    <a:lnTo>
                      <a:pt x="352" y="524"/>
                    </a:lnTo>
                    <a:lnTo>
                      <a:pt x="354" y="526"/>
                    </a:lnTo>
                    <a:lnTo>
                      <a:pt x="356" y="530"/>
                    </a:lnTo>
                    <a:lnTo>
                      <a:pt x="358" y="534"/>
                    </a:lnTo>
                    <a:lnTo>
                      <a:pt x="358" y="534"/>
                    </a:lnTo>
                    <a:lnTo>
                      <a:pt x="358" y="544"/>
                    </a:lnTo>
                    <a:lnTo>
                      <a:pt x="358" y="556"/>
                    </a:lnTo>
                    <a:lnTo>
                      <a:pt x="364" y="584"/>
                    </a:lnTo>
                    <a:lnTo>
                      <a:pt x="372" y="612"/>
                    </a:lnTo>
                    <a:lnTo>
                      <a:pt x="382" y="640"/>
                    </a:lnTo>
                    <a:lnTo>
                      <a:pt x="424" y="640"/>
                    </a:lnTo>
                    <a:lnTo>
                      <a:pt x="424" y="640"/>
                    </a:lnTo>
                    <a:lnTo>
                      <a:pt x="432" y="630"/>
                    </a:lnTo>
                    <a:lnTo>
                      <a:pt x="438" y="624"/>
                    </a:lnTo>
                    <a:lnTo>
                      <a:pt x="446" y="620"/>
                    </a:lnTo>
                    <a:lnTo>
                      <a:pt x="452" y="620"/>
                    </a:lnTo>
                    <a:lnTo>
                      <a:pt x="458" y="622"/>
                    </a:lnTo>
                    <a:lnTo>
                      <a:pt x="464" y="628"/>
                    </a:lnTo>
                    <a:lnTo>
                      <a:pt x="470" y="632"/>
                    </a:lnTo>
                    <a:lnTo>
                      <a:pt x="474" y="640"/>
                    </a:lnTo>
                    <a:lnTo>
                      <a:pt x="560" y="640"/>
                    </a:lnTo>
                    <a:lnTo>
                      <a:pt x="560" y="1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  <a:extLst>
                <a:ext uri="{91240B29-F687-4F45-9708-019B960494DF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+mn-lt"/>
                </a:endParaRPr>
              </a:p>
            </p:txBody>
          </p:sp>
        </p:grpSp>
        <p:grpSp>
          <p:nvGrpSpPr>
            <p:cNvPr id="27658" name="Group 200"/>
            <p:cNvGrpSpPr>
              <a:grpSpLocks/>
            </p:cNvGrpSpPr>
            <p:nvPr/>
          </p:nvGrpSpPr>
          <p:grpSpPr bwMode="auto">
            <a:xfrm>
              <a:off x="-17347" y="0"/>
              <a:ext cx="9161347" cy="6857992"/>
              <a:chOff x="-17347" y="0"/>
              <a:chExt cx="9161347" cy="6857992"/>
            </a:xfrm>
          </p:grpSpPr>
          <p:sp>
            <p:nvSpPr>
              <p:cNvPr id="65" name="Freeform 16"/>
              <p:cNvSpPr>
                <a:spLocks noChangeAspect="1"/>
              </p:cNvSpPr>
              <p:nvPr/>
            </p:nvSpPr>
            <p:spPr bwMode="auto">
              <a:xfrm rot="9111631">
                <a:off x="7788433" y="1465582"/>
                <a:ext cx="1285378" cy="1966190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+mn-lt"/>
                </a:endParaRPr>
              </a:p>
            </p:txBody>
          </p:sp>
          <p:sp>
            <p:nvSpPr>
              <p:cNvPr id="66" name="Freeform 24"/>
              <p:cNvSpPr>
                <a:spLocks noChangeAspect="1"/>
              </p:cNvSpPr>
              <p:nvPr/>
            </p:nvSpPr>
            <p:spPr bwMode="auto">
              <a:xfrm rot="4324833">
                <a:off x="8243059" y="5300272"/>
                <a:ext cx="474357" cy="1154204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64" y="50"/>
                  </a:cxn>
                  <a:cxn ang="0">
                    <a:pos x="164" y="102"/>
                  </a:cxn>
                  <a:cxn ang="0">
                    <a:pos x="154" y="154"/>
                  </a:cxn>
                  <a:cxn ang="0">
                    <a:pos x="138" y="206"/>
                  </a:cxn>
                  <a:cxn ang="0">
                    <a:pos x="92" y="310"/>
                  </a:cxn>
                  <a:cxn ang="0">
                    <a:pos x="48" y="404"/>
                  </a:cxn>
                  <a:cxn ang="0">
                    <a:pos x="32" y="446"/>
                  </a:cxn>
                  <a:cxn ang="0">
                    <a:pos x="10" y="528"/>
                  </a:cxn>
                  <a:cxn ang="0">
                    <a:pos x="2" y="592"/>
                  </a:cxn>
                  <a:cxn ang="0">
                    <a:pos x="0" y="634"/>
                  </a:cxn>
                  <a:cxn ang="0">
                    <a:pos x="6" y="682"/>
                  </a:cxn>
                  <a:cxn ang="0">
                    <a:pos x="24" y="762"/>
                  </a:cxn>
                  <a:cxn ang="0">
                    <a:pos x="48" y="824"/>
                  </a:cxn>
                  <a:cxn ang="0">
                    <a:pos x="80" y="872"/>
                  </a:cxn>
                  <a:cxn ang="0">
                    <a:pos x="114" y="906"/>
                  </a:cxn>
                  <a:cxn ang="0">
                    <a:pos x="152" y="928"/>
                  </a:cxn>
                  <a:cxn ang="0">
                    <a:pos x="188" y="942"/>
                  </a:cxn>
                  <a:cxn ang="0">
                    <a:pos x="236" y="950"/>
                  </a:cxn>
                  <a:cxn ang="0">
                    <a:pos x="230" y="982"/>
                  </a:cxn>
                  <a:cxn ang="0">
                    <a:pos x="210" y="1050"/>
                  </a:cxn>
                  <a:cxn ang="0">
                    <a:pos x="186" y="1114"/>
                  </a:cxn>
                  <a:cxn ang="0">
                    <a:pos x="162" y="1150"/>
                  </a:cxn>
                  <a:cxn ang="0">
                    <a:pos x="142" y="1168"/>
                  </a:cxn>
                  <a:cxn ang="0">
                    <a:pos x="132" y="1174"/>
                  </a:cxn>
                  <a:cxn ang="0">
                    <a:pos x="126" y="1178"/>
                  </a:cxn>
                  <a:cxn ang="0">
                    <a:pos x="130" y="1188"/>
                  </a:cxn>
                  <a:cxn ang="0">
                    <a:pos x="134" y="1192"/>
                  </a:cxn>
                  <a:cxn ang="0">
                    <a:pos x="154" y="1202"/>
                  </a:cxn>
                  <a:cxn ang="0">
                    <a:pos x="172" y="1202"/>
                  </a:cxn>
                  <a:cxn ang="0">
                    <a:pos x="184" y="1198"/>
                  </a:cxn>
                  <a:cxn ang="0">
                    <a:pos x="194" y="1196"/>
                  </a:cxn>
                  <a:cxn ang="0">
                    <a:pos x="206" y="1188"/>
                  </a:cxn>
                  <a:cxn ang="0">
                    <a:pos x="214" y="1174"/>
                  </a:cxn>
                  <a:cxn ang="0">
                    <a:pos x="232" y="1134"/>
                  </a:cxn>
                  <a:cxn ang="0">
                    <a:pos x="262" y="1038"/>
                  </a:cxn>
                  <a:cxn ang="0">
                    <a:pos x="282" y="946"/>
                  </a:cxn>
                  <a:cxn ang="0">
                    <a:pos x="288" y="946"/>
                  </a:cxn>
                  <a:cxn ang="0">
                    <a:pos x="334" y="912"/>
                  </a:cxn>
                  <a:cxn ang="0">
                    <a:pos x="374" y="876"/>
                  </a:cxn>
                  <a:cxn ang="0">
                    <a:pos x="408" y="840"/>
                  </a:cxn>
                  <a:cxn ang="0">
                    <a:pos x="434" y="802"/>
                  </a:cxn>
                  <a:cxn ang="0">
                    <a:pos x="456" y="764"/>
                  </a:cxn>
                  <a:cxn ang="0">
                    <a:pos x="472" y="726"/>
                  </a:cxn>
                  <a:cxn ang="0">
                    <a:pos x="490" y="648"/>
                  </a:cxn>
                  <a:cxn ang="0">
                    <a:pos x="492" y="568"/>
                  </a:cxn>
                  <a:cxn ang="0">
                    <a:pos x="478" y="490"/>
                  </a:cxn>
                  <a:cxn ang="0">
                    <a:pos x="454" y="414"/>
                  </a:cxn>
                  <a:cxn ang="0">
                    <a:pos x="420" y="340"/>
                  </a:cxn>
                  <a:cxn ang="0">
                    <a:pos x="380" y="270"/>
                  </a:cxn>
                  <a:cxn ang="0">
                    <a:pos x="336" y="206"/>
                  </a:cxn>
                  <a:cxn ang="0">
                    <a:pos x="248" y="98"/>
                  </a:cxn>
                  <a:cxn ang="0">
                    <a:pos x="180" y="26"/>
                  </a:cxn>
                  <a:cxn ang="0">
                    <a:pos x="152" y="0"/>
                  </a:cxn>
                </a:cxnLst>
                <a:rect l="0" t="0" r="r" b="b"/>
                <a:pathLst>
                  <a:path w="494" h="1202">
                    <a:moveTo>
                      <a:pt x="152" y="0"/>
                    </a:moveTo>
                    <a:lnTo>
                      <a:pt x="152" y="0"/>
                    </a:lnTo>
                    <a:lnTo>
                      <a:pt x="160" y="26"/>
                    </a:lnTo>
                    <a:lnTo>
                      <a:pt x="164" y="50"/>
                    </a:lnTo>
                    <a:lnTo>
                      <a:pt x="166" y="76"/>
                    </a:lnTo>
                    <a:lnTo>
                      <a:pt x="164" y="102"/>
                    </a:lnTo>
                    <a:lnTo>
                      <a:pt x="160" y="128"/>
                    </a:lnTo>
                    <a:lnTo>
                      <a:pt x="154" y="154"/>
                    </a:lnTo>
                    <a:lnTo>
                      <a:pt x="148" y="180"/>
                    </a:lnTo>
                    <a:lnTo>
                      <a:pt x="138" y="206"/>
                    </a:lnTo>
                    <a:lnTo>
                      <a:pt x="116" y="258"/>
                    </a:lnTo>
                    <a:lnTo>
                      <a:pt x="92" y="310"/>
                    </a:lnTo>
                    <a:lnTo>
                      <a:pt x="70" y="358"/>
                    </a:lnTo>
                    <a:lnTo>
                      <a:pt x="48" y="404"/>
                    </a:lnTo>
                    <a:lnTo>
                      <a:pt x="48" y="404"/>
                    </a:lnTo>
                    <a:lnTo>
                      <a:pt x="32" y="446"/>
                    </a:lnTo>
                    <a:lnTo>
                      <a:pt x="18" y="488"/>
                    </a:lnTo>
                    <a:lnTo>
                      <a:pt x="10" y="528"/>
                    </a:lnTo>
                    <a:lnTo>
                      <a:pt x="4" y="562"/>
                    </a:lnTo>
                    <a:lnTo>
                      <a:pt x="2" y="592"/>
                    </a:lnTo>
                    <a:lnTo>
                      <a:pt x="0" y="614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6" y="682"/>
                    </a:lnTo>
                    <a:lnTo>
                      <a:pt x="14" y="724"/>
                    </a:lnTo>
                    <a:lnTo>
                      <a:pt x="24" y="762"/>
                    </a:lnTo>
                    <a:lnTo>
                      <a:pt x="36" y="796"/>
                    </a:lnTo>
                    <a:lnTo>
                      <a:pt x="48" y="824"/>
                    </a:lnTo>
                    <a:lnTo>
                      <a:pt x="64" y="850"/>
                    </a:lnTo>
                    <a:lnTo>
                      <a:pt x="80" y="872"/>
                    </a:lnTo>
                    <a:lnTo>
                      <a:pt x="96" y="890"/>
                    </a:lnTo>
                    <a:lnTo>
                      <a:pt x="114" y="906"/>
                    </a:lnTo>
                    <a:lnTo>
                      <a:pt x="132" y="918"/>
                    </a:lnTo>
                    <a:lnTo>
                      <a:pt x="152" y="928"/>
                    </a:lnTo>
                    <a:lnTo>
                      <a:pt x="170" y="936"/>
                    </a:lnTo>
                    <a:lnTo>
                      <a:pt x="188" y="942"/>
                    </a:lnTo>
                    <a:lnTo>
                      <a:pt x="204" y="946"/>
                    </a:lnTo>
                    <a:lnTo>
                      <a:pt x="236" y="950"/>
                    </a:lnTo>
                    <a:lnTo>
                      <a:pt x="236" y="950"/>
                    </a:lnTo>
                    <a:lnTo>
                      <a:pt x="230" y="982"/>
                    </a:lnTo>
                    <a:lnTo>
                      <a:pt x="220" y="1016"/>
                    </a:lnTo>
                    <a:lnTo>
                      <a:pt x="210" y="1050"/>
                    </a:lnTo>
                    <a:lnTo>
                      <a:pt x="200" y="1082"/>
                    </a:lnTo>
                    <a:lnTo>
                      <a:pt x="186" y="1114"/>
                    </a:lnTo>
                    <a:lnTo>
                      <a:pt x="170" y="1140"/>
                    </a:lnTo>
                    <a:lnTo>
                      <a:pt x="162" y="1150"/>
                    </a:lnTo>
                    <a:lnTo>
                      <a:pt x="152" y="1160"/>
                    </a:lnTo>
                    <a:lnTo>
                      <a:pt x="142" y="1168"/>
                    </a:lnTo>
                    <a:lnTo>
                      <a:pt x="132" y="1174"/>
                    </a:lnTo>
                    <a:lnTo>
                      <a:pt x="132" y="1174"/>
                    </a:lnTo>
                    <a:lnTo>
                      <a:pt x="130" y="1176"/>
                    </a:lnTo>
                    <a:lnTo>
                      <a:pt x="126" y="1178"/>
                    </a:lnTo>
                    <a:lnTo>
                      <a:pt x="126" y="1182"/>
                    </a:lnTo>
                    <a:lnTo>
                      <a:pt x="130" y="1188"/>
                    </a:lnTo>
                    <a:lnTo>
                      <a:pt x="130" y="1188"/>
                    </a:lnTo>
                    <a:lnTo>
                      <a:pt x="134" y="1192"/>
                    </a:lnTo>
                    <a:lnTo>
                      <a:pt x="146" y="1200"/>
                    </a:lnTo>
                    <a:lnTo>
                      <a:pt x="154" y="1202"/>
                    </a:lnTo>
                    <a:lnTo>
                      <a:pt x="162" y="1202"/>
                    </a:lnTo>
                    <a:lnTo>
                      <a:pt x="172" y="1202"/>
                    </a:lnTo>
                    <a:lnTo>
                      <a:pt x="184" y="1198"/>
                    </a:lnTo>
                    <a:lnTo>
                      <a:pt x="184" y="1198"/>
                    </a:lnTo>
                    <a:lnTo>
                      <a:pt x="190" y="1196"/>
                    </a:lnTo>
                    <a:lnTo>
                      <a:pt x="194" y="1196"/>
                    </a:lnTo>
                    <a:lnTo>
                      <a:pt x="200" y="1194"/>
                    </a:lnTo>
                    <a:lnTo>
                      <a:pt x="206" y="1188"/>
                    </a:lnTo>
                    <a:lnTo>
                      <a:pt x="206" y="1188"/>
                    </a:lnTo>
                    <a:lnTo>
                      <a:pt x="214" y="1174"/>
                    </a:lnTo>
                    <a:lnTo>
                      <a:pt x="224" y="1156"/>
                    </a:lnTo>
                    <a:lnTo>
                      <a:pt x="232" y="1134"/>
                    </a:lnTo>
                    <a:lnTo>
                      <a:pt x="242" y="1108"/>
                    </a:lnTo>
                    <a:lnTo>
                      <a:pt x="262" y="1038"/>
                    </a:lnTo>
                    <a:lnTo>
                      <a:pt x="282" y="946"/>
                    </a:lnTo>
                    <a:lnTo>
                      <a:pt x="282" y="946"/>
                    </a:lnTo>
                    <a:lnTo>
                      <a:pt x="288" y="946"/>
                    </a:lnTo>
                    <a:lnTo>
                      <a:pt x="288" y="946"/>
                    </a:lnTo>
                    <a:lnTo>
                      <a:pt x="312" y="928"/>
                    </a:lnTo>
                    <a:lnTo>
                      <a:pt x="334" y="912"/>
                    </a:lnTo>
                    <a:lnTo>
                      <a:pt x="354" y="894"/>
                    </a:lnTo>
                    <a:lnTo>
                      <a:pt x="374" y="876"/>
                    </a:lnTo>
                    <a:lnTo>
                      <a:pt x="392" y="858"/>
                    </a:lnTo>
                    <a:lnTo>
                      <a:pt x="408" y="840"/>
                    </a:lnTo>
                    <a:lnTo>
                      <a:pt x="422" y="822"/>
                    </a:lnTo>
                    <a:lnTo>
                      <a:pt x="434" y="802"/>
                    </a:lnTo>
                    <a:lnTo>
                      <a:pt x="446" y="784"/>
                    </a:lnTo>
                    <a:lnTo>
                      <a:pt x="456" y="764"/>
                    </a:lnTo>
                    <a:lnTo>
                      <a:pt x="466" y="746"/>
                    </a:lnTo>
                    <a:lnTo>
                      <a:pt x="472" y="726"/>
                    </a:lnTo>
                    <a:lnTo>
                      <a:pt x="484" y="688"/>
                    </a:lnTo>
                    <a:lnTo>
                      <a:pt x="490" y="648"/>
                    </a:lnTo>
                    <a:lnTo>
                      <a:pt x="494" y="608"/>
                    </a:lnTo>
                    <a:lnTo>
                      <a:pt x="492" y="568"/>
                    </a:lnTo>
                    <a:lnTo>
                      <a:pt x="486" y="530"/>
                    </a:lnTo>
                    <a:lnTo>
                      <a:pt x="478" y="490"/>
                    </a:lnTo>
                    <a:lnTo>
                      <a:pt x="468" y="452"/>
                    </a:lnTo>
                    <a:lnTo>
                      <a:pt x="454" y="414"/>
                    </a:lnTo>
                    <a:lnTo>
                      <a:pt x="438" y="376"/>
                    </a:lnTo>
                    <a:lnTo>
                      <a:pt x="420" y="340"/>
                    </a:lnTo>
                    <a:lnTo>
                      <a:pt x="400" y="304"/>
                    </a:lnTo>
                    <a:lnTo>
                      <a:pt x="380" y="270"/>
                    </a:lnTo>
                    <a:lnTo>
                      <a:pt x="358" y="238"/>
                    </a:lnTo>
                    <a:lnTo>
                      <a:pt x="336" y="206"/>
                    </a:lnTo>
                    <a:lnTo>
                      <a:pt x="290" y="148"/>
                    </a:lnTo>
                    <a:lnTo>
                      <a:pt x="248" y="98"/>
                    </a:lnTo>
                    <a:lnTo>
                      <a:pt x="210" y="58"/>
                    </a:lnTo>
                    <a:lnTo>
                      <a:pt x="180" y="26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+mn-lt"/>
                </a:endParaRPr>
              </a:p>
            </p:txBody>
          </p:sp>
          <p:sp>
            <p:nvSpPr>
              <p:cNvPr id="67" name="Freeform 28"/>
              <p:cNvSpPr>
                <a:spLocks noChangeAspect="1"/>
              </p:cNvSpPr>
              <p:nvPr/>
            </p:nvSpPr>
            <p:spPr bwMode="auto">
              <a:xfrm rot="19659348">
                <a:off x="7187072" y="3993953"/>
                <a:ext cx="942538" cy="1486797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+mn-lt"/>
                </a:endParaRPr>
              </a:p>
            </p:txBody>
          </p:sp>
          <p:sp>
            <p:nvSpPr>
              <p:cNvPr id="68" name="Freeform 32"/>
              <p:cNvSpPr>
                <a:spLocks noChangeAspect="1"/>
              </p:cNvSpPr>
              <p:nvPr/>
            </p:nvSpPr>
            <p:spPr bwMode="auto">
              <a:xfrm rot="1177916">
                <a:off x="7823628" y="381725"/>
                <a:ext cx="511311" cy="1209688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+mn-lt"/>
                </a:endParaRPr>
              </a:p>
            </p:txBody>
          </p:sp>
          <p:sp>
            <p:nvSpPr>
              <p:cNvPr id="69" name="Freeform 12"/>
              <p:cNvSpPr>
                <a:spLocks noChangeAspect="1"/>
              </p:cNvSpPr>
              <p:nvPr/>
            </p:nvSpPr>
            <p:spPr bwMode="auto">
              <a:xfrm rot="7111237">
                <a:off x="8078228" y="3447288"/>
                <a:ext cx="969106" cy="1009128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+mn-lt"/>
                </a:endParaRPr>
              </a:p>
            </p:txBody>
          </p:sp>
          <p:sp>
            <p:nvSpPr>
              <p:cNvPr id="70" name="Freeform 15"/>
              <p:cNvSpPr>
                <a:spLocks/>
              </p:cNvSpPr>
              <p:nvPr/>
            </p:nvSpPr>
            <p:spPr bwMode="auto">
              <a:xfrm>
                <a:off x="13588" y="6104914"/>
                <a:ext cx="482600" cy="753078"/>
              </a:xfrm>
              <a:custGeom>
                <a:avLst/>
                <a:gdLst>
                  <a:gd name="T0" fmla="*/ 424 w 424"/>
                  <a:gd name="T1" fmla="*/ 24 h 640"/>
                  <a:gd name="T2" fmla="*/ 424 w 424"/>
                  <a:gd name="T3" fmla="*/ 24 h 640"/>
                  <a:gd name="T4" fmla="*/ 420 w 424"/>
                  <a:gd name="T5" fmla="*/ 18 h 640"/>
                  <a:gd name="T6" fmla="*/ 414 w 424"/>
                  <a:gd name="T7" fmla="*/ 10 h 640"/>
                  <a:gd name="T8" fmla="*/ 408 w 424"/>
                  <a:gd name="T9" fmla="*/ 6 h 640"/>
                  <a:gd name="T10" fmla="*/ 402 w 424"/>
                  <a:gd name="T11" fmla="*/ 4 h 640"/>
                  <a:gd name="T12" fmla="*/ 394 w 424"/>
                  <a:gd name="T13" fmla="*/ 2 h 640"/>
                  <a:gd name="T14" fmla="*/ 386 w 424"/>
                  <a:gd name="T15" fmla="*/ 2 h 640"/>
                  <a:gd name="T16" fmla="*/ 386 w 424"/>
                  <a:gd name="T17" fmla="*/ 2 h 640"/>
                  <a:gd name="T18" fmla="*/ 380 w 424"/>
                  <a:gd name="T19" fmla="*/ 2 h 640"/>
                  <a:gd name="T20" fmla="*/ 376 w 424"/>
                  <a:gd name="T21" fmla="*/ 0 h 640"/>
                  <a:gd name="T22" fmla="*/ 372 w 424"/>
                  <a:gd name="T23" fmla="*/ 0 h 640"/>
                  <a:gd name="T24" fmla="*/ 364 w 424"/>
                  <a:gd name="T25" fmla="*/ 2 h 640"/>
                  <a:gd name="T26" fmla="*/ 364 w 424"/>
                  <a:gd name="T27" fmla="*/ 2 h 640"/>
                  <a:gd name="T28" fmla="*/ 354 w 424"/>
                  <a:gd name="T29" fmla="*/ 12 h 640"/>
                  <a:gd name="T30" fmla="*/ 342 w 424"/>
                  <a:gd name="T31" fmla="*/ 24 h 640"/>
                  <a:gd name="T32" fmla="*/ 328 w 424"/>
                  <a:gd name="T33" fmla="*/ 38 h 640"/>
                  <a:gd name="T34" fmla="*/ 312 w 424"/>
                  <a:gd name="T35" fmla="*/ 58 h 640"/>
                  <a:gd name="T36" fmla="*/ 276 w 424"/>
                  <a:gd name="T37" fmla="*/ 110 h 640"/>
                  <a:gd name="T38" fmla="*/ 232 w 424"/>
                  <a:gd name="T39" fmla="*/ 178 h 640"/>
                  <a:gd name="T40" fmla="*/ 232 w 424"/>
                  <a:gd name="T41" fmla="*/ 178 h 640"/>
                  <a:gd name="T42" fmla="*/ 210 w 424"/>
                  <a:gd name="T43" fmla="*/ 202 h 640"/>
                  <a:gd name="T44" fmla="*/ 186 w 424"/>
                  <a:gd name="T45" fmla="*/ 222 h 640"/>
                  <a:gd name="T46" fmla="*/ 160 w 424"/>
                  <a:gd name="T47" fmla="*/ 242 h 640"/>
                  <a:gd name="T48" fmla="*/ 132 w 424"/>
                  <a:gd name="T49" fmla="*/ 258 h 640"/>
                  <a:gd name="T50" fmla="*/ 100 w 424"/>
                  <a:gd name="T51" fmla="*/ 274 h 640"/>
                  <a:gd name="T52" fmla="*/ 68 w 424"/>
                  <a:gd name="T53" fmla="*/ 288 h 640"/>
                  <a:gd name="T54" fmla="*/ 34 w 424"/>
                  <a:gd name="T55" fmla="*/ 300 h 640"/>
                  <a:gd name="T56" fmla="*/ 0 w 424"/>
                  <a:gd name="T57" fmla="*/ 312 h 640"/>
                  <a:gd name="T58" fmla="*/ 0 w 424"/>
                  <a:gd name="T59" fmla="*/ 640 h 640"/>
                  <a:gd name="T60" fmla="*/ 386 w 424"/>
                  <a:gd name="T61" fmla="*/ 640 h 640"/>
                  <a:gd name="T62" fmla="*/ 386 w 424"/>
                  <a:gd name="T63" fmla="*/ 640 h 640"/>
                  <a:gd name="T64" fmla="*/ 376 w 424"/>
                  <a:gd name="T65" fmla="*/ 612 h 640"/>
                  <a:gd name="T66" fmla="*/ 358 w 424"/>
                  <a:gd name="T67" fmla="*/ 576 h 640"/>
                  <a:gd name="T68" fmla="*/ 358 w 424"/>
                  <a:gd name="T69" fmla="*/ 576 h 640"/>
                  <a:gd name="T70" fmla="*/ 336 w 424"/>
                  <a:gd name="T71" fmla="*/ 536 h 640"/>
                  <a:gd name="T72" fmla="*/ 316 w 424"/>
                  <a:gd name="T73" fmla="*/ 492 h 640"/>
                  <a:gd name="T74" fmla="*/ 296 w 424"/>
                  <a:gd name="T75" fmla="*/ 448 h 640"/>
                  <a:gd name="T76" fmla="*/ 278 w 424"/>
                  <a:gd name="T77" fmla="*/ 400 h 640"/>
                  <a:gd name="T78" fmla="*/ 264 w 424"/>
                  <a:gd name="T79" fmla="*/ 354 h 640"/>
                  <a:gd name="T80" fmla="*/ 254 w 424"/>
                  <a:gd name="T81" fmla="*/ 308 h 640"/>
                  <a:gd name="T82" fmla="*/ 252 w 424"/>
                  <a:gd name="T83" fmla="*/ 284 h 640"/>
                  <a:gd name="T84" fmla="*/ 250 w 424"/>
                  <a:gd name="T85" fmla="*/ 262 h 640"/>
                  <a:gd name="T86" fmla="*/ 250 w 424"/>
                  <a:gd name="T87" fmla="*/ 240 h 640"/>
                  <a:gd name="T88" fmla="*/ 252 w 424"/>
                  <a:gd name="T89" fmla="*/ 218 h 640"/>
                  <a:gd name="T90" fmla="*/ 252 w 424"/>
                  <a:gd name="T91" fmla="*/ 218 h 640"/>
                  <a:gd name="T92" fmla="*/ 282 w 424"/>
                  <a:gd name="T93" fmla="*/ 166 h 640"/>
                  <a:gd name="T94" fmla="*/ 302 w 424"/>
                  <a:gd name="T95" fmla="*/ 136 h 640"/>
                  <a:gd name="T96" fmla="*/ 322 w 424"/>
                  <a:gd name="T97" fmla="*/ 108 h 640"/>
                  <a:gd name="T98" fmla="*/ 346 w 424"/>
                  <a:gd name="T99" fmla="*/ 80 h 640"/>
                  <a:gd name="T100" fmla="*/ 370 w 424"/>
                  <a:gd name="T101" fmla="*/ 58 h 640"/>
                  <a:gd name="T102" fmla="*/ 382 w 424"/>
                  <a:gd name="T103" fmla="*/ 50 h 640"/>
                  <a:gd name="T104" fmla="*/ 394 w 424"/>
                  <a:gd name="T105" fmla="*/ 42 h 640"/>
                  <a:gd name="T106" fmla="*/ 406 w 424"/>
                  <a:gd name="T107" fmla="*/ 38 h 640"/>
                  <a:gd name="T108" fmla="*/ 418 w 424"/>
                  <a:gd name="T109" fmla="*/ 36 h 640"/>
                  <a:gd name="T110" fmla="*/ 418 w 424"/>
                  <a:gd name="T111" fmla="*/ 36 h 640"/>
                  <a:gd name="T112" fmla="*/ 420 w 424"/>
                  <a:gd name="T113" fmla="*/ 36 h 640"/>
                  <a:gd name="T114" fmla="*/ 424 w 424"/>
                  <a:gd name="T115" fmla="*/ 34 h 640"/>
                  <a:gd name="T116" fmla="*/ 424 w 424"/>
                  <a:gd name="T117" fmla="*/ 2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4" h="640">
                    <a:moveTo>
                      <a:pt x="424" y="24"/>
                    </a:moveTo>
                    <a:lnTo>
                      <a:pt x="424" y="24"/>
                    </a:lnTo>
                    <a:lnTo>
                      <a:pt x="420" y="18"/>
                    </a:lnTo>
                    <a:lnTo>
                      <a:pt x="414" y="10"/>
                    </a:lnTo>
                    <a:lnTo>
                      <a:pt x="408" y="6"/>
                    </a:lnTo>
                    <a:lnTo>
                      <a:pt x="402" y="4"/>
                    </a:lnTo>
                    <a:lnTo>
                      <a:pt x="394" y="2"/>
                    </a:lnTo>
                    <a:lnTo>
                      <a:pt x="386" y="2"/>
                    </a:lnTo>
                    <a:lnTo>
                      <a:pt x="386" y="2"/>
                    </a:lnTo>
                    <a:lnTo>
                      <a:pt x="380" y="2"/>
                    </a:lnTo>
                    <a:lnTo>
                      <a:pt x="376" y="0"/>
                    </a:lnTo>
                    <a:lnTo>
                      <a:pt x="372" y="0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54" y="12"/>
                    </a:lnTo>
                    <a:lnTo>
                      <a:pt x="342" y="24"/>
                    </a:lnTo>
                    <a:lnTo>
                      <a:pt x="328" y="38"/>
                    </a:lnTo>
                    <a:lnTo>
                      <a:pt x="312" y="58"/>
                    </a:lnTo>
                    <a:lnTo>
                      <a:pt x="276" y="110"/>
                    </a:lnTo>
                    <a:lnTo>
                      <a:pt x="232" y="178"/>
                    </a:lnTo>
                    <a:lnTo>
                      <a:pt x="232" y="178"/>
                    </a:lnTo>
                    <a:lnTo>
                      <a:pt x="210" y="202"/>
                    </a:lnTo>
                    <a:lnTo>
                      <a:pt x="186" y="222"/>
                    </a:lnTo>
                    <a:lnTo>
                      <a:pt x="160" y="242"/>
                    </a:lnTo>
                    <a:lnTo>
                      <a:pt x="132" y="258"/>
                    </a:lnTo>
                    <a:lnTo>
                      <a:pt x="100" y="274"/>
                    </a:lnTo>
                    <a:lnTo>
                      <a:pt x="68" y="288"/>
                    </a:lnTo>
                    <a:lnTo>
                      <a:pt x="34" y="300"/>
                    </a:lnTo>
                    <a:lnTo>
                      <a:pt x="0" y="312"/>
                    </a:lnTo>
                    <a:lnTo>
                      <a:pt x="0" y="640"/>
                    </a:lnTo>
                    <a:lnTo>
                      <a:pt x="386" y="640"/>
                    </a:lnTo>
                    <a:lnTo>
                      <a:pt x="386" y="640"/>
                    </a:lnTo>
                    <a:lnTo>
                      <a:pt x="376" y="612"/>
                    </a:lnTo>
                    <a:lnTo>
                      <a:pt x="358" y="576"/>
                    </a:lnTo>
                    <a:lnTo>
                      <a:pt x="358" y="576"/>
                    </a:lnTo>
                    <a:lnTo>
                      <a:pt x="336" y="536"/>
                    </a:lnTo>
                    <a:lnTo>
                      <a:pt x="316" y="492"/>
                    </a:lnTo>
                    <a:lnTo>
                      <a:pt x="296" y="448"/>
                    </a:lnTo>
                    <a:lnTo>
                      <a:pt x="278" y="400"/>
                    </a:lnTo>
                    <a:lnTo>
                      <a:pt x="264" y="354"/>
                    </a:lnTo>
                    <a:lnTo>
                      <a:pt x="254" y="308"/>
                    </a:lnTo>
                    <a:lnTo>
                      <a:pt x="252" y="284"/>
                    </a:lnTo>
                    <a:lnTo>
                      <a:pt x="250" y="262"/>
                    </a:lnTo>
                    <a:lnTo>
                      <a:pt x="250" y="240"/>
                    </a:lnTo>
                    <a:lnTo>
                      <a:pt x="252" y="218"/>
                    </a:lnTo>
                    <a:lnTo>
                      <a:pt x="252" y="218"/>
                    </a:lnTo>
                    <a:lnTo>
                      <a:pt x="282" y="166"/>
                    </a:lnTo>
                    <a:lnTo>
                      <a:pt x="302" y="136"/>
                    </a:lnTo>
                    <a:lnTo>
                      <a:pt x="322" y="108"/>
                    </a:lnTo>
                    <a:lnTo>
                      <a:pt x="346" y="80"/>
                    </a:lnTo>
                    <a:lnTo>
                      <a:pt x="370" y="58"/>
                    </a:lnTo>
                    <a:lnTo>
                      <a:pt x="382" y="50"/>
                    </a:lnTo>
                    <a:lnTo>
                      <a:pt x="394" y="42"/>
                    </a:lnTo>
                    <a:lnTo>
                      <a:pt x="406" y="38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20" y="36"/>
                    </a:lnTo>
                    <a:lnTo>
                      <a:pt x="424" y="34"/>
                    </a:lnTo>
                    <a:lnTo>
                      <a:pt x="424" y="24"/>
                    </a:lnTo>
                    <a:close/>
                  </a:path>
                </a:pathLst>
              </a:custGeom>
              <a:solidFill>
                <a:srgbClr val="000000">
                  <a:alpha val="2000"/>
                </a:srgb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+mn-lt"/>
                </a:endParaRPr>
              </a:p>
            </p:txBody>
          </p:sp>
          <p:sp>
            <p:nvSpPr>
              <p:cNvPr id="71" name="Freeform 27"/>
              <p:cNvSpPr>
                <a:spLocks noChangeAspect="1"/>
              </p:cNvSpPr>
              <p:nvPr/>
            </p:nvSpPr>
            <p:spPr bwMode="auto">
              <a:xfrm>
                <a:off x="-17347" y="3350958"/>
                <a:ext cx="912820" cy="1114002"/>
              </a:xfrm>
              <a:custGeom>
                <a:avLst/>
                <a:gdLst>
                  <a:gd name="T0" fmla="*/ 596 w 608"/>
                  <a:gd name="T1" fmla="*/ 682 h 742"/>
                  <a:gd name="T2" fmla="*/ 548 w 608"/>
                  <a:gd name="T3" fmla="*/ 628 h 742"/>
                  <a:gd name="T4" fmla="*/ 524 w 608"/>
                  <a:gd name="T5" fmla="*/ 574 h 742"/>
                  <a:gd name="T6" fmla="*/ 518 w 608"/>
                  <a:gd name="T7" fmla="*/ 506 h 742"/>
                  <a:gd name="T8" fmla="*/ 540 w 608"/>
                  <a:gd name="T9" fmla="*/ 422 h 742"/>
                  <a:gd name="T10" fmla="*/ 508 w 608"/>
                  <a:gd name="T11" fmla="*/ 376 h 742"/>
                  <a:gd name="T12" fmla="*/ 446 w 608"/>
                  <a:gd name="T13" fmla="*/ 312 h 742"/>
                  <a:gd name="T14" fmla="*/ 396 w 608"/>
                  <a:gd name="T15" fmla="*/ 286 h 742"/>
                  <a:gd name="T16" fmla="*/ 360 w 608"/>
                  <a:gd name="T17" fmla="*/ 280 h 742"/>
                  <a:gd name="T18" fmla="*/ 256 w 608"/>
                  <a:gd name="T19" fmla="*/ 282 h 742"/>
                  <a:gd name="T20" fmla="*/ 254 w 608"/>
                  <a:gd name="T21" fmla="*/ 276 h 742"/>
                  <a:gd name="T22" fmla="*/ 280 w 608"/>
                  <a:gd name="T23" fmla="*/ 270 h 742"/>
                  <a:gd name="T24" fmla="*/ 322 w 608"/>
                  <a:gd name="T25" fmla="*/ 252 h 742"/>
                  <a:gd name="T26" fmla="*/ 352 w 608"/>
                  <a:gd name="T27" fmla="*/ 232 h 742"/>
                  <a:gd name="T28" fmla="*/ 372 w 608"/>
                  <a:gd name="T29" fmla="*/ 208 h 742"/>
                  <a:gd name="T30" fmla="*/ 378 w 608"/>
                  <a:gd name="T31" fmla="*/ 182 h 742"/>
                  <a:gd name="T32" fmla="*/ 366 w 608"/>
                  <a:gd name="T33" fmla="*/ 156 h 742"/>
                  <a:gd name="T34" fmla="*/ 388 w 608"/>
                  <a:gd name="T35" fmla="*/ 146 h 742"/>
                  <a:gd name="T36" fmla="*/ 424 w 608"/>
                  <a:gd name="T37" fmla="*/ 142 h 742"/>
                  <a:gd name="T38" fmla="*/ 442 w 608"/>
                  <a:gd name="T39" fmla="*/ 148 h 742"/>
                  <a:gd name="T40" fmla="*/ 408 w 608"/>
                  <a:gd name="T41" fmla="*/ 114 h 742"/>
                  <a:gd name="T42" fmla="*/ 332 w 608"/>
                  <a:gd name="T43" fmla="*/ 66 h 742"/>
                  <a:gd name="T44" fmla="*/ 312 w 608"/>
                  <a:gd name="T45" fmla="*/ 62 h 742"/>
                  <a:gd name="T46" fmla="*/ 278 w 608"/>
                  <a:gd name="T47" fmla="*/ 64 h 742"/>
                  <a:gd name="T48" fmla="*/ 250 w 608"/>
                  <a:gd name="T49" fmla="*/ 80 h 742"/>
                  <a:gd name="T50" fmla="*/ 220 w 608"/>
                  <a:gd name="T51" fmla="*/ 96 h 742"/>
                  <a:gd name="T52" fmla="*/ 184 w 608"/>
                  <a:gd name="T53" fmla="*/ 104 h 742"/>
                  <a:gd name="T54" fmla="*/ 148 w 608"/>
                  <a:gd name="T55" fmla="*/ 98 h 742"/>
                  <a:gd name="T56" fmla="*/ 118 w 608"/>
                  <a:gd name="T57" fmla="*/ 66 h 742"/>
                  <a:gd name="T58" fmla="*/ 106 w 608"/>
                  <a:gd name="T59" fmla="*/ 0 h 742"/>
                  <a:gd name="T60" fmla="*/ 82 w 608"/>
                  <a:gd name="T61" fmla="*/ 28 h 742"/>
                  <a:gd name="T62" fmla="*/ 32 w 608"/>
                  <a:gd name="T63" fmla="*/ 70 h 742"/>
                  <a:gd name="T64" fmla="*/ 0 w 608"/>
                  <a:gd name="T65" fmla="*/ 88 h 742"/>
                  <a:gd name="T66" fmla="*/ 20 w 608"/>
                  <a:gd name="T67" fmla="*/ 734 h 742"/>
                  <a:gd name="T68" fmla="*/ 40 w 608"/>
                  <a:gd name="T69" fmla="*/ 742 h 742"/>
                  <a:gd name="T70" fmla="*/ 28 w 608"/>
                  <a:gd name="T71" fmla="*/ 728 h 742"/>
                  <a:gd name="T72" fmla="*/ 20 w 608"/>
                  <a:gd name="T73" fmla="*/ 692 h 742"/>
                  <a:gd name="T74" fmla="*/ 22 w 608"/>
                  <a:gd name="T75" fmla="*/ 668 h 742"/>
                  <a:gd name="T76" fmla="*/ 48 w 608"/>
                  <a:gd name="T77" fmla="*/ 670 h 742"/>
                  <a:gd name="T78" fmla="*/ 72 w 608"/>
                  <a:gd name="T79" fmla="*/ 654 h 742"/>
                  <a:gd name="T80" fmla="*/ 86 w 608"/>
                  <a:gd name="T81" fmla="*/ 626 h 742"/>
                  <a:gd name="T82" fmla="*/ 92 w 608"/>
                  <a:gd name="T83" fmla="*/ 592 h 742"/>
                  <a:gd name="T84" fmla="*/ 94 w 608"/>
                  <a:gd name="T85" fmla="*/ 546 h 742"/>
                  <a:gd name="T86" fmla="*/ 90 w 608"/>
                  <a:gd name="T87" fmla="*/ 520 h 742"/>
                  <a:gd name="T88" fmla="*/ 96 w 608"/>
                  <a:gd name="T89" fmla="*/ 520 h 742"/>
                  <a:gd name="T90" fmla="*/ 134 w 608"/>
                  <a:gd name="T91" fmla="*/ 616 h 742"/>
                  <a:gd name="T92" fmla="*/ 152 w 608"/>
                  <a:gd name="T93" fmla="*/ 648 h 742"/>
                  <a:gd name="T94" fmla="*/ 194 w 608"/>
                  <a:gd name="T95" fmla="*/ 684 h 742"/>
                  <a:gd name="T96" fmla="*/ 278 w 608"/>
                  <a:gd name="T97" fmla="*/ 718 h 742"/>
                  <a:gd name="T98" fmla="*/ 332 w 608"/>
                  <a:gd name="T99" fmla="*/ 730 h 742"/>
                  <a:gd name="T100" fmla="*/ 400 w 608"/>
                  <a:gd name="T101" fmla="*/ 678 h 742"/>
                  <a:gd name="T102" fmla="*/ 466 w 608"/>
                  <a:gd name="T103" fmla="*/ 660 h 742"/>
                  <a:gd name="T104" fmla="*/ 526 w 608"/>
                  <a:gd name="T105" fmla="*/ 662 h 742"/>
                  <a:gd name="T106" fmla="*/ 594 w 608"/>
                  <a:gd name="T107" fmla="*/ 68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8" h="742">
                    <a:moveTo>
                      <a:pt x="608" y="692"/>
                    </a:moveTo>
                    <a:lnTo>
                      <a:pt x="608" y="692"/>
                    </a:lnTo>
                    <a:lnTo>
                      <a:pt x="596" y="682"/>
                    </a:lnTo>
                    <a:lnTo>
                      <a:pt x="578" y="666"/>
                    </a:lnTo>
                    <a:lnTo>
                      <a:pt x="558" y="642"/>
                    </a:lnTo>
                    <a:lnTo>
                      <a:pt x="548" y="628"/>
                    </a:lnTo>
                    <a:lnTo>
                      <a:pt x="540" y="610"/>
                    </a:lnTo>
                    <a:lnTo>
                      <a:pt x="532" y="594"/>
                    </a:lnTo>
                    <a:lnTo>
                      <a:pt x="524" y="574"/>
                    </a:lnTo>
                    <a:lnTo>
                      <a:pt x="520" y="552"/>
                    </a:lnTo>
                    <a:lnTo>
                      <a:pt x="518" y="530"/>
                    </a:lnTo>
                    <a:lnTo>
                      <a:pt x="518" y="506"/>
                    </a:lnTo>
                    <a:lnTo>
                      <a:pt x="522" y="480"/>
                    </a:lnTo>
                    <a:lnTo>
                      <a:pt x="528" y="452"/>
                    </a:lnTo>
                    <a:lnTo>
                      <a:pt x="540" y="422"/>
                    </a:lnTo>
                    <a:lnTo>
                      <a:pt x="540" y="422"/>
                    </a:lnTo>
                    <a:lnTo>
                      <a:pt x="526" y="400"/>
                    </a:lnTo>
                    <a:lnTo>
                      <a:pt x="508" y="376"/>
                    </a:lnTo>
                    <a:lnTo>
                      <a:pt x="486" y="350"/>
                    </a:lnTo>
                    <a:lnTo>
                      <a:pt x="460" y="324"/>
                    </a:lnTo>
                    <a:lnTo>
                      <a:pt x="446" y="312"/>
                    </a:lnTo>
                    <a:lnTo>
                      <a:pt x="430" y="302"/>
                    </a:lnTo>
                    <a:lnTo>
                      <a:pt x="414" y="292"/>
                    </a:lnTo>
                    <a:lnTo>
                      <a:pt x="396" y="286"/>
                    </a:lnTo>
                    <a:lnTo>
                      <a:pt x="380" y="282"/>
                    </a:lnTo>
                    <a:lnTo>
                      <a:pt x="360" y="280"/>
                    </a:lnTo>
                    <a:lnTo>
                      <a:pt x="360" y="280"/>
                    </a:lnTo>
                    <a:lnTo>
                      <a:pt x="272" y="282"/>
                    </a:lnTo>
                    <a:lnTo>
                      <a:pt x="256" y="282"/>
                    </a:lnTo>
                    <a:lnTo>
                      <a:pt x="256" y="282"/>
                    </a:lnTo>
                    <a:lnTo>
                      <a:pt x="254" y="282"/>
                    </a:lnTo>
                    <a:lnTo>
                      <a:pt x="254" y="280"/>
                    </a:lnTo>
                    <a:lnTo>
                      <a:pt x="254" y="276"/>
                    </a:lnTo>
                    <a:lnTo>
                      <a:pt x="254" y="276"/>
                    </a:lnTo>
                    <a:lnTo>
                      <a:pt x="262" y="274"/>
                    </a:lnTo>
                    <a:lnTo>
                      <a:pt x="280" y="270"/>
                    </a:lnTo>
                    <a:lnTo>
                      <a:pt x="292" y="266"/>
                    </a:lnTo>
                    <a:lnTo>
                      <a:pt x="306" y="260"/>
                    </a:lnTo>
                    <a:lnTo>
                      <a:pt x="322" y="252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52" y="232"/>
                    </a:lnTo>
                    <a:lnTo>
                      <a:pt x="360" y="224"/>
                    </a:lnTo>
                    <a:lnTo>
                      <a:pt x="368" y="216"/>
                    </a:lnTo>
                    <a:lnTo>
                      <a:pt x="372" y="208"/>
                    </a:lnTo>
                    <a:lnTo>
                      <a:pt x="376" y="202"/>
                    </a:lnTo>
                    <a:lnTo>
                      <a:pt x="378" y="194"/>
                    </a:lnTo>
                    <a:lnTo>
                      <a:pt x="378" y="182"/>
                    </a:lnTo>
                    <a:lnTo>
                      <a:pt x="376" y="172"/>
                    </a:lnTo>
                    <a:lnTo>
                      <a:pt x="372" y="164"/>
                    </a:lnTo>
                    <a:lnTo>
                      <a:pt x="366" y="156"/>
                    </a:lnTo>
                    <a:lnTo>
                      <a:pt x="366" y="156"/>
                    </a:lnTo>
                    <a:lnTo>
                      <a:pt x="372" y="154"/>
                    </a:lnTo>
                    <a:lnTo>
                      <a:pt x="388" y="146"/>
                    </a:lnTo>
                    <a:lnTo>
                      <a:pt x="400" y="144"/>
                    </a:lnTo>
                    <a:lnTo>
                      <a:pt x="412" y="142"/>
                    </a:lnTo>
                    <a:lnTo>
                      <a:pt x="424" y="142"/>
                    </a:lnTo>
                    <a:lnTo>
                      <a:pt x="438" y="146"/>
                    </a:lnTo>
                    <a:lnTo>
                      <a:pt x="438" y="146"/>
                    </a:lnTo>
                    <a:lnTo>
                      <a:pt x="442" y="148"/>
                    </a:lnTo>
                    <a:lnTo>
                      <a:pt x="444" y="146"/>
                    </a:lnTo>
                    <a:lnTo>
                      <a:pt x="438" y="140"/>
                    </a:lnTo>
                    <a:lnTo>
                      <a:pt x="408" y="114"/>
                    </a:lnTo>
                    <a:lnTo>
                      <a:pt x="364" y="84"/>
                    </a:lnTo>
                    <a:lnTo>
                      <a:pt x="346" y="72"/>
                    </a:lnTo>
                    <a:lnTo>
                      <a:pt x="332" y="66"/>
                    </a:lnTo>
                    <a:lnTo>
                      <a:pt x="332" y="66"/>
                    </a:lnTo>
                    <a:lnTo>
                      <a:pt x="322" y="64"/>
                    </a:lnTo>
                    <a:lnTo>
                      <a:pt x="312" y="62"/>
                    </a:lnTo>
                    <a:lnTo>
                      <a:pt x="300" y="62"/>
                    </a:lnTo>
                    <a:lnTo>
                      <a:pt x="288" y="62"/>
                    </a:lnTo>
                    <a:lnTo>
                      <a:pt x="278" y="64"/>
                    </a:lnTo>
                    <a:lnTo>
                      <a:pt x="266" y="68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50" y="80"/>
                    </a:lnTo>
                    <a:lnTo>
                      <a:pt x="238" y="88"/>
                    </a:lnTo>
                    <a:lnTo>
                      <a:pt x="220" y="96"/>
                    </a:lnTo>
                    <a:lnTo>
                      <a:pt x="208" y="100"/>
                    </a:lnTo>
                    <a:lnTo>
                      <a:pt x="196" y="104"/>
                    </a:lnTo>
                    <a:lnTo>
                      <a:pt x="184" y="104"/>
                    </a:lnTo>
                    <a:lnTo>
                      <a:pt x="172" y="104"/>
                    </a:lnTo>
                    <a:lnTo>
                      <a:pt x="160" y="102"/>
                    </a:lnTo>
                    <a:lnTo>
                      <a:pt x="148" y="98"/>
                    </a:lnTo>
                    <a:lnTo>
                      <a:pt x="136" y="90"/>
                    </a:lnTo>
                    <a:lnTo>
                      <a:pt x="126" y="80"/>
                    </a:lnTo>
                    <a:lnTo>
                      <a:pt x="118" y="66"/>
                    </a:lnTo>
                    <a:lnTo>
                      <a:pt x="112" y="48"/>
                    </a:lnTo>
                    <a:lnTo>
                      <a:pt x="108" y="2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8"/>
                    </a:lnTo>
                    <a:lnTo>
                      <a:pt x="82" y="28"/>
                    </a:lnTo>
                    <a:lnTo>
                      <a:pt x="68" y="42"/>
                    </a:lnTo>
                    <a:lnTo>
                      <a:pt x="52" y="56"/>
                    </a:lnTo>
                    <a:lnTo>
                      <a:pt x="32" y="70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0" y="88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20" y="734"/>
                    </a:lnTo>
                    <a:lnTo>
                      <a:pt x="34" y="742"/>
                    </a:lnTo>
                    <a:lnTo>
                      <a:pt x="40" y="742"/>
                    </a:lnTo>
                    <a:lnTo>
                      <a:pt x="40" y="742"/>
                    </a:lnTo>
                    <a:lnTo>
                      <a:pt x="38" y="738"/>
                    </a:lnTo>
                    <a:lnTo>
                      <a:pt x="38" y="738"/>
                    </a:lnTo>
                    <a:lnTo>
                      <a:pt x="28" y="728"/>
                    </a:lnTo>
                    <a:lnTo>
                      <a:pt x="24" y="716"/>
                    </a:lnTo>
                    <a:lnTo>
                      <a:pt x="20" y="704"/>
                    </a:lnTo>
                    <a:lnTo>
                      <a:pt x="20" y="692"/>
                    </a:lnTo>
                    <a:lnTo>
                      <a:pt x="20" y="676"/>
                    </a:lnTo>
                    <a:lnTo>
                      <a:pt x="22" y="668"/>
                    </a:lnTo>
                    <a:lnTo>
                      <a:pt x="22" y="668"/>
                    </a:lnTo>
                    <a:lnTo>
                      <a:pt x="30" y="670"/>
                    </a:lnTo>
                    <a:lnTo>
                      <a:pt x="38" y="672"/>
                    </a:lnTo>
                    <a:lnTo>
                      <a:pt x="48" y="670"/>
                    </a:lnTo>
                    <a:lnTo>
                      <a:pt x="60" y="664"/>
                    </a:lnTo>
                    <a:lnTo>
                      <a:pt x="66" y="660"/>
                    </a:lnTo>
                    <a:lnTo>
                      <a:pt x="72" y="654"/>
                    </a:lnTo>
                    <a:lnTo>
                      <a:pt x="76" y="646"/>
                    </a:lnTo>
                    <a:lnTo>
                      <a:pt x="82" y="638"/>
                    </a:lnTo>
                    <a:lnTo>
                      <a:pt x="86" y="626"/>
                    </a:lnTo>
                    <a:lnTo>
                      <a:pt x="88" y="612"/>
                    </a:lnTo>
                    <a:lnTo>
                      <a:pt x="88" y="612"/>
                    </a:lnTo>
                    <a:lnTo>
                      <a:pt x="92" y="592"/>
                    </a:lnTo>
                    <a:lnTo>
                      <a:pt x="94" y="574"/>
                    </a:lnTo>
                    <a:lnTo>
                      <a:pt x="94" y="558"/>
                    </a:lnTo>
                    <a:lnTo>
                      <a:pt x="94" y="546"/>
                    </a:lnTo>
                    <a:lnTo>
                      <a:pt x="90" y="528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2" y="518"/>
                    </a:lnTo>
                    <a:lnTo>
                      <a:pt x="94" y="518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2" y="534"/>
                    </a:lnTo>
                    <a:lnTo>
                      <a:pt x="134" y="616"/>
                    </a:lnTo>
                    <a:lnTo>
                      <a:pt x="134" y="616"/>
                    </a:lnTo>
                    <a:lnTo>
                      <a:pt x="142" y="634"/>
                    </a:lnTo>
                    <a:lnTo>
                      <a:pt x="152" y="648"/>
                    </a:lnTo>
                    <a:lnTo>
                      <a:pt x="164" y="662"/>
                    </a:lnTo>
                    <a:lnTo>
                      <a:pt x="180" y="674"/>
                    </a:lnTo>
                    <a:lnTo>
                      <a:pt x="194" y="684"/>
                    </a:lnTo>
                    <a:lnTo>
                      <a:pt x="212" y="692"/>
                    </a:lnTo>
                    <a:lnTo>
                      <a:pt x="246" y="708"/>
                    </a:lnTo>
                    <a:lnTo>
                      <a:pt x="278" y="718"/>
                    </a:lnTo>
                    <a:lnTo>
                      <a:pt x="306" y="724"/>
                    </a:lnTo>
                    <a:lnTo>
                      <a:pt x="332" y="730"/>
                    </a:lnTo>
                    <a:lnTo>
                      <a:pt x="332" y="730"/>
                    </a:lnTo>
                    <a:lnTo>
                      <a:pt x="354" y="708"/>
                    </a:lnTo>
                    <a:lnTo>
                      <a:pt x="378" y="692"/>
                    </a:lnTo>
                    <a:lnTo>
                      <a:pt x="400" y="678"/>
                    </a:lnTo>
                    <a:lnTo>
                      <a:pt x="424" y="670"/>
                    </a:lnTo>
                    <a:lnTo>
                      <a:pt x="446" y="662"/>
                    </a:lnTo>
                    <a:lnTo>
                      <a:pt x="466" y="660"/>
                    </a:lnTo>
                    <a:lnTo>
                      <a:pt x="488" y="658"/>
                    </a:lnTo>
                    <a:lnTo>
                      <a:pt x="506" y="658"/>
                    </a:lnTo>
                    <a:lnTo>
                      <a:pt x="526" y="662"/>
                    </a:lnTo>
                    <a:lnTo>
                      <a:pt x="542" y="664"/>
                    </a:lnTo>
                    <a:lnTo>
                      <a:pt x="572" y="674"/>
                    </a:lnTo>
                    <a:lnTo>
                      <a:pt x="594" y="684"/>
                    </a:lnTo>
                    <a:lnTo>
                      <a:pt x="608" y="692"/>
                    </a:lnTo>
                    <a:lnTo>
                      <a:pt x="608" y="69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>
                <a:noFill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+mn-lt"/>
                </a:endParaRPr>
              </a:p>
            </p:txBody>
          </p:sp>
          <p:sp>
            <p:nvSpPr>
              <p:cNvPr id="72" name="Freeform 51"/>
              <p:cNvSpPr>
                <a:spLocks noChangeAspect="1"/>
              </p:cNvSpPr>
              <p:nvPr/>
            </p:nvSpPr>
            <p:spPr bwMode="auto">
              <a:xfrm>
                <a:off x="-17347" y="1413937"/>
                <a:ext cx="499947" cy="1321457"/>
              </a:xfrm>
              <a:custGeom>
                <a:avLst/>
                <a:gdLst>
                  <a:gd name="T0" fmla="*/ 382 w 426"/>
                  <a:gd name="T1" fmla="*/ 404 h 1126"/>
                  <a:gd name="T2" fmla="*/ 390 w 426"/>
                  <a:gd name="T3" fmla="*/ 392 h 1126"/>
                  <a:gd name="T4" fmla="*/ 404 w 426"/>
                  <a:gd name="T5" fmla="*/ 356 h 1126"/>
                  <a:gd name="T6" fmla="*/ 408 w 426"/>
                  <a:gd name="T7" fmla="*/ 326 h 1126"/>
                  <a:gd name="T8" fmla="*/ 402 w 426"/>
                  <a:gd name="T9" fmla="*/ 274 h 1126"/>
                  <a:gd name="T10" fmla="*/ 376 w 426"/>
                  <a:gd name="T11" fmla="*/ 206 h 1126"/>
                  <a:gd name="T12" fmla="*/ 350 w 426"/>
                  <a:gd name="T13" fmla="*/ 176 h 1126"/>
                  <a:gd name="T14" fmla="*/ 338 w 426"/>
                  <a:gd name="T15" fmla="*/ 176 h 1126"/>
                  <a:gd name="T16" fmla="*/ 294 w 426"/>
                  <a:gd name="T17" fmla="*/ 198 h 1126"/>
                  <a:gd name="T18" fmla="*/ 212 w 426"/>
                  <a:gd name="T19" fmla="*/ 268 h 1126"/>
                  <a:gd name="T20" fmla="*/ 212 w 426"/>
                  <a:gd name="T21" fmla="*/ 270 h 1126"/>
                  <a:gd name="T22" fmla="*/ 172 w 426"/>
                  <a:gd name="T23" fmla="*/ 318 h 1126"/>
                  <a:gd name="T24" fmla="*/ 152 w 426"/>
                  <a:gd name="T25" fmla="*/ 354 h 1126"/>
                  <a:gd name="T26" fmla="*/ 146 w 426"/>
                  <a:gd name="T27" fmla="*/ 358 h 1126"/>
                  <a:gd name="T28" fmla="*/ 144 w 426"/>
                  <a:gd name="T29" fmla="*/ 354 h 1126"/>
                  <a:gd name="T30" fmla="*/ 172 w 426"/>
                  <a:gd name="T31" fmla="*/ 236 h 1126"/>
                  <a:gd name="T32" fmla="*/ 172 w 426"/>
                  <a:gd name="T33" fmla="*/ 174 h 1126"/>
                  <a:gd name="T34" fmla="*/ 148 w 426"/>
                  <a:gd name="T35" fmla="*/ 114 h 1126"/>
                  <a:gd name="T36" fmla="*/ 100 w 426"/>
                  <a:gd name="T37" fmla="*/ 46 h 1126"/>
                  <a:gd name="T38" fmla="*/ 56 w 426"/>
                  <a:gd name="T39" fmla="*/ 0 h 1126"/>
                  <a:gd name="T40" fmla="*/ 0 w 426"/>
                  <a:gd name="T41" fmla="*/ 820 h 1126"/>
                  <a:gd name="T42" fmla="*/ 34 w 426"/>
                  <a:gd name="T43" fmla="*/ 800 h 1126"/>
                  <a:gd name="T44" fmla="*/ 80 w 426"/>
                  <a:gd name="T45" fmla="*/ 754 h 1126"/>
                  <a:gd name="T46" fmla="*/ 102 w 426"/>
                  <a:gd name="T47" fmla="*/ 764 h 1126"/>
                  <a:gd name="T48" fmla="*/ 152 w 426"/>
                  <a:gd name="T49" fmla="*/ 908 h 1126"/>
                  <a:gd name="T50" fmla="*/ 168 w 426"/>
                  <a:gd name="T51" fmla="*/ 994 h 1126"/>
                  <a:gd name="T52" fmla="*/ 166 w 426"/>
                  <a:gd name="T53" fmla="*/ 1070 h 1126"/>
                  <a:gd name="T54" fmla="*/ 150 w 426"/>
                  <a:gd name="T55" fmla="*/ 1108 h 1126"/>
                  <a:gd name="T56" fmla="*/ 150 w 426"/>
                  <a:gd name="T57" fmla="*/ 1120 h 1126"/>
                  <a:gd name="T58" fmla="*/ 156 w 426"/>
                  <a:gd name="T59" fmla="*/ 1124 h 1126"/>
                  <a:gd name="T60" fmla="*/ 188 w 426"/>
                  <a:gd name="T61" fmla="*/ 1124 h 1126"/>
                  <a:gd name="T62" fmla="*/ 214 w 426"/>
                  <a:gd name="T63" fmla="*/ 1102 h 1126"/>
                  <a:gd name="T64" fmla="*/ 224 w 426"/>
                  <a:gd name="T65" fmla="*/ 1094 h 1126"/>
                  <a:gd name="T66" fmla="*/ 232 w 426"/>
                  <a:gd name="T67" fmla="*/ 1080 h 1126"/>
                  <a:gd name="T68" fmla="*/ 224 w 426"/>
                  <a:gd name="T69" fmla="*/ 998 h 1126"/>
                  <a:gd name="T70" fmla="*/ 188 w 426"/>
                  <a:gd name="T71" fmla="*/ 854 h 1126"/>
                  <a:gd name="T72" fmla="*/ 144 w 426"/>
                  <a:gd name="T73" fmla="*/ 720 h 1126"/>
                  <a:gd name="T74" fmla="*/ 218 w 426"/>
                  <a:gd name="T75" fmla="*/ 726 h 1126"/>
                  <a:gd name="T76" fmla="*/ 278 w 426"/>
                  <a:gd name="T77" fmla="*/ 708 h 1126"/>
                  <a:gd name="T78" fmla="*/ 308 w 426"/>
                  <a:gd name="T79" fmla="*/ 682 h 1126"/>
                  <a:gd name="T80" fmla="*/ 350 w 426"/>
                  <a:gd name="T81" fmla="*/ 640 h 1126"/>
                  <a:gd name="T82" fmla="*/ 416 w 426"/>
                  <a:gd name="T83" fmla="*/ 598 h 1126"/>
                  <a:gd name="T84" fmla="*/ 396 w 426"/>
                  <a:gd name="T85" fmla="*/ 586 h 1126"/>
                  <a:gd name="T86" fmla="*/ 340 w 426"/>
                  <a:gd name="T87" fmla="*/ 550 h 1126"/>
                  <a:gd name="T88" fmla="*/ 322 w 426"/>
                  <a:gd name="T89" fmla="*/ 508 h 1126"/>
                  <a:gd name="T90" fmla="*/ 330 w 426"/>
                  <a:gd name="T91" fmla="*/ 466 h 1126"/>
                  <a:gd name="T92" fmla="*/ 358 w 426"/>
                  <a:gd name="T93" fmla="*/ 422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26" h="1126">
                    <a:moveTo>
                      <a:pt x="372" y="412"/>
                    </a:moveTo>
                    <a:lnTo>
                      <a:pt x="372" y="412"/>
                    </a:lnTo>
                    <a:lnTo>
                      <a:pt x="382" y="404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6" y="382"/>
                    </a:lnTo>
                    <a:lnTo>
                      <a:pt x="402" y="370"/>
                    </a:lnTo>
                    <a:lnTo>
                      <a:pt x="404" y="356"/>
                    </a:lnTo>
                    <a:lnTo>
                      <a:pt x="406" y="342"/>
                    </a:lnTo>
                    <a:lnTo>
                      <a:pt x="406" y="342"/>
                    </a:lnTo>
                    <a:lnTo>
                      <a:pt x="408" y="326"/>
                    </a:lnTo>
                    <a:lnTo>
                      <a:pt x="408" y="326"/>
                    </a:lnTo>
                    <a:lnTo>
                      <a:pt x="406" y="300"/>
                    </a:lnTo>
                    <a:lnTo>
                      <a:pt x="402" y="274"/>
                    </a:lnTo>
                    <a:lnTo>
                      <a:pt x="394" y="250"/>
                    </a:lnTo>
                    <a:lnTo>
                      <a:pt x="386" y="226"/>
                    </a:lnTo>
                    <a:lnTo>
                      <a:pt x="376" y="206"/>
                    </a:lnTo>
                    <a:lnTo>
                      <a:pt x="366" y="190"/>
                    </a:lnTo>
                    <a:lnTo>
                      <a:pt x="356" y="180"/>
                    </a:lnTo>
                    <a:lnTo>
                      <a:pt x="350" y="176"/>
                    </a:lnTo>
                    <a:lnTo>
                      <a:pt x="344" y="176"/>
                    </a:lnTo>
                    <a:lnTo>
                      <a:pt x="344" y="176"/>
                    </a:lnTo>
                    <a:lnTo>
                      <a:pt x="338" y="176"/>
                    </a:lnTo>
                    <a:lnTo>
                      <a:pt x="330" y="178"/>
                    </a:lnTo>
                    <a:lnTo>
                      <a:pt x="314" y="186"/>
                    </a:lnTo>
                    <a:lnTo>
                      <a:pt x="294" y="198"/>
                    </a:lnTo>
                    <a:lnTo>
                      <a:pt x="276" y="212"/>
                    </a:lnTo>
                    <a:lnTo>
                      <a:pt x="238" y="244"/>
                    </a:lnTo>
                    <a:lnTo>
                      <a:pt x="212" y="268"/>
                    </a:lnTo>
                    <a:lnTo>
                      <a:pt x="212" y="268"/>
                    </a:lnTo>
                    <a:lnTo>
                      <a:pt x="212" y="270"/>
                    </a:lnTo>
                    <a:lnTo>
                      <a:pt x="212" y="270"/>
                    </a:lnTo>
                    <a:lnTo>
                      <a:pt x="194" y="288"/>
                    </a:lnTo>
                    <a:lnTo>
                      <a:pt x="182" y="304"/>
                    </a:lnTo>
                    <a:lnTo>
                      <a:pt x="172" y="318"/>
                    </a:lnTo>
                    <a:lnTo>
                      <a:pt x="164" y="330"/>
                    </a:lnTo>
                    <a:lnTo>
                      <a:pt x="156" y="348"/>
                    </a:lnTo>
                    <a:lnTo>
                      <a:pt x="152" y="354"/>
                    </a:lnTo>
                    <a:lnTo>
                      <a:pt x="150" y="356"/>
                    </a:lnTo>
                    <a:lnTo>
                      <a:pt x="150" y="356"/>
                    </a:lnTo>
                    <a:lnTo>
                      <a:pt x="146" y="358"/>
                    </a:lnTo>
                    <a:lnTo>
                      <a:pt x="144" y="356"/>
                    </a:lnTo>
                    <a:lnTo>
                      <a:pt x="144" y="354"/>
                    </a:lnTo>
                    <a:lnTo>
                      <a:pt x="144" y="354"/>
                    </a:lnTo>
                    <a:lnTo>
                      <a:pt x="148" y="336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4" y="216"/>
                    </a:lnTo>
                    <a:lnTo>
                      <a:pt x="174" y="194"/>
                    </a:lnTo>
                    <a:lnTo>
                      <a:pt x="172" y="174"/>
                    </a:lnTo>
                    <a:lnTo>
                      <a:pt x="166" y="152"/>
                    </a:lnTo>
                    <a:lnTo>
                      <a:pt x="158" y="132"/>
                    </a:lnTo>
                    <a:lnTo>
                      <a:pt x="148" y="114"/>
                    </a:lnTo>
                    <a:lnTo>
                      <a:pt x="136" y="94"/>
                    </a:lnTo>
                    <a:lnTo>
                      <a:pt x="124" y="76"/>
                    </a:lnTo>
                    <a:lnTo>
                      <a:pt x="100" y="46"/>
                    </a:lnTo>
                    <a:lnTo>
                      <a:pt x="78" y="2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28" y="4"/>
                    </a:lnTo>
                    <a:lnTo>
                      <a:pt x="0" y="6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8" y="810"/>
                    </a:lnTo>
                    <a:lnTo>
                      <a:pt x="34" y="800"/>
                    </a:lnTo>
                    <a:lnTo>
                      <a:pt x="48" y="788"/>
                    </a:lnTo>
                    <a:lnTo>
                      <a:pt x="60" y="776"/>
                    </a:lnTo>
                    <a:lnTo>
                      <a:pt x="80" y="754"/>
                    </a:lnTo>
                    <a:lnTo>
                      <a:pt x="92" y="738"/>
                    </a:lnTo>
                    <a:lnTo>
                      <a:pt x="92" y="738"/>
                    </a:lnTo>
                    <a:lnTo>
                      <a:pt x="102" y="764"/>
                    </a:lnTo>
                    <a:lnTo>
                      <a:pt x="118" y="804"/>
                    </a:lnTo>
                    <a:lnTo>
                      <a:pt x="136" y="854"/>
                    </a:lnTo>
                    <a:lnTo>
                      <a:pt x="152" y="908"/>
                    </a:lnTo>
                    <a:lnTo>
                      <a:pt x="158" y="938"/>
                    </a:lnTo>
                    <a:lnTo>
                      <a:pt x="164" y="966"/>
                    </a:lnTo>
                    <a:lnTo>
                      <a:pt x="168" y="994"/>
                    </a:lnTo>
                    <a:lnTo>
                      <a:pt x="170" y="1020"/>
                    </a:lnTo>
                    <a:lnTo>
                      <a:pt x="168" y="1046"/>
                    </a:lnTo>
                    <a:lnTo>
                      <a:pt x="166" y="1070"/>
                    </a:lnTo>
                    <a:lnTo>
                      <a:pt x="160" y="1090"/>
                    </a:lnTo>
                    <a:lnTo>
                      <a:pt x="150" y="1108"/>
                    </a:lnTo>
                    <a:lnTo>
                      <a:pt x="150" y="1108"/>
                    </a:lnTo>
                    <a:lnTo>
                      <a:pt x="148" y="1110"/>
                    </a:lnTo>
                    <a:lnTo>
                      <a:pt x="148" y="1116"/>
                    </a:lnTo>
                    <a:lnTo>
                      <a:pt x="150" y="1120"/>
                    </a:lnTo>
                    <a:lnTo>
                      <a:pt x="152" y="1122"/>
                    </a:lnTo>
                    <a:lnTo>
                      <a:pt x="156" y="1124"/>
                    </a:lnTo>
                    <a:lnTo>
                      <a:pt x="156" y="1124"/>
                    </a:lnTo>
                    <a:lnTo>
                      <a:pt x="164" y="1126"/>
                    </a:lnTo>
                    <a:lnTo>
                      <a:pt x="180" y="1126"/>
                    </a:lnTo>
                    <a:lnTo>
                      <a:pt x="188" y="1124"/>
                    </a:lnTo>
                    <a:lnTo>
                      <a:pt x="198" y="1120"/>
                    </a:lnTo>
                    <a:lnTo>
                      <a:pt x="206" y="1112"/>
                    </a:lnTo>
                    <a:lnTo>
                      <a:pt x="214" y="1102"/>
                    </a:lnTo>
                    <a:lnTo>
                      <a:pt x="214" y="1102"/>
                    </a:lnTo>
                    <a:lnTo>
                      <a:pt x="218" y="1098"/>
                    </a:lnTo>
                    <a:lnTo>
                      <a:pt x="224" y="1094"/>
                    </a:lnTo>
                    <a:lnTo>
                      <a:pt x="230" y="1090"/>
                    </a:lnTo>
                    <a:lnTo>
                      <a:pt x="232" y="1080"/>
                    </a:lnTo>
                    <a:lnTo>
                      <a:pt x="232" y="1080"/>
                    </a:lnTo>
                    <a:lnTo>
                      <a:pt x="232" y="1058"/>
                    </a:lnTo>
                    <a:lnTo>
                      <a:pt x="230" y="1032"/>
                    </a:lnTo>
                    <a:lnTo>
                      <a:pt x="224" y="998"/>
                    </a:lnTo>
                    <a:lnTo>
                      <a:pt x="216" y="958"/>
                    </a:lnTo>
                    <a:lnTo>
                      <a:pt x="204" y="910"/>
                    </a:lnTo>
                    <a:lnTo>
                      <a:pt x="188" y="854"/>
                    </a:lnTo>
                    <a:lnTo>
                      <a:pt x="168" y="792"/>
                    </a:lnTo>
                    <a:lnTo>
                      <a:pt x="144" y="720"/>
                    </a:lnTo>
                    <a:lnTo>
                      <a:pt x="144" y="720"/>
                    </a:lnTo>
                    <a:lnTo>
                      <a:pt x="174" y="726"/>
                    </a:lnTo>
                    <a:lnTo>
                      <a:pt x="196" y="726"/>
                    </a:lnTo>
                    <a:lnTo>
                      <a:pt x="218" y="726"/>
                    </a:lnTo>
                    <a:lnTo>
                      <a:pt x="242" y="722"/>
                    </a:lnTo>
                    <a:lnTo>
                      <a:pt x="266" y="714"/>
                    </a:lnTo>
                    <a:lnTo>
                      <a:pt x="278" y="708"/>
                    </a:lnTo>
                    <a:lnTo>
                      <a:pt x="288" y="702"/>
                    </a:lnTo>
                    <a:lnTo>
                      <a:pt x="298" y="692"/>
                    </a:lnTo>
                    <a:lnTo>
                      <a:pt x="308" y="682"/>
                    </a:lnTo>
                    <a:lnTo>
                      <a:pt x="308" y="682"/>
                    </a:lnTo>
                    <a:lnTo>
                      <a:pt x="328" y="660"/>
                    </a:lnTo>
                    <a:lnTo>
                      <a:pt x="350" y="640"/>
                    </a:lnTo>
                    <a:lnTo>
                      <a:pt x="370" y="624"/>
                    </a:lnTo>
                    <a:lnTo>
                      <a:pt x="388" y="612"/>
                    </a:lnTo>
                    <a:lnTo>
                      <a:pt x="416" y="598"/>
                    </a:lnTo>
                    <a:lnTo>
                      <a:pt x="426" y="594"/>
                    </a:lnTo>
                    <a:lnTo>
                      <a:pt x="426" y="594"/>
                    </a:lnTo>
                    <a:lnTo>
                      <a:pt x="396" y="586"/>
                    </a:lnTo>
                    <a:lnTo>
                      <a:pt x="372" y="574"/>
                    </a:lnTo>
                    <a:lnTo>
                      <a:pt x="354" y="562"/>
                    </a:lnTo>
                    <a:lnTo>
                      <a:pt x="340" y="550"/>
                    </a:lnTo>
                    <a:lnTo>
                      <a:pt x="330" y="536"/>
                    </a:lnTo>
                    <a:lnTo>
                      <a:pt x="324" y="522"/>
                    </a:lnTo>
                    <a:lnTo>
                      <a:pt x="322" y="508"/>
                    </a:lnTo>
                    <a:lnTo>
                      <a:pt x="324" y="494"/>
                    </a:lnTo>
                    <a:lnTo>
                      <a:pt x="326" y="478"/>
                    </a:lnTo>
                    <a:lnTo>
                      <a:pt x="330" y="466"/>
                    </a:lnTo>
                    <a:lnTo>
                      <a:pt x="338" y="452"/>
                    </a:lnTo>
                    <a:lnTo>
                      <a:pt x="344" y="442"/>
                    </a:lnTo>
                    <a:lnTo>
                      <a:pt x="358" y="422"/>
                    </a:lnTo>
                    <a:lnTo>
                      <a:pt x="372" y="412"/>
                    </a:lnTo>
                    <a:lnTo>
                      <a:pt x="372" y="41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+mn-lt"/>
                </a:endParaRPr>
              </a:p>
            </p:txBody>
          </p:sp>
          <p:sp>
            <p:nvSpPr>
              <p:cNvPr id="73" name="Freeform 43"/>
              <p:cNvSpPr>
                <a:spLocks noChangeAspect="1"/>
              </p:cNvSpPr>
              <p:nvPr/>
            </p:nvSpPr>
            <p:spPr bwMode="auto">
              <a:xfrm>
                <a:off x="0" y="0"/>
                <a:ext cx="1049548" cy="750335"/>
              </a:xfrm>
              <a:custGeom>
                <a:avLst/>
                <a:gdLst>
                  <a:gd name="T0" fmla="*/ 812 w 912"/>
                  <a:gd name="T1" fmla="*/ 66 h 652"/>
                  <a:gd name="T2" fmla="*/ 772 w 912"/>
                  <a:gd name="T3" fmla="*/ 42 h 652"/>
                  <a:gd name="T4" fmla="*/ 748 w 912"/>
                  <a:gd name="T5" fmla="*/ 8 h 652"/>
                  <a:gd name="T6" fmla="*/ 26 w 912"/>
                  <a:gd name="T7" fmla="*/ 0 h 652"/>
                  <a:gd name="T8" fmla="*/ 0 w 912"/>
                  <a:gd name="T9" fmla="*/ 208 h 652"/>
                  <a:gd name="T10" fmla="*/ 6 w 912"/>
                  <a:gd name="T11" fmla="*/ 232 h 652"/>
                  <a:gd name="T12" fmla="*/ 0 w 912"/>
                  <a:gd name="T13" fmla="*/ 384 h 652"/>
                  <a:gd name="T14" fmla="*/ 14 w 912"/>
                  <a:gd name="T15" fmla="*/ 396 h 652"/>
                  <a:gd name="T16" fmla="*/ 28 w 912"/>
                  <a:gd name="T17" fmla="*/ 430 h 652"/>
                  <a:gd name="T18" fmla="*/ 26 w 912"/>
                  <a:gd name="T19" fmla="*/ 480 h 652"/>
                  <a:gd name="T20" fmla="*/ 34 w 912"/>
                  <a:gd name="T21" fmla="*/ 490 h 652"/>
                  <a:gd name="T22" fmla="*/ 60 w 912"/>
                  <a:gd name="T23" fmla="*/ 504 h 652"/>
                  <a:gd name="T24" fmla="*/ 80 w 912"/>
                  <a:gd name="T25" fmla="*/ 560 h 652"/>
                  <a:gd name="T26" fmla="*/ 90 w 912"/>
                  <a:gd name="T27" fmla="*/ 650 h 652"/>
                  <a:gd name="T28" fmla="*/ 110 w 912"/>
                  <a:gd name="T29" fmla="*/ 596 h 652"/>
                  <a:gd name="T30" fmla="*/ 146 w 912"/>
                  <a:gd name="T31" fmla="*/ 540 h 652"/>
                  <a:gd name="T32" fmla="*/ 180 w 912"/>
                  <a:gd name="T33" fmla="*/ 510 h 652"/>
                  <a:gd name="T34" fmla="*/ 220 w 912"/>
                  <a:gd name="T35" fmla="*/ 496 h 652"/>
                  <a:gd name="T36" fmla="*/ 234 w 912"/>
                  <a:gd name="T37" fmla="*/ 494 h 652"/>
                  <a:gd name="T38" fmla="*/ 244 w 912"/>
                  <a:gd name="T39" fmla="*/ 430 h 652"/>
                  <a:gd name="T40" fmla="*/ 264 w 912"/>
                  <a:gd name="T41" fmla="*/ 362 h 652"/>
                  <a:gd name="T42" fmla="*/ 274 w 912"/>
                  <a:gd name="T43" fmla="*/ 352 h 652"/>
                  <a:gd name="T44" fmla="*/ 284 w 912"/>
                  <a:gd name="T45" fmla="*/ 366 h 652"/>
                  <a:gd name="T46" fmla="*/ 284 w 912"/>
                  <a:gd name="T47" fmla="*/ 392 h 652"/>
                  <a:gd name="T48" fmla="*/ 310 w 912"/>
                  <a:gd name="T49" fmla="*/ 492 h 652"/>
                  <a:gd name="T50" fmla="*/ 342 w 912"/>
                  <a:gd name="T51" fmla="*/ 574 h 652"/>
                  <a:gd name="T52" fmla="*/ 382 w 912"/>
                  <a:gd name="T53" fmla="*/ 498 h 652"/>
                  <a:gd name="T54" fmla="*/ 406 w 912"/>
                  <a:gd name="T55" fmla="*/ 484 h 652"/>
                  <a:gd name="T56" fmla="*/ 426 w 912"/>
                  <a:gd name="T57" fmla="*/ 490 h 652"/>
                  <a:gd name="T58" fmla="*/ 448 w 912"/>
                  <a:gd name="T59" fmla="*/ 520 h 652"/>
                  <a:gd name="T60" fmla="*/ 466 w 912"/>
                  <a:gd name="T61" fmla="*/ 574 h 652"/>
                  <a:gd name="T62" fmla="*/ 478 w 912"/>
                  <a:gd name="T63" fmla="*/ 550 h 652"/>
                  <a:gd name="T64" fmla="*/ 494 w 912"/>
                  <a:gd name="T65" fmla="*/ 542 h 652"/>
                  <a:gd name="T66" fmla="*/ 530 w 912"/>
                  <a:gd name="T67" fmla="*/ 552 h 652"/>
                  <a:gd name="T68" fmla="*/ 580 w 912"/>
                  <a:gd name="T69" fmla="*/ 600 h 652"/>
                  <a:gd name="T70" fmla="*/ 618 w 912"/>
                  <a:gd name="T71" fmla="*/ 652 h 652"/>
                  <a:gd name="T72" fmla="*/ 618 w 912"/>
                  <a:gd name="T73" fmla="*/ 652 h 652"/>
                  <a:gd name="T74" fmla="*/ 596 w 912"/>
                  <a:gd name="T75" fmla="*/ 590 h 652"/>
                  <a:gd name="T76" fmla="*/ 584 w 912"/>
                  <a:gd name="T77" fmla="*/ 522 h 652"/>
                  <a:gd name="T78" fmla="*/ 596 w 912"/>
                  <a:gd name="T79" fmla="*/ 488 h 652"/>
                  <a:gd name="T80" fmla="*/ 614 w 912"/>
                  <a:gd name="T81" fmla="*/ 480 h 652"/>
                  <a:gd name="T82" fmla="*/ 640 w 912"/>
                  <a:gd name="T83" fmla="*/ 484 h 652"/>
                  <a:gd name="T84" fmla="*/ 606 w 912"/>
                  <a:gd name="T85" fmla="*/ 438 h 652"/>
                  <a:gd name="T86" fmla="*/ 592 w 912"/>
                  <a:gd name="T87" fmla="*/ 402 h 652"/>
                  <a:gd name="T88" fmla="*/ 600 w 912"/>
                  <a:gd name="T89" fmla="*/ 382 h 652"/>
                  <a:gd name="T90" fmla="*/ 624 w 912"/>
                  <a:gd name="T91" fmla="*/ 372 h 652"/>
                  <a:gd name="T92" fmla="*/ 710 w 912"/>
                  <a:gd name="T93" fmla="*/ 380 h 652"/>
                  <a:gd name="T94" fmla="*/ 660 w 912"/>
                  <a:gd name="T95" fmla="*/ 308 h 652"/>
                  <a:gd name="T96" fmla="*/ 592 w 912"/>
                  <a:gd name="T97" fmla="*/ 230 h 652"/>
                  <a:gd name="T98" fmla="*/ 572 w 912"/>
                  <a:gd name="T99" fmla="*/ 214 h 652"/>
                  <a:gd name="T100" fmla="*/ 564 w 912"/>
                  <a:gd name="T101" fmla="*/ 198 h 652"/>
                  <a:gd name="T102" fmla="*/ 578 w 912"/>
                  <a:gd name="T103" fmla="*/ 196 h 652"/>
                  <a:gd name="T104" fmla="*/ 646 w 912"/>
                  <a:gd name="T105" fmla="*/ 218 h 652"/>
                  <a:gd name="T106" fmla="*/ 704 w 912"/>
                  <a:gd name="T107" fmla="*/ 246 h 652"/>
                  <a:gd name="T108" fmla="*/ 714 w 912"/>
                  <a:gd name="T109" fmla="*/ 234 h 652"/>
                  <a:gd name="T110" fmla="*/ 746 w 912"/>
                  <a:gd name="T111" fmla="*/ 212 h 652"/>
                  <a:gd name="T112" fmla="*/ 792 w 912"/>
                  <a:gd name="T113" fmla="*/ 198 h 652"/>
                  <a:gd name="T114" fmla="*/ 856 w 912"/>
                  <a:gd name="T115" fmla="*/ 200 h 652"/>
                  <a:gd name="T116" fmla="*/ 912 w 912"/>
                  <a:gd name="T117" fmla="*/ 212 h 652"/>
                  <a:gd name="T118" fmla="*/ 860 w 912"/>
                  <a:gd name="T119" fmla="*/ 170 h 652"/>
                  <a:gd name="T120" fmla="*/ 816 w 912"/>
                  <a:gd name="T121" fmla="*/ 114 h 652"/>
                  <a:gd name="T122" fmla="*/ 810 w 912"/>
                  <a:gd name="T123" fmla="*/ 86 h 652"/>
                  <a:gd name="T124" fmla="*/ 824 w 912"/>
                  <a:gd name="T125" fmla="*/ 7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2" h="652">
                    <a:moveTo>
                      <a:pt x="824" y="72"/>
                    </a:moveTo>
                    <a:lnTo>
                      <a:pt x="824" y="72"/>
                    </a:lnTo>
                    <a:lnTo>
                      <a:pt x="812" y="66"/>
                    </a:lnTo>
                    <a:lnTo>
                      <a:pt x="800" y="60"/>
                    </a:lnTo>
                    <a:lnTo>
                      <a:pt x="786" y="52"/>
                    </a:lnTo>
                    <a:lnTo>
                      <a:pt x="772" y="42"/>
                    </a:lnTo>
                    <a:lnTo>
                      <a:pt x="760" y="30"/>
                    </a:lnTo>
                    <a:lnTo>
                      <a:pt x="750" y="16"/>
                    </a:lnTo>
                    <a:lnTo>
                      <a:pt x="748" y="8"/>
                    </a:lnTo>
                    <a:lnTo>
                      <a:pt x="74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12"/>
                    </a:lnTo>
                    <a:lnTo>
                      <a:pt x="0" y="24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4" y="220"/>
                    </a:lnTo>
                    <a:lnTo>
                      <a:pt x="6" y="232"/>
                    </a:lnTo>
                    <a:lnTo>
                      <a:pt x="4" y="246"/>
                    </a:lnTo>
                    <a:lnTo>
                      <a:pt x="0" y="262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8" y="388"/>
                    </a:lnTo>
                    <a:lnTo>
                      <a:pt x="14" y="396"/>
                    </a:lnTo>
                    <a:lnTo>
                      <a:pt x="20" y="402"/>
                    </a:lnTo>
                    <a:lnTo>
                      <a:pt x="22" y="412"/>
                    </a:lnTo>
                    <a:lnTo>
                      <a:pt x="28" y="430"/>
                    </a:lnTo>
                    <a:lnTo>
                      <a:pt x="28" y="448"/>
                    </a:lnTo>
                    <a:lnTo>
                      <a:pt x="28" y="466"/>
                    </a:lnTo>
                    <a:lnTo>
                      <a:pt x="26" y="480"/>
                    </a:lnTo>
                    <a:lnTo>
                      <a:pt x="22" y="494"/>
                    </a:lnTo>
                    <a:lnTo>
                      <a:pt x="22" y="494"/>
                    </a:lnTo>
                    <a:lnTo>
                      <a:pt x="34" y="490"/>
                    </a:lnTo>
                    <a:lnTo>
                      <a:pt x="44" y="492"/>
                    </a:lnTo>
                    <a:lnTo>
                      <a:pt x="52" y="496"/>
                    </a:lnTo>
                    <a:lnTo>
                      <a:pt x="60" y="504"/>
                    </a:lnTo>
                    <a:lnTo>
                      <a:pt x="66" y="516"/>
                    </a:lnTo>
                    <a:lnTo>
                      <a:pt x="70" y="528"/>
                    </a:lnTo>
                    <a:lnTo>
                      <a:pt x="80" y="560"/>
                    </a:lnTo>
                    <a:lnTo>
                      <a:pt x="84" y="592"/>
                    </a:lnTo>
                    <a:lnTo>
                      <a:pt x="88" y="620"/>
                    </a:lnTo>
                    <a:lnTo>
                      <a:pt x="90" y="650"/>
                    </a:lnTo>
                    <a:lnTo>
                      <a:pt x="90" y="650"/>
                    </a:lnTo>
                    <a:lnTo>
                      <a:pt x="100" y="620"/>
                    </a:lnTo>
                    <a:lnTo>
                      <a:pt x="110" y="596"/>
                    </a:lnTo>
                    <a:lnTo>
                      <a:pt x="122" y="574"/>
                    </a:lnTo>
                    <a:lnTo>
                      <a:pt x="134" y="556"/>
                    </a:lnTo>
                    <a:lnTo>
                      <a:pt x="146" y="540"/>
                    </a:lnTo>
                    <a:lnTo>
                      <a:pt x="158" y="528"/>
                    </a:lnTo>
                    <a:lnTo>
                      <a:pt x="170" y="518"/>
                    </a:lnTo>
                    <a:lnTo>
                      <a:pt x="180" y="510"/>
                    </a:lnTo>
                    <a:lnTo>
                      <a:pt x="192" y="504"/>
                    </a:lnTo>
                    <a:lnTo>
                      <a:pt x="202" y="500"/>
                    </a:lnTo>
                    <a:lnTo>
                      <a:pt x="220" y="496"/>
                    </a:lnTo>
                    <a:lnTo>
                      <a:pt x="230" y="494"/>
                    </a:lnTo>
                    <a:lnTo>
                      <a:pt x="234" y="494"/>
                    </a:lnTo>
                    <a:lnTo>
                      <a:pt x="234" y="494"/>
                    </a:lnTo>
                    <a:lnTo>
                      <a:pt x="234" y="484"/>
                    </a:lnTo>
                    <a:lnTo>
                      <a:pt x="236" y="468"/>
                    </a:lnTo>
                    <a:lnTo>
                      <a:pt x="244" y="430"/>
                    </a:lnTo>
                    <a:lnTo>
                      <a:pt x="256" y="390"/>
                    </a:lnTo>
                    <a:lnTo>
                      <a:pt x="264" y="362"/>
                    </a:lnTo>
                    <a:lnTo>
                      <a:pt x="264" y="362"/>
                    </a:lnTo>
                    <a:lnTo>
                      <a:pt x="268" y="354"/>
                    </a:lnTo>
                    <a:lnTo>
                      <a:pt x="270" y="352"/>
                    </a:lnTo>
                    <a:lnTo>
                      <a:pt x="274" y="352"/>
                    </a:lnTo>
                    <a:lnTo>
                      <a:pt x="276" y="354"/>
                    </a:lnTo>
                    <a:lnTo>
                      <a:pt x="282" y="362"/>
                    </a:lnTo>
                    <a:lnTo>
                      <a:pt x="284" y="366"/>
                    </a:lnTo>
                    <a:lnTo>
                      <a:pt x="284" y="366"/>
                    </a:lnTo>
                    <a:lnTo>
                      <a:pt x="282" y="378"/>
                    </a:lnTo>
                    <a:lnTo>
                      <a:pt x="284" y="392"/>
                    </a:lnTo>
                    <a:lnTo>
                      <a:pt x="290" y="424"/>
                    </a:lnTo>
                    <a:lnTo>
                      <a:pt x="298" y="458"/>
                    </a:lnTo>
                    <a:lnTo>
                      <a:pt x="310" y="492"/>
                    </a:lnTo>
                    <a:lnTo>
                      <a:pt x="332" y="550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56" y="542"/>
                    </a:lnTo>
                    <a:lnTo>
                      <a:pt x="370" y="516"/>
                    </a:lnTo>
                    <a:lnTo>
                      <a:pt x="382" y="498"/>
                    </a:lnTo>
                    <a:lnTo>
                      <a:pt x="394" y="488"/>
                    </a:lnTo>
                    <a:lnTo>
                      <a:pt x="400" y="486"/>
                    </a:lnTo>
                    <a:lnTo>
                      <a:pt x="406" y="484"/>
                    </a:lnTo>
                    <a:lnTo>
                      <a:pt x="412" y="484"/>
                    </a:lnTo>
                    <a:lnTo>
                      <a:pt x="416" y="484"/>
                    </a:lnTo>
                    <a:lnTo>
                      <a:pt x="426" y="490"/>
                    </a:lnTo>
                    <a:lnTo>
                      <a:pt x="434" y="498"/>
                    </a:lnTo>
                    <a:lnTo>
                      <a:pt x="442" y="508"/>
                    </a:lnTo>
                    <a:lnTo>
                      <a:pt x="448" y="520"/>
                    </a:lnTo>
                    <a:lnTo>
                      <a:pt x="458" y="546"/>
                    </a:lnTo>
                    <a:lnTo>
                      <a:pt x="464" y="566"/>
                    </a:lnTo>
                    <a:lnTo>
                      <a:pt x="466" y="574"/>
                    </a:lnTo>
                    <a:lnTo>
                      <a:pt x="466" y="574"/>
                    </a:lnTo>
                    <a:lnTo>
                      <a:pt x="474" y="558"/>
                    </a:lnTo>
                    <a:lnTo>
                      <a:pt x="478" y="550"/>
                    </a:lnTo>
                    <a:lnTo>
                      <a:pt x="484" y="546"/>
                    </a:lnTo>
                    <a:lnTo>
                      <a:pt x="488" y="544"/>
                    </a:lnTo>
                    <a:lnTo>
                      <a:pt x="494" y="542"/>
                    </a:lnTo>
                    <a:lnTo>
                      <a:pt x="506" y="540"/>
                    </a:lnTo>
                    <a:lnTo>
                      <a:pt x="518" y="544"/>
                    </a:lnTo>
                    <a:lnTo>
                      <a:pt x="530" y="552"/>
                    </a:lnTo>
                    <a:lnTo>
                      <a:pt x="544" y="562"/>
                    </a:lnTo>
                    <a:lnTo>
                      <a:pt x="556" y="572"/>
                    </a:lnTo>
                    <a:lnTo>
                      <a:pt x="580" y="600"/>
                    </a:lnTo>
                    <a:lnTo>
                      <a:pt x="600" y="626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16" y="648"/>
                    </a:lnTo>
                    <a:lnTo>
                      <a:pt x="616" y="648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06" y="622"/>
                    </a:lnTo>
                    <a:lnTo>
                      <a:pt x="596" y="590"/>
                    </a:lnTo>
                    <a:lnTo>
                      <a:pt x="588" y="556"/>
                    </a:lnTo>
                    <a:lnTo>
                      <a:pt x="586" y="538"/>
                    </a:lnTo>
                    <a:lnTo>
                      <a:pt x="584" y="522"/>
                    </a:lnTo>
                    <a:lnTo>
                      <a:pt x="586" y="508"/>
                    </a:lnTo>
                    <a:lnTo>
                      <a:pt x="590" y="496"/>
                    </a:lnTo>
                    <a:lnTo>
                      <a:pt x="596" y="488"/>
                    </a:lnTo>
                    <a:lnTo>
                      <a:pt x="602" y="484"/>
                    </a:lnTo>
                    <a:lnTo>
                      <a:pt x="606" y="482"/>
                    </a:lnTo>
                    <a:lnTo>
                      <a:pt x="614" y="480"/>
                    </a:lnTo>
                    <a:lnTo>
                      <a:pt x="620" y="480"/>
                    </a:lnTo>
                    <a:lnTo>
                      <a:pt x="640" y="484"/>
                    </a:lnTo>
                    <a:lnTo>
                      <a:pt x="640" y="484"/>
                    </a:lnTo>
                    <a:lnTo>
                      <a:pt x="634" y="476"/>
                    </a:lnTo>
                    <a:lnTo>
                      <a:pt x="620" y="460"/>
                    </a:lnTo>
                    <a:lnTo>
                      <a:pt x="606" y="438"/>
                    </a:lnTo>
                    <a:lnTo>
                      <a:pt x="600" y="426"/>
                    </a:lnTo>
                    <a:lnTo>
                      <a:pt x="594" y="414"/>
                    </a:lnTo>
                    <a:lnTo>
                      <a:pt x="592" y="402"/>
                    </a:lnTo>
                    <a:lnTo>
                      <a:pt x="594" y="392"/>
                    </a:lnTo>
                    <a:lnTo>
                      <a:pt x="596" y="386"/>
                    </a:lnTo>
                    <a:lnTo>
                      <a:pt x="600" y="382"/>
                    </a:lnTo>
                    <a:lnTo>
                      <a:pt x="604" y="378"/>
                    </a:lnTo>
                    <a:lnTo>
                      <a:pt x="610" y="376"/>
                    </a:lnTo>
                    <a:lnTo>
                      <a:pt x="624" y="372"/>
                    </a:lnTo>
                    <a:lnTo>
                      <a:pt x="646" y="370"/>
                    </a:lnTo>
                    <a:lnTo>
                      <a:pt x="674" y="374"/>
                    </a:lnTo>
                    <a:lnTo>
                      <a:pt x="710" y="380"/>
                    </a:lnTo>
                    <a:lnTo>
                      <a:pt x="710" y="380"/>
                    </a:lnTo>
                    <a:lnTo>
                      <a:pt x="696" y="358"/>
                    </a:lnTo>
                    <a:lnTo>
                      <a:pt x="660" y="308"/>
                    </a:lnTo>
                    <a:lnTo>
                      <a:pt x="638" y="278"/>
                    </a:lnTo>
                    <a:lnTo>
                      <a:pt x="616" y="252"/>
                    </a:lnTo>
                    <a:lnTo>
                      <a:pt x="592" y="230"/>
                    </a:lnTo>
                    <a:lnTo>
                      <a:pt x="582" y="220"/>
                    </a:lnTo>
                    <a:lnTo>
                      <a:pt x="572" y="214"/>
                    </a:lnTo>
                    <a:lnTo>
                      <a:pt x="572" y="214"/>
                    </a:lnTo>
                    <a:lnTo>
                      <a:pt x="568" y="210"/>
                    </a:lnTo>
                    <a:lnTo>
                      <a:pt x="564" y="202"/>
                    </a:lnTo>
                    <a:lnTo>
                      <a:pt x="564" y="198"/>
                    </a:lnTo>
                    <a:lnTo>
                      <a:pt x="566" y="196"/>
                    </a:lnTo>
                    <a:lnTo>
                      <a:pt x="570" y="194"/>
                    </a:lnTo>
                    <a:lnTo>
                      <a:pt x="578" y="196"/>
                    </a:lnTo>
                    <a:lnTo>
                      <a:pt x="578" y="196"/>
                    </a:lnTo>
                    <a:lnTo>
                      <a:pt x="606" y="204"/>
                    </a:lnTo>
                    <a:lnTo>
                      <a:pt x="646" y="218"/>
                    </a:lnTo>
                    <a:lnTo>
                      <a:pt x="682" y="232"/>
                    </a:lnTo>
                    <a:lnTo>
                      <a:pt x="696" y="240"/>
                    </a:lnTo>
                    <a:lnTo>
                      <a:pt x="704" y="246"/>
                    </a:lnTo>
                    <a:lnTo>
                      <a:pt x="704" y="246"/>
                    </a:lnTo>
                    <a:lnTo>
                      <a:pt x="706" y="244"/>
                    </a:lnTo>
                    <a:lnTo>
                      <a:pt x="714" y="234"/>
                    </a:lnTo>
                    <a:lnTo>
                      <a:pt x="726" y="222"/>
                    </a:lnTo>
                    <a:lnTo>
                      <a:pt x="736" y="216"/>
                    </a:lnTo>
                    <a:lnTo>
                      <a:pt x="746" y="212"/>
                    </a:lnTo>
                    <a:lnTo>
                      <a:pt x="760" y="206"/>
                    </a:lnTo>
                    <a:lnTo>
                      <a:pt x="774" y="202"/>
                    </a:lnTo>
                    <a:lnTo>
                      <a:pt x="792" y="198"/>
                    </a:lnTo>
                    <a:lnTo>
                      <a:pt x="810" y="198"/>
                    </a:lnTo>
                    <a:lnTo>
                      <a:pt x="832" y="198"/>
                    </a:lnTo>
                    <a:lnTo>
                      <a:pt x="856" y="200"/>
                    </a:lnTo>
                    <a:lnTo>
                      <a:pt x="882" y="20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2" y="212"/>
                    </a:lnTo>
                    <a:lnTo>
                      <a:pt x="882" y="188"/>
                    </a:lnTo>
                    <a:lnTo>
                      <a:pt x="860" y="170"/>
                    </a:lnTo>
                    <a:lnTo>
                      <a:pt x="838" y="148"/>
                    </a:lnTo>
                    <a:lnTo>
                      <a:pt x="822" y="126"/>
                    </a:lnTo>
                    <a:lnTo>
                      <a:pt x="816" y="114"/>
                    </a:lnTo>
                    <a:lnTo>
                      <a:pt x="810" y="104"/>
                    </a:lnTo>
                    <a:lnTo>
                      <a:pt x="810" y="94"/>
                    </a:lnTo>
                    <a:lnTo>
                      <a:pt x="810" y="86"/>
                    </a:lnTo>
                    <a:lnTo>
                      <a:pt x="816" y="78"/>
                    </a:lnTo>
                    <a:lnTo>
                      <a:pt x="824" y="72"/>
                    </a:lnTo>
                    <a:lnTo>
                      <a:pt x="824" y="7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+mn-lt"/>
                </a:endParaRPr>
              </a:p>
            </p:txBody>
          </p:sp>
          <p:sp>
            <p:nvSpPr>
              <p:cNvPr id="74" name="Freeform 35"/>
              <p:cNvSpPr>
                <a:spLocks noChangeAspect="1"/>
              </p:cNvSpPr>
              <p:nvPr/>
            </p:nvSpPr>
            <p:spPr bwMode="auto">
              <a:xfrm>
                <a:off x="8350389" y="11466"/>
                <a:ext cx="793611" cy="554378"/>
              </a:xfrm>
              <a:custGeom>
                <a:avLst/>
                <a:gdLst>
                  <a:gd name="T0" fmla="*/ 126 w 690"/>
                  <a:gd name="T1" fmla="*/ 0 h 482"/>
                  <a:gd name="T2" fmla="*/ 64 w 690"/>
                  <a:gd name="T3" fmla="*/ 56 h 482"/>
                  <a:gd name="T4" fmla="*/ 0 w 690"/>
                  <a:gd name="T5" fmla="*/ 94 h 482"/>
                  <a:gd name="T6" fmla="*/ 90 w 690"/>
                  <a:gd name="T7" fmla="*/ 82 h 482"/>
                  <a:gd name="T8" fmla="*/ 130 w 690"/>
                  <a:gd name="T9" fmla="*/ 86 h 482"/>
                  <a:gd name="T10" fmla="*/ 152 w 690"/>
                  <a:gd name="T11" fmla="*/ 96 h 482"/>
                  <a:gd name="T12" fmla="*/ 158 w 690"/>
                  <a:gd name="T13" fmla="*/ 114 h 482"/>
                  <a:gd name="T14" fmla="*/ 144 w 690"/>
                  <a:gd name="T15" fmla="*/ 152 h 482"/>
                  <a:gd name="T16" fmla="*/ 86 w 690"/>
                  <a:gd name="T17" fmla="*/ 216 h 482"/>
                  <a:gd name="T18" fmla="*/ 96 w 690"/>
                  <a:gd name="T19" fmla="*/ 222 h 482"/>
                  <a:gd name="T20" fmla="*/ 136 w 690"/>
                  <a:gd name="T21" fmla="*/ 226 h 482"/>
                  <a:gd name="T22" fmla="*/ 152 w 690"/>
                  <a:gd name="T23" fmla="*/ 248 h 482"/>
                  <a:gd name="T24" fmla="*/ 150 w 690"/>
                  <a:gd name="T25" fmla="*/ 292 h 482"/>
                  <a:gd name="T26" fmla="*/ 152 w 690"/>
                  <a:gd name="T27" fmla="*/ 308 h 482"/>
                  <a:gd name="T28" fmla="*/ 170 w 690"/>
                  <a:gd name="T29" fmla="*/ 320 h 482"/>
                  <a:gd name="T30" fmla="*/ 180 w 690"/>
                  <a:gd name="T31" fmla="*/ 362 h 482"/>
                  <a:gd name="T32" fmla="*/ 178 w 690"/>
                  <a:gd name="T33" fmla="*/ 428 h 482"/>
                  <a:gd name="T34" fmla="*/ 198 w 690"/>
                  <a:gd name="T35" fmla="*/ 392 h 482"/>
                  <a:gd name="T36" fmla="*/ 228 w 690"/>
                  <a:gd name="T37" fmla="*/ 354 h 482"/>
                  <a:gd name="T38" fmla="*/ 258 w 690"/>
                  <a:gd name="T39" fmla="*/ 336 h 482"/>
                  <a:gd name="T40" fmla="*/ 298 w 690"/>
                  <a:gd name="T41" fmla="*/ 330 h 482"/>
                  <a:gd name="T42" fmla="*/ 300 w 690"/>
                  <a:gd name="T43" fmla="*/ 312 h 482"/>
                  <a:gd name="T44" fmla="*/ 332 w 690"/>
                  <a:gd name="T45" fmla="*/ 238 h 482"/>
                  <a:gd name="T46" fmla="*/ 340 w 690"/>
                  <a:gd name="T47" fmla="*/ 232 h 482"/>
                  <a:gd name="T48" fmla="*/ 344 w 690"/>
                  <a:gd name="T49" fmla="*/ 242 h 482"/>
                  <a:gd name="T50" fmla="*/ 344 w 690"/>
                  <a:gd name="T51" fmla="*/ 284 h 482"/>
                  <a:gd name="T52" fmla="*/ 362 w 690"/>
                  <a:gd name="T53" fmla="*/ 380 h 482"/>
                  <a:gd name="T54" fmla="*/ 380 w 690"/>
                  <a:gd name="T55" fmla="*/ 376 h 482"/>
                  <a:gd name="T56" fmla="*/ 414 w 690"/>
                  <a:gd name="T57" fmla="*/ 342 h 482"/>
                  <a:gd name="T58" fmla="*/ 436 w 690"/>
                  <a:gd name="T59" fmla="*/ 346 h 482"/>
                  <a:gd name="T60" fmla="*/ 448 w 690"/>
                  <a:gd name="T61" fmla="*/ 370 h 482"/>
                  <a:gd name="T62" fmla="*/ 458 w 690"/>
                  <a:gd name="T63" fmla="*/ 410 h 482"/>
                  <a:gd name="T64" fmla="*/ 480 w 690"/>
                  <a:gd name="T65" fmla="*/ 388 h 482"/>
                  <a:gd name="T66" fmla="*/ 506 w 690"/>
                  <a:gd name="T67" fmla="*/ 400 h 482"/>
                  <a:gd name="T68" fmla="*/ 536 w 690"/>
                  <a:gd name="T69" fmla="*/ 440 h 482"/>
                  <a:gd name="T70" fmla="*/ 558 w 690"/>
                  <a:gd name="T71" fmla="*/ 482 h 482"/>
                  <a:gd name="T72" fmla="*/ 560 w 690"/>
                  <a:gd name="T73" fmla="*/ 480 h 482"/>
                  <a:gd name="T74" fmla="*/ 548 w 690"/>
                  <a:gd name="T75" fmla="*/ 434 h 482"/>
                  <a:gd name="T76" fmla="*/ 546 w 690"/>
                  <a:gd name="T77" fmla="*/ 384 h 482"/>
                  <a:gd name="T78" fmla="*/ 558 w 690"/>
                  <a:gd name="T79" fmla="*/ 360 h 482"/>
                  <a:gd name="T80" fmla="*/ 590 w 690"/>
                  <a:gd name="T81" fmla="*/ 362 h 482"/>
                  <a:gd name="T82" fmla="*/ 570 w 690"/>
                  <a:gd name="T83" fmla="*/ 326 h 482"/>
                  <a:gd name="T84" fmla="*/ 564 w 690"/>
                  <a:gd name="T85" fmla="*/ 298 h 482"/>
                  <a:gd name="T86" fmla="*/ 578 w 690"/>
                  <a:gd name="T87" fmla="*/ 280 h 482"/>
                  <a:gd name="T88" fmla="*/ 626 w 690"/>
                  <a:gd name="T89" fmla="*/ 286 h 482"/>
                  <a:gd name="T90" fmla="*/ 644 w 690"/>
                  <a:gd name="T91" fmla="*/ 276 h 482"/>
                  <a:gd name="T92" fmla="*/ 596 w 690"/>
                  <a:gd name="T93" fmla="*/ 192 h 482"/>
                  <a:gd name="T94" fmla="*/ 566 w 690"/>
                  <a:gd name="T95" fmla="*/ 160 h 482"/>
                  <a:gd name="T96" fmla="*/ 564 w 690"/>
                  <a:gd name="T97" fmla="*/ 148 h 482"/>
                  <a:gd name="T98" fmla="*/ 574 w 690"/>
                  <a:gd name="T99" fmla="*/ 148 h 482"/>
                  <a:gd name="T100" fmla="*/ 644 w 690"/>
                  <a:gd name="T101" fmla="*/ 184 h 482"/>
                  <a:gd name="T102" fmla="*/ 660 w 690"/>
                  <a:gd name="T103" fmla="*/ 196 h 482"/>
                  <a:gd name="T104" fmla="*/ 690 w 690"/>
                  <a:gd name="T105" fmla="*/ 17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0" h="482">
                    <a:moveTo>
                      <a:pt x="690" y="0"/>
                    </a:moveTo>
                    <a:lnTo>
                      <a:pt x="126" y="0"/>
                    </a:lnTo>
                    <a:lnTo>
                      <a:pt x="126" y="0"/>
                    </a:lnTo>
                    <a:lnTo>
                      <a:pt x="106" y="22"/>
                    </a:lnTo>
                    <a:lnTo>
                      <a:pt x="84" y="40"/>
                    </a:lnTo>
                    <a:lnTo>
                      <a:pt x="64" y="56"/>
                    </a:lnTo>
                    <a:lnTo>
                      <a:pt x="44" y="70"/>
                    </a:lnTo>
                    <a:lnTo>
                      <a:pt x="12" y="8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50" y="86"/>
                    </a:lnTo>
                    <a:lnTo>
                      <a:pt x="90" y="82"/>
                    </a:lnTo>
                    <a:lnTo>
                      <a:pt x="106" y="82"/>
                    </a:lnTo>
                    <a:lnTo>
                      <a:pt x="120" y="84"/>
                    </a:lnTo>
                    <a:lnTo>
                      <a:pt x="130" y="86"/>
                    </a:lnTo>
                    <a:lnTo>
                      <a:pt x="140" y="88"/>
                    </a:lnTo>
                    <a:lnTo>
                      <a:pt x="146" y="92"/>
                    </a:lnTo>
                    <a:lnTo>
                      <a:pt x="152" y="96"/>
                    </a:lnTo>
                    <a:lnTo>
                      <a:pt x="156" y="102"/>
                    </a:lnTo>
                    <a:lnTo>
                      <a:pt x="158" y="108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52" y="136"/>
                    </a:lnTo>
                    <a:lnTo>
                      <a:pt x="144" y="152"/>
                    </a:lnTo>
                    <a:lnTo>
                      <a:pt x="132" y="168"/>
                    </a:lnTo>
                    <a:lnTo>
                      <a:pt x="108" y="196"/>
                    </a:lnTo>
                    <a:lnTo>
                      <a:pt x="86" y="216"/>
                    </a:lnTo>
                    <a:lnTo>
                      <a:pt x="78" y="224"/>
                    </a:lnTo>
                    <a:lnTo>
                      <a:pt x="78" y="224"/>
                    </a:lnTo>
                    <a:lnTo>
                      <a:pt x="96" y="222"/>
                    </a:lnTo>
                    <a:lnTo>
                      <a:pt x="114" y="220"/>
                    </a:lnTo>
                    <a:lnTo>
                      <a:pt x="126" y="222"/>
                    </a:lnTo>
                    <a:lnTo>
                      <a:pt x="136" y="226"/>
                    </a:lnTo>
                    <a:lnTo>
                      <a:pt x="144" y="232"/>
                    </a:lnTo>
                    <a:lnTo>
                      <a:pt x="148" y="240"/>
                    </a:lnTo>
                    <a:lnTo>
                      <a:pt x="152" y="248"/>
                    </a:lnTo>
                    <a:lnTo>
                      <a:pt x="154" y="258"/>
                    </a:lnTo>
                    <a:lnTo>
                      <a:pt x="154" y="276"/>
                    </a:lnTo>
                    <a:lnTo>
                      <a:pt x="150" y="292"/>
                    </a:lnTo>
                    <a:lnTo>
                      <a:pt x="144" y="310"/>
                    </a:lnTo>
                    <a:lnTo>
                      <a:pt x="144" y="310"/>
                    </a:lnTo>
                    <a:lnTo>
                      <a:pt x="152" y="308"/>
                    </a:lnTo>
                    <a:lnTo>
                      <a:pt x="160" y="310"/>
                    </a:lnTo>
                    <a:lnTo>
                      <a:pt x="166" y="314"/>
                    </a:lnTo>
                    <a:lnTo>
                      <a:pt x="170" y="320"/>
                    </a:lnTo>
                    <a:lnTo>
                      <a:pt x="174" y="330"/>
                    </a:lnTo>
                    <a:lnTo>
                      <a:pt x="176" y="340"/>
                    </a:lnTo>
                    <a:lnTo>
                      <a:pt x="180" y="362"/>
                    </a:lnTo>
                    <a:lnTo>
                      <a:pt x="180" y="386"/>
                    </a:lnTo>
                    <a:lnTo>
                      <a:pt x="180" y="408"/>
                    </a:lnTo>
                    <a:lnTo>
                      <a:pt x="178" y="428"/>
                    </a:lnTo>
                    <a:lnTo>
                      <a:pt x="178" y="428"/>
                    </a:lnTo>
                    <a:lnTo>
                      <a:pt x="188" y="408"/>
                    </a:lnTo>
                    <a:lnTo>
                      <a:pt x="198" y="392"/>
                    </a:lnTo>
                    <a:lnTo>
                      <a:pt x="208" y="376"/>
                    </a:lnTo>
                    <a:lnTo>
                      <a:pt x="218" y="364"/>
                    </a:lnTo>
                    <a:lnTo>
                      <a:pt x="228" y="354"/>
                    </a:lnTo>
                    <a:lnTo>
                      <a:pt x="238" y="346"/>
                    </a:lnTo>
                    <a:lnTo>
                      <a:pt x="248" y="340"/>
                    </a:lnTo>
                    <a:lnTo>
                      <a:pt x="258" y="336"/>
                    </a:lnTo>
                    <a:lnTo>
                      <a:pt x="274" y="332"/>
                    </a:lnTo>
                    <a:lnTo>
                      <a:pt x="286" y="330"/>
                    </a:lnTo>
                    <a:lnTo>
                      <a:pt x="298" y="330"/>
                    </a:lnTo>
                    <a:lnTo>
                      <a:pt x="298" y="330"/>
                    </a:lnTo>
                    <a:lnTo>
                      <a:pt x="298" y="322"/>
                    </a:lnTo>
                    <a:lnTo>
                      <a:pt x="300" y="312"/>
                    </a:lnTo>
                    <a:lnTo>
                      <a:pt x="310" y="284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4" y="232"/>
                    </a:lnTo>
                    <a:lnTo>
                      <a:pt x="336" y="230"/>
                    </a:lnTo>
                    <a:lnTo>
                      <a:pt x="340" y="232"/>
                    </a:lnTo>
                    <a:lnTo>
                      <a:pt x="342" y="234"/>
                    </a:lnTo>
                    <a:lnTo>
                      <a:pt x="344" y="240"/>
                    </a:lnTo>
                    <a:lnTo>
                      <a:pt x="344" y="242"/>
                    </a:lnTo>
                    <a:lnTo>
                      <a:pt x="344" y="242"/>
                    </a:lnTo>
                    <a:lnTo>
                      <a:pt x="342" y="262"/>
                    </a:lnTo>
                    <a:lnTo>
                      <a:pt x="344" y="284"/>
                    </a:lnTo>
                    <a:lnTo>
                      <a:pt x="346" y="310"/>
                    </a:lnTo>
                    <a:lnTo>
                      <a:pt x="352" y="336"/>
                    </a:lnTo>
                    <a:lnTo>
                      <a:pt x="362" y="380"/>
                    </a:lnTo>
                    <a:lnTo>
                      <a:pt x="366" y="398"/>
                    </a:lnTo>
                    <a:lnTo>
                      <a:pt x="366" y="398"/>
                    </a:lnTo>
                    <a:lnTo>
                      <a:pt x="380" y="376"/>
                    </a:lnTo>
                    <a:lnTo>
                      <a:pt x="392" y="360"/>
                    </a:lnTo>
                    <a:lnTo>
                      <a:pt x="404" y="348"/>
                    </a:lnTo>
                    <a:lnTo>
                      <a:pt x="414" y="342"/>
                    </a:lnTo>
                    <a:lnTo>
                      <a:pt x="422" y="340"/>
                    </a:lnTo>
                    <a:lnTo>
                      <a:pt x="430" y="340"/>
                    </a:lnTo>
                    <a:lnTo>
                      <a:pt x="436" y="346"/>
                    </a:lnTo>
                    <a:lnTo>
                      <a:pt x="440" y="352"/>
                    </a:lnTo>
                    <a:lnTo>
                      <a:pt x="446" y="360"/>
                    </a:lnTo>
                    <a:lnTo>
                      <a:pt x="448" y="370"/>
                    </a:lnTo>
                    <a:lnTo>
                      <a:pt x="454" y="388"/>
                    </a:lnTo>
                    <a:lnTo>
                      <a:pt x="458" y="410"/>
                    </a:lnTo>
                    <a:lnTo>
                      <a:pt x="458" y="410"/>
                    </a:lnTo>
                    <a:lnTo>
                      <a:pt x="464" y="398"/>
                    </a:lnTo>
                    <a:lnTo>
                      <a:pt x="472" y="392"/>
                    </a:lnTo>
                    <a:lnTo>
                      <a:pt x="480" y="388"/>
                    </a:lnTo>
                    <a:lnTo>
                      <a:pt x="488" y="390"/>
                    </a:lnTo>
                    <a:lnTo>
                      <a:pt x="496" y="394"/>
                    </a:lnTo>
                    <a:lnTo>
                      <a:pt x="506" y="400"/>
                    </a:lnTo>
                    <a:lnTo>
                      <a:pt x="514" y="408"/>
                    </a:lnTo>
                    <a:lnTo>
                      <a:pt x="522" y="418"/>
                    </a:lnTo>
                    <a:lnTo>
                      <a:pt x="536" y="440"/>
                    </a:lnTo>
                    <a:lnTo>
                      <a:pt x="548" y="460"/>
                    </a:lnTo>
                    <a:lnTo>
                      <a:pt x="558" y="482"/>
                    </a:lnTo>
                    <a:lnTo>
                      <a:pt x="558" y="482"/>
                    </a:lnTo>
                    <a:lnTo>
                      <a:pt x="558" y="478"/>
                    </a:lnTo>
                    <a:lnTo>
                      <a:pt x="558" y="478"/>
                    </a:lnTo>
                    <a:lnTo>
                      <a:pt x="560" y="480"/>
                    </a:lnTo>
                    <a:lnTo>
                      <a:pt x="560" y="480"/>
                    </a:lnTo>
                    <a:lnTo>
                      <a:pt x="554" y="458"/>
                    </a:lnTo>
                    <a:lnTo>
                      <a:pt x="548" y="434"/>
                    </a:lnTo>
                    <a:lnTo>
                      <a:pt x="546" y="408"/>
                    </a:lnTo>
                    <a:lnTo>
                      <a:pt x="546" y="396"/>
                    </a:lnTo>
                    <a:lnTo>
                      <a:pt x="546" y="384"/>
                    </a:lnTo>
                    <a:lnTo>
                      <a:pt x="550" y="374"/>
                    </a:lnTo>
                    <a:lnTo>
                      <a:pt x="554" y="366"/>
                    </a:lnTo>
                    <a:lnTo>
                      <a:pt x="558" y="360"/>
                    </a:lnTo>
                    <a:lnTo>
                      <a:pt x="566" y="356"/>
                    </a:lnTo>
                    <a:lnTo>
                      <a:pt x="578" y="356"/>
                    </a:lnTo>
                    <a:lnTo>
                      <a:pt x="590" y="362"/>
                    </a:lnTo>
                    <a:lnTo>
                      <a:pt x="590" y="362"/>
                    </a:lnTo>
                    <a:lnTo>
                      <a:pt x="578" y="342"/>
                    </a:lnTo>
                    <a:lnTo>
                      <a:pt x="570" y="326"/>
                    </a:lnTo>
                    <a:lnTo>
                      <a:pt x="566" y="316"/>
                    </a:lnTo>
                    <a:lnTo>
                      <a:pt x="564" y="306"/>
                    </a:lnTo>
                    <a:lnTo>
                      <a:pt x="564" y="298"/>
                    </a:lnTo>
                    <a:lnTo>
                      <a:pt x="566" y="290"/>
                    </a:lnTo>
                    <a:lnTo>
                      <a:pt x="570" y="284"/>
                    </a:lnTo>
                    <a:lnTo>
                      <a:pt x="578" y="280"/>
                    </a:lnTo>
                    <a:lnTo>
                      <a:pt x="590" y="280"/>
                    </a:lnTo>
                    <a:lnTo>
                      <a:pt x="606" y="280"/>
                    </a:lnTo>
                    <a:lnTo>
                      <a:pt x="626" y="286"/>
                    </a:lnTo>
                    <a:lnTo>
                      <a:pt x="652" y="294"/>
                    </a:lnTo>
                    <a:lnTo>
                      <a:pt x="652" y="294"/>
                    </a:lnTo>
                    <a:lnTo>
                      <a:pt x="644" y="276"/>
                    </a:lnTo>
                    <a:lnTo>
                      <a:pt x="622" y="236"/>
                    </a:lnTo>
                    <a:lnTo>
                      <a:pt x="610" y="214"/>
                    </a:lnTo>
                    <a:lnTo>
                      <a:pt x="596" y="192"/>
                    </a:lnTo>
                    <a:lnTo>
                      <a:pt x="580" y="174"/>
                    </a:lnTo>
                    <a:lnTo>
                      <a:pt x="566" y="160"/>
                    </a:lnTo>
                    <a:lnTo>
                      <a:pt x="566" y="160"/>
                    </a:lnTo>
                    <a:lnTo>
                      <a:pt x="566" y="158"/>
                    </a:lnTo>
                    <a:lnTo>
                      <a:pt x="564" y="152"/>
                    </a:lnTo>
                    <a:lnTo>
                      <a:pt x="564" y="148"/>
                    </a:lnTo>
                    <a:lnTo>
                      <a:pt x="564" y="146"/>
                    </a:lnTo>
                    <a:lnTo>
                      <a:pt x="568" y="146"/>
                    </a:lnTo>
                    <a:lnTo>
                      <a:pt x="574" y="148"/>
                    </a:lnTo>
                    <a:lnTo>
                      <a:pt x="574" y="148"/>
                    </a:lnTo>
                    <a:lnTo>
                      <a:pt x="620" y="170"/>
                    </a:lnTo>
                    <a:lnTo>
                      <a:pt x="644" y="184"/>
                    </a:lnTo>
                    <a:lnTo>
                      <a:pt x="654" y="192"/>
                    </a:lnTo>
                    <a:lnTo>
                      <a:pt x="660" y="196"/>
                    </a:lnTo>
                    <a:lnTo>
                      <a:pt x="660" y="196"/>
                    </a:lnTo>
                    <a:lnTo>
                      <a:pt x="666" y="190"/>
                    </a:lnTo>
                    <a:lnTo>
                      <a:pt x="676" y="182"/>
                    </a:lnTo>
                    <a:lnTo>
                      <a:pt x="690" y="176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+mn-lt"/>
                </a:endParaRPr>
              </a:p>
            </p:txBody>
          </p:sp>
          <p:sp>
            <p:nvSpPr>
              <p:cNvPr id="75" name="Freeform 31"/>
              <p:cNvSpPr>
                <a:spLocks noChangeAspect="1"/>
              </p:cNvSpPr>
              <p:nvPr/>
            </p:nvSpPr>
            <p:spPr bwMode="auto">
              <a:xfrm>
                <a:off x="6973892" y="6209551"/>
                <a:ext cx="1162575" cy="647993"/>
              </a:xfrm>
              <a:custGeom>
                <a:avLst/>
                <a:gdLst>
                  <a:gd name="T0" fmla="*/ 686 w 976"/>
                  <a:gd name="T1" fmla="*/ 250 h 544"/>
                  <a:gd name="T2" fmla="*/ 592 w 976"/>
                  <a:gd name="T3" fmla="*/ 242 h 544"/>
                  <a:gd name="T4" fmla="*/ 536 w 976"/>
                  <a:gd name="T5" fmla="*/ 262 h 544"/>
                  <a:gd name="T6" fmla="*/ 506 w 976"/>
                  <a:gd name="T7" fmla="*/ 288 h 544"/>
                  <a:gd name="T8" fmla="*/ 492 w 976"/>
                  <a:gd name="T9" fmla="*/ 292 h 544"/>
                  <a:gd name="T10" fmla="*/ 514 w 976"/>
                  <a:gd name="T11" fmla="*/ 248 h 544"/>
                  <a:gd name="T12" fmla="*/ 560 w 976"/>
                  <a:gd name="T13" fmla="*/ 124 h 544"/>
                  <a:gd name="T14" fmla="*/ 566 w 976"/>
                  <a:gd name="T15" fmla="*/ 34 h 544"/>
                  <a:gd name="T16" fmla="*/ 524 w 976"/>
                  <a:gd name="T17" fmla="*/ 32 h 544"/>
                  <a:gd name="T18" fmla="*/ 452 w 976"/>
                  <a:gd name="T19" fmla="*/ 98 h 544"/>
                  <a:gd name="T20" fmla="*/ 412 w 976"/>
                  <a:gd name="T21" fmla="*/ 174 h 544"/>
                  <a:gd name="T22" fmla="*/ 392 w 976"/>
                  <a:gd name="T23" fmla="*/ 152 h 544"/>
                  <a:gd name="T24" fmla="*/ 374 w 976"/>
                  <a:gd name="T25" fmla="*/ 148 h 544"/>
                  <a:gd name="T26" fmla="*/ 366 w 976"/>
                  <a:gd name="T27" fmla="*/ 170 h 544"/>
                  <a:gd name="T28" fmla="*/ 380 w 976"/>
                  <a:gd name="T29" fmla="*/ 242 h 544"/>
                  <a:gd name="T30" fmla="*/ 380 w 976"/>
                  <a:gd name="T31" fmla="*/ 302 h 544"/>
                  <a:gd name="T32" fmla="*/ 306 w 976"/>
                  <a:gd name="T33" fmla="*/ 126 h 544"/>
                  <a:gd name="T34" fmla="*/ 296 w 976"/>
                  <a:gd name="T35" fmla="*/ 44 h 544"/>
                  <a:gd name="T36" fmla="*/ 306 w 976"/>
                  <a:gd name="T37" fmla="*/ 10 h 544"/>
                  <a:gd name="T38" fmla="*/ 298 w 976"/>
                  <a:gd name="T39" fmla="*/ 0 h 544"/>
                  <a:gd name="T40" fmla="*/ 266 w 976"/>
                  <a:gd name="T41" fmla="*/ 8 h 544"/>
                  <a:gd name="T42" fmla="*/ 252 w 976"/>
                  <a:gd name="T43" fmla="*/ 26 h 544"/>
                  <a:gd name="T44" fmla="*/ 242 w 976"/>
                  <a:gd name="T45" fmla="*/ 40 h 544"/>
                  <a:gd name="T46" fmla="*/ 264 w 976"/>
                  <a:gd name="T47" fmla="*/ 138 h 544"/>
                  <a:gd name="T48" fmla="*/ 342 w 976"/>
                  <a:gd name="T49" fmla="*/ 322 h 544"/>
                  <a:gd name="T50" fmla="*/ 280 w 976"/>
                  <a:gd name="T51" fmla="*/ 272 h 544"/>
                  <a:gd name="T52" fmla="*/ 242 w 976"/>
                  <a:gd name="T53" fmla="*/ 232 h 544"/>
                  <a:gd name="T54" fmla="*/ 220 w 976"/>
                  <a:gd name="T55" fmla="*/ 228 h 544"/>
                  <a:gd name="T56" fmla="*/ 214 w 976"/>
                  <a:gd name="T57" fmla="*/ 252 h 544"/>
                  <a:gd name="T58" fmla="*/ 198 w 976"/>
                  <a:gd name="T59" fmla="*/ 268 h 544"/>
                  <a:gd name="T60" fmla="*/ 116 w 976"/>
                  <a:gd name="T61" fmla="*/ 264 h 544"/>
                  <a:gd name="T62" fmla="*/ 18 w 976"/>
                  <a:gd name="T63" fmla="*/ 292 h 544"/>
                  <a:gd name="T64" fmla="*/ 36 w 976"/>
                  <a:gd name="T65" fmla="*/ 332 h 544"/>
                  <a:gd name="T66" fmla="*/ 116 w 976"/>
                  <a:gd name="T67" fmla="*/ 374 h 544"/>
                  <a:gd name="T68" fmla="*/ 260 w 976"/>
                  <a:gd name="T69" fmla="*/ 404 h 544"/>
                  <a:gd name="T70" fmla="*/ 270 w 976"/>
                  <a:gd name="T71" fmla="*/ 408 h 544"/>
                  <a:gd name="T72" fmla="*/ 260 w 976"/>
                  <a:gd name="T73" fmla="*/ 416 h 544"/>
                  <a:gd name="T74" fmla="*/ 200 w 976"/>
                  <a:gd name="T75" fmla="*/ 438 h 544"/>
                  <a:gd name="T76" fmla="*/ 154 w 976"/>
                  <a:gd name="T77" fmla="*/ 484 h 544"/>
                  <a:gd name="T78" fmla="*/ 652 w 976"/>
                  <a:gd name="T79" fmla="*/ 544 h 544"/>
                  <a:gd name="T80" fmla="*/ 612 w 976"/>
                  <a:gd name="T81" fmla="*/ 484 h 544"/>
                  <a:gd name="T82" fmla="*/ 560 w 976"/>
                  <a:gd name="T83" fmla="*/ 448 h 544"/>
                  <a:gd name="T84" fmla="*/ 556 w 976"/>
                  <a:gd name="T85" fmla="*/ 440 h 544"/>
                  <a:gd name="T86" fmla="*/ 564 w 976"/>
                  <a:gd name="T87" fmla="*/ 438 h 544"/>
                  <a:gd name="T88" fmla="*/ 676 w 976"/>
                  <a:gd name="T89" fmla="*/ 454 h 544"/>
                  <a:gd name="T90" fmla="*/ 750 w 976"/>
                  <a:gd name="T91" fmla="*/ 442 h 544"/>
                  <a:gd name="T92" fmla="*/ 870 w 976"/>
                  <a:gd name="T93" fmla="*/ 392 h 544"/>
                  <a:gd name="T94" fmla="*/ 966 w 976"/>
                  <a:gd name="T95" fmla="*/ 334 h 544"/>
                  <a:gd name="T96" fmla="*/ 860 w 976"/>
                  <a:gd name="T97" fmla="*/ 31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76" h="544">
                    <a:moveTo>
                      <a:pt x="748" y="274"/>
                    </a:moveTo>
                    <a:lnTo>
                      <a:pt x="748" y="274"/>
                    </a:lnTo>
                    <a:lnTo>
                      <a:pt x="716" y="260"/>
                    </a:lnTo>
                    <a:lnTo>
                      <a:pt x="686" y="250"/>
                    </a:lnTo>
                    <a:lnTo>
                      <a:pt x="660" y="244"/>
                    </a:lnTo>
                    <a:lnTo>
                      <a:pt x="634" y="242"/>
                    </a:lnTo>
                    <a:lnTo>
                      <a:pt x="612" y="240"/>
                    </a:lnTo>
                    <a:lnTo>
                      <a:pt x="592" y="242"/>
                    </a:lnTo>
                    <a:lnTo>
                      <a:pt x="574" y="246"/>
                    </a:lnTo>
                    <a:lnTo>
                      <a:pt x="560" y="250"/>
                    </a:lnTo>
                    <a:lnTo>
                      <a:pt x="546" y="256"/>
                    </a:lnTo>
                    <a:lnTo>
                      <a:pt x="536" y="262"/>
                    </a:lnTo>
                    <a:lnTo>
                      <a:pt x="518" y="274"/>
                    </a:lnTo>
                    <a:lnTo>
                      <a:pt x="510" y="284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02" y="290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2"/>
                    </a:lnTo>
                    <a:lnTo>
                      <a:pt x="494" y="288"/>
                    </a:lnTo>
                    <a:lnTo>
                      <a:pt x="496" y="282"/>
                    </a:lnTo>
                    <a:lnTo>
                      <a:pt x="496" y="282"/>
                    </a:lnTo>
                    <a:lnTo>
                      <a:pt x="514" y="248"/>
                    </a:lnTo>
                    <a:lnTo>
                      <a:pt x="528" y="220"/>
                    </a:lnTo>
                    <a:lnTo>
                      <a:pt x="542" y="184"/>
                    </a:lnTo>
                    <a:lnTo>
                      <a:pt x="554" y="146"/>
                    </a:lnTo>
                    <a:lnTo>
                      <a:pt x="560" y="124"/>
                    </a:lnTo>
                    <a:lnTo>
                      <a:pt x="564" y="102"/>
                    </a:lnTo>
                    <a:lnTo>
                      <a:pt x="566" y="80"/>
                    </a:lnTo>
                    <a:lnTo>
                      <a:pt x="566" y="56"/>
                    </a:lnTo>
                    <a:lnTo>
                      <a:pt x="566" y="34"/>
                    </a:lnTo>
                    <a:lnTo>
                      <a:pt x="562" y="10"/>
                    </a:lnTo>
                    <a:lnTo>
                      <a:pt x="562" y="10"/>
                    </a:lnTo>
                    <a:lnTo>
                      <a:pt x="544" y="20"/>
                    </a:lnTo>
                    <a:lnTo>
                      <a:pt x="524" y="32"/>
                    </a:lnTo>
                    <a:lnTo>
                      <a:pt x="502" y="48"/>
                    </a:lnTo>
                    <a:lnTo>
                      <a:pt x="476" y="70"/>
                    </a:lnTo>
                    <a:lnTo>
                      <a:pt x="464" y="84"/>
                    </a:lnTo>
                    <a:lnTo>
                      <a:pt x="452" y="98"/>
                    </a:lnTo>
                    <a:lnTo>
                      <a:pt x="440" y="116"/>
                    </a:lnTo>
                    <a:lnTo>
                      <a:pt x="430" y="132"/>
                    </a:lnTo>
                    <a:lnTo>
                      <a:pt x="420" y="152"/>
                    </a:lnTo>
                    <a:lnTo>
                      <a:pt x="412" y="174"/>
                    </a:lnTo>
                    <a:lnTo>
                      <a:pt x="412" y="174"/>
                    </a:lnTo>
                    <a:lnTo>
                      <a:pt x="408" y="168"/>
                    </a:lnTo>
                    <a:lnTo>
                      <a:pt x="398" y="156"/>
                    </a:lnTo>
                    <a:lnTo>
                      <a:pt x="392" y="152"/>
                    </a:lnTo>
                    <a:lnTo>
                      <a:pt x="386" y="148"/>
                    </a:lnTo>
                    <a:lnTo>
                      <a:pt x="380" y="146"/>
                    </a:lnTo>
                    <a:lnTo>
                      <a:pt x="374" y="148"/>
                    </a:lnTo>
                    <a:lnTo>
                      <a:pt x="374" y="148"/>
                    </a:lnTo>
                    <a:lnTo>
                      <a:pt x="368" y="156"/>
                    </a:lnTo>
                    <a:lnTo>
                      <a:pt x="364" y="162"/>
                    </a:lnTo>
                    <a:lnTo>
                      <a:pt x="364" y="168"/>
                    </a:lnTo>
                    <a:lnTo>
                      <a:pt x="366" y="170"/>
                    </a:lnTo>
                    <a:lnTo>
                      <a:pt x="366" y="170"/>
                    </a:lnTo>
                    <a:lnTo>
                      <a:pt x="370" y="184"/>
                    </a:lnTo>
                    <a:lnTo>
                      <a:pt x="376" y="222"/>
                    </a:lnTo>
                    <a:lnTo>
                      <a:pt x="380" y="242"/>
                    </a:lnTo>
                    <a:lnTo>
                      <a:pt x="382" y="264"/>
                    </a:lnTo>
                    <a:lnTo>
                      <a:pt x="382" y="284"/>
                    </a:lnTo>
                    <a:lnTo>
                      <a:pt x="380" y="302"/>
                    </a:lnTo>
                    <a:lnTo>
                      <a:pt x="380" y="302"/>
                    </a:lnTo>
                    <a:lnTo>
                      <a:pt x="356" y="252"/>
                    </a:lnTo>
                    <a:lnTo>
                      <a:pt x="338" y="214"/>
                    </a:lnTo>
                    <a:lnTo>
                      <a:pt x="320" y="172"/>
                    </a:lnTo>
                    <a:lnTo>
                      <a:pt x="306" y="126"/>
                    </a:lnTo>
                    <a:lnTo>
                      <a:pt x="300" y="104"/>
                    </a:lnTo>
                    <a:lnTo>
                      <a:pt x="296" y="84"/>
                    </a:lnTo>
                    <a:lnTo>
                      <a:pt x="294" y="64"/>
                    </a:lnTo>
                    <a:lnTo>
                      <a:pt x="296" y="44"/>
                    </a:lnTo>
                    <a:lnTo>
                      <a:pt x="298" y="28"/>
                    </a:lnTo>
                    <a:lnTo>
                      <a:pt x="304" y="12"/>
                    </a:lnTo>
                    <a:lnTo>
                      <a:pt x="304" y="12"/>
                    </a:lnTo>
                    <a:lnTo>
                      <a:pt x="306" y="10"/>
                    </a:lnTo>
                    <a:lnTo>
                      <a:pt x="306" y="6"/>
                    </a:lnTo>
                    <a:lnTo>
                      <a:pt x="304" y="2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2" y="0"/>
                    </a:lnTo>
                    <a:lnTo>
                      <a:pt x="280" y="0"/>
                    </a:lnTo>
                    <a:lnTo>
                      <a:pt x="274" y="2"/>
                    </a:lnTo>
                    <a:lnTo>
                      <a:pt x="266" y="8"/>
                    </a:lnTo>
                    <a:lnTo>
                      <a:pt x="260" y="14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2" y="26"/>
                    </a:lnTo>
                    <a:lnTo>
                      <a:pt x="246" y="30"/>
                    </a:lnTo>
                    <a:lnTo>
                      <a:pt x="244" y="34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4" y="58"/>
                    </a:lnTo>
                    <a:lnTo>
                      <a:pt x="248" y="80"/>
                    </a:lnTo>
                    <a:lnTo>
                      <a:pt x="254" y="106"/>
                    </a:lnTo>
                    <a:lnTo>
                      <a:pt x="264" y="138"/>
                    </a:lnTo>
                    <a:lnTo>
                      <a:pt x="278" y="174"/>
                    </a:lnTo>
                    <a:lnTo>
                      <a:pt x="296" y="218"/>
                    </a:lnTo>
                    <a:lnTo>
                      <a:pt x="342" y="322"/>
                    </a:lnTo>
                    <a:lnTo>
                      <a:pt x="342" y="322"/>
                    </a:lnTo>
                    <a:lnTo>
                      <a:pt x="328" y="314"/>
                    </a:lnTo>
                    <a:lnTo>
                      <a:pt x="312" y="300"/>
                    </a:lnTo>
                    <a:lnTo>
                      <a:pt x="294" y="286"/>
                    </a:lnTo>
                    <a:lnTo>
                      <a:pt x="280" y="272"/>
                    </a:lnTo>
                    <a:lnTo>
                      <a:pt x="254" y="244"/>
                    </a:lnTo>
                    <a:lnTo>
                      <a:pt x="244" y="232"/>
                    </a:lnTo>
                    <a:lnTo>
                      <a:pt x="244" y="232"/>
                    </a:lnTo>
                    <a:lnTo>
                      <a:pt x="242" y="232"/>
                    </a:lnTo>
                    <a:lnTo>
                      <a:pt x="238" y="228"/>
                    </a:lnTo>
                    <a:lnTo>
                      <a:pt x="230" y="226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16" y="232"/>
                    </a:lnTo>
                    <a:lnTo>
                      <a:pt x="214" y="236"/>
                    </a:lnTo>
                    <a:lnTo>
                      <a:pt x="212" y="244"/>
                    </a:lnTo>
                    <a:lnTo>
                      <a:pt x="214" y="252"/>
                    </a:lnTo>
                    <a:lnTo>
                      <a:pt x="218" y="268"/>
                    </a:lnTo>
                    <a:lnTo>
                      <a:pt x="220" y="274"/>
                    </a:lnTo>
                    <a:lnTo>
                      <a:pt x="220" y="274"/>
                    </a:lnTo>
                    <a:lnTo>
                      <a:pt x="198" y="268"/>
                    </a:lnTo>
                    <a:lnTo>
                      <a:pt x="176" y="264"/>
                    </a:lnTo>
                    <a:lnTo>
                      <a:pt x="156" y="264"/>
                    </a:lnTo>
                    <a:lnTo>
                      <a:pt x="136" y="264"/>
                    </a:lnTo>
                    <a:lnTo>
                      <a:pt x="116" y="264"/>
                    </a:lnTo>
                    <a:lnTo>
                      <a:pt x="98" y="268"/>
                    </a:lnTo>
                    <a:lnTo>
                      <a:pt x="66" y="274"/>
                    </a:lnTo>
                    <a:lnTo>
                      <a:pt x="40" y="284"/>
                    </a:lnTo>
                    <a:lnTo>
                      <a:pt x="18" y="29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18" y="318"/>
                    </a:lnTo>
                    <a:lnTo>
                      <a:pt x="36" y="332"/>
                    </a:lnTo>
                    <a:lnTo>
                      <a:pt x="56" y="344"/>
                    </a:lnTo>
                    <a:lnTo>
                      <a:pt x="74" y="356"/>
                    </a:lnTo>
                    <a:lnTo>
                      <a:pt x="96" y="366"/>
                    </a:lnTo>
                    <a:lnTo>
                      <a:pt x="116" y="374"/>
                    </a:lnTo>
                    <a:lnTo>
                      <a:pt x="154" y="386"/>
                    </a:lnTo>
                    <a:lnTo>
                      <a:pt x="190" y="394"/>
                    </a:lnTo>
                    <a:lnTo>
                      <a:pt x="222" y="400"/>
                    </a:lnTo>
                    <a:lnTo>
                      <a:pt x="260" y="404"/>
                    </a:lnTo>
                    <a:lnTo>
                      <a:pt x="260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68" y="412"/>
                    </a:lnTo>
                    <a:lnTo>
                      <a:pt x="264" y="414"/>
                    </a:lnTo>
                    <a:lnTo>
                      <a:pt x="260" y="416"/>
                    </a:lnTo>
                    <a:lnTo>
                      <a:pt x="260" y="416"/>
                    </a:lnTo>
                    <a:lnTo>
                      <a:pt x="246" y="418"/>
                    </a:lnTo>
                    <a:lnTo>
                      <a:pt x="230" y="422"/>
                    </a:lnTo>
                    <a:lnTo>
                      <a:pt x="210" y="432"/>
                    </a:lnTo>
                    <a:lnTo>
                      <a:pt x="200" y="438"/>
                    </a:lnTo>
                    <a:lnTo>
                      <a:pt x="188" y="446"/>
                    </a:lnTo>
                    <a:lnTo>
                      <a:pt x="176" y="456"/>
                    </a:lnTo>
                    <a:lnTo>
                      <a:pt x="166" y="468"/>
                    </a:lnTo>
                    <a:lnTo>
                      <a:pt x="154" y="484"/>
                    </a:lnTo>
                    <a:lnTo>
                      <a:pt x="144" y="500"/>
                    </a:lnTo>
                    <a:lnTo>
                      <a:pt x="134" y="520"/>
                    </a:lnTo>
                    <a:lnTo>
                      <a:pt x="124" y="544"/>
                    </a:lnTo>
                    <a:lnTo>
                      <a:pt x="652" y="544"/>
                    </a:lnTo>
                    <a:lnTo>
                      <a:pt x="652" y="544"/>
                    </a:lnTo>
                    <a:lnTo>
                      <a:pt x="632" y="512"/>
                    </a:lnTo>
                    <a:lnTo>
                      <a:pt x="622" y="498"/>
                    </a:lnTo>
                    <a:lnTo>
                      <a:pt x="612" y="484"/>
                    </a:lnTo>
                    <a:lnTo>
                      <a:pt x="600" y="472"/>
                    </a:lnTo>
                    <a:lnTo>
                      <a:pt x="586" y="462"/>
                    </a:lnTo>
                    <a:lnTo>
                      <a:pt x="574" y="454"/>
                    </a:lnTo>
                    <a:lnTo>
                      <a:pt x="560" y="448"/>
                    </a:lnTo>
                    <a:lnTo>
                      <a:pt x="560" y="448"/>
                    </a:lnTo>
                    <a:lnTo>
                      <a:pt x="558" y="446"/>
                    </a:lnTo>
                    <a:lnTo>
                      <a:pt x="556" y="442"/>
                    </a:lnTo>
                    <a:lnTo>
                      <a:pt x="556" y="440"/>
                    </a:lnTo>
                    <a:lnTo>
                      <a:pt x="556" y="438"/>
                    </a:lnTo>
                    <a:lnTo>
                      <a:pt x="560" y="438"/>
                    </a:lnTo>
                    <a:lnTo>
                      <a:pt x="564" y="438"/>
                    </a:lnTo>
                    <a:lnTo>
                      <a:pt x="564" y="438"/>
                    </a:lnTo>
                    <a:lnTo>
                      <a:pt x="590" y="442"/>
                    </a:lnTo>
                    <a:lnTo>
                      <a:pt x="630" y="450"/>
                    </a:lnTo>
                    <a:lnTo>
                      <a:pt x="652" y="454"/>
                    </a:lnTo>
                    <a:lnTo>
                      <a:pt x="676" y="454"/>
                    </a:lnTo>
                    <a:lnTo>
                      <a:pt x="696" y="454"/>
                    </a:lnTo>
                    <a:lnTo>
                      <a:pt x="716" y="452"/>
                    </a:lnTo>
                    <a:lnTo>
                      <a:pt x="716" y="452"/>
                    </a:lnTo>
                    <a:lnTo>
                      <a:pt x="750" y="442"/>
                    </a:lnTo>
                    <a:lnTo>
                      <a:pt x="772" y="436"/>
                    </a:lnTo>
                    <a:lnTo>
                      <a:pt x="798" y="426"/>
                    </a:lnTo>
                    <a:lnTo>
                      <a:pt x="830" y="412"/>
                    </a:lnTo>
                    <a:lnTo>
                      <a:pt x="870" y="392"/>
                    </a:lnTo>
                    <a:lnTo>
                      <a:pt x="918" y="366"/>
                    </a:lnTo>
                    <a:lnTo>
                      <a:pt x="976" y="332"/>
                    </a:lnTo>
                    <a:lnTo>
                      <a:pt x="976" y="332"/>
                    </a:lnTo>
                    <a:lnTo>
                      <a:pt x="966" y="334"/>
                    </a:lnTo>
                    <a:lnTo>
                      <a:pt x="952" y="334"/>
                    </a:lnTo>
                    <a:lnTo>
                      <a:pt x="930" y="332"/>
                    </a:lnTo>
                    <a:lnTo>
                      <a:pt x="900" y="328"/>
                    </a:lnTo>
                    <a:lnTo>
                      <a:pt x="860" y="316"/>
                    </a:lnTo>
                    <a:lnTo>
                      <a:pt x="810" y="298"/>
                    </a:lnTo>
                    <a:lnTo>
                      <a:pt x="748" y="274"/>
                    </a:lnTo>
                    <a:lnTo>
                      <a:pt x="748" y="274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+mn-lt"/>
                </a:endParaRPr>
              </a:p>
            </p:txBody>
          </p:sp>
        </p:grp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ts val="600"/>
        </a:spcAft>
        <a:buClr>
          <a:schemeClr val="tx2"/>
        </a:buClr>
        <a:buFont typeface="Wingdings 2" pitchFamily="18" charset="2"/>
        <a:buChar char="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ts val="600"/>
        </a:spcAft>
        <a:buClr>
          <a:schemeClr val="tx2"/>
        </a:buClr>
        <a:buFont typeface="Wingdings 2" pitchFamily="18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ts val="600"/>
        </a:spcAft>
        <a:buClr>
          <a:schemeClr val="tx2"/>
        </a:buClr>
        <a:buFont typeface="Wingdings 2" pitchFamily="18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ts val="600"/>
        </a:spcAft>
        <a:buClr>
          <a:schemeClr val="tx2"/>
        </a:buClr>
        <a:buFont typeface="Wingdings 2" pitchFamily="18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ts val="600"/>
        </a:spcAft>
        <a:buClr>
          <a:schemeClr val="tx2"/>
        </a:buClr>
        <a:buFont typeface="Wingdings 2" pitchFamily="18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225" y="136525"/>
            <a:ext cx="8869363" cy="658495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994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19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DFE6D0"/>
                </a:solidFill>
                <a:latin typeface="+mn-lt"/>
              </a:defRPr>
            </a:lvl1pPr>
          </a:lstStyle>
          <a:p>
            <a:pPr>
              <a:defRPr/>
            </a:pPr>
            <a:fld id="{4BD0C70E-A33B-4516-BEF2-675BF4ACAFBB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0513" y="6311900"/>
            <a:ext cx="34829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DFE6D0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19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DFE6D0"/>
                </a:solidFill>
                <a:latin typeface="+mn-lt"/>
              </a:defRPr>
            </a:lvl1pPr>
          </a:lstStyle>
          <a:p>
            <a:pPr>
              <a:defRPr/>
            </a:pPr>
            <a:fld id="{10A88846-97C7-45E3-893A-898745F909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54" r:id="rId1"/>
    <p:sldLayoutId id="2147483806" r:id="rId2"/>
    <p:sldLayoutId id="2147483855" r:id="rId3"/>
    <p:sldLayoutId id="2147483805" r:id="rId4"/>
    <p:sldLayoutId id="2147483804" r:id="rId5"/>
    <p:sldLayoutId id="2147483803" r:id="rId6"/>
    <p:sldLayoutId id="2147483802" r:id="rId7"/>
    <p:sldLayoutId id="2147483856" r:id="rId8"/>
    <p:sldLayoutId id="2147483857" r:id="rId9"/>
    <p:sldLayoutId id="2147483801" r:id="rId10"/>
    <p:sldLayoutId id="2147483800" r:id="rId11"/>
  </p:sldLayoutIdLst>
  <p:txStyles>
    <p:titleStyle>
      <a:lvl1pPr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 kern="1200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rgbClr val="FEFEFE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ACC2C9"/>
        </a:buClr>
        <a:buFont typeface="Arial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ct val="0"/>
        </a:spcAft>
        <a:buClr>
          <a:srgbClr val="ACC2C9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7450" indent="-228600" algn="l" rtl="0" fontAlgn="base">
        <a:spcBef>
          <a:spcPct val="20000"/>
        </a:spcBef>
        <a:spcAft>
          <a:spcPct val="0"/>
        </a:spcAft>
        <a:buClr>
          <a:srgbClr val="99987F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28600" algn="l" rtl="0" fontAlgn="base">
        <a:spcBef>
          <a:spcPct val="20000"/>
        </a:spcBef>
        <a:spcAft>
          <a:spcPct val="0"/>
        </a:spcAft>
        <a:buClr>
          <a:srgbClr val="90AC97"/>
        </a:buClr>
        <a:buFont typeface="Arial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22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 smtClean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90842AB1-4983-4FF7-8609-C896B88EEC66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98D4C5B9-E2C6-431E-BE56-8A2B84CF5D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fontAlgn="base">
        <a:spcBef>
          <a:spcPct val="0"/>
        </a:spcBef>
        <a:spcAft>
          <a:spcPct val="0"/>
        </a:spcAft>
        <a:buClr>
          <a:srgbClr val="78697B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fontAlgn="base">
        <a:spcBef>
          <a:spcPct val="0"/>
        </a:spcBef>
        <a:spcAft>
          <a:spcPct val="0"/>
        </a:spcAft>
        <a:buClr>
          <a:srgbClr val="78697B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fontAlgn="base">
        <a:spcBef>
          <a:spcPct val="0"/>
        </a:spcBef>
        <a:spcAft>
          <a:spcPct val="0"/>
        </a:spcAft>
        <a:buClr>
          <a:srgbClr val="78697B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fontAlgn="base">
        <a:spcBef>
          <a:spcPct val="0"/>
        </a:spcBef>
        <a:spcAft>
          <a:spcPct val="0"/>
        </a:spcAft>
        <a:buClr>
          <a:srgbClr val="78697B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fontAlgn="base">
        <a:spcBef>
          <a:spcPct val="0"/>
        </a:spcBef>
        <a:spcAft>
          <a:spcPct val="0"/>
        </a:spcAft>
        <a:buClr>
          <a:srgbClr val="78697B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fontAlgn="base">
        <a:spcBef>
          <a:spcPct val="20000"/>
        </a:spcBef>
        <a:spcAft>
          <a:spcPts val="300"/>
        </a:spcAft>
        <a:buClr>
          <a:srgbClr val="78697B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ts val="300"/>
        </a:spcAft>
        <a:buClr>
          <a:srgbClr val="78697B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fontAlgn="base">
        <a:spcBef>
          <a:spcPct val="20000"/>
        </a:spcBef>
        <a:spcAft>
          <a:spcPts val="300"/>
        </a:spcAft>
        <a:buClr>
          <a:srgbClr val="78697B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fontAlgn="base">
        <a:spcBef>
          <a:spcPct val="20000"/>
        </a:spcBef>
        <a:spcAft>
          <a:spcPts val="300"/>
        </a:spcAft>
        <a:buClr>
          <a:srgbClr val="78697B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ct val="20000"/>
        </a:spcBef>
        <a:spcAft>
          <a:spcPts val="300"/>
        </a:spcAft>
        <a:buClr>
          <a:srgbClr val="78697B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451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0D4DDDA2-0AE2-490C-90F3-01548339C0F5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40CEBCC8-8427-4583-A269-3D8548AF2F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6" r:id="rId2"/>
    <p:sldLayoutId id="2147483815" r:id="rId3"/>
    <p:sldLayoutId id="2147483814" r:id="rId4"/>
    <p:sldLayoutId id="2147483813" r:id="rId5"/>
    <p:sldLayoutId id="2147483812" r:id="rId6"/>
    <p:sldLayoutId id="2147483811" r:id="rId7"/>
    <p:sldLayoutId id="2147483810" r:id="rId8"/>
    <p:sldLayoutId id="2147483809" r:id="rId9"/>
    <p:sldLayoutId id="2147483808" r:id="rId10"/>
    <p:sldLayoutId id="21474838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681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44B4E5C-207A-4DDF-877B-C2AEDF803BA4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722C628-C294-410C-A69E-B8C5C9DF44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25" r:id="rId2"/>
    <p:sldLayoutId id="2147483870" r:id="rId3"/>
    <p:sldLayoutId id="2147483824" r:id="rId4"/>
    <p:sldLayoutId id="2147483823" r:id="rId5"/>
    <p:sldLayoutId id="2147483822" r:id="rId6"/>
    <p:sldLayoutId id="2147483821" r:id="rId7"/>
    <p:sldLayoutId id="2147483820" r:id="rId8"/>
    <p:sldLayoutId id="2147483871" r:id="rId9"/>
    <p:sldLayoutId id="2147483819" r:id="rId10"/>
    <p:sldLayoutId id="2147483818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909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751A7838-A4D4-4D34-98B3-AE91F6AC4465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053E77FA-171F-4E77-BD16-6DB014A6A2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5" r:id="rId2"/>
    <p:sldLayoutId id="2147483834" r:id="rId3"/>
    <p:sldLayoutId id="2147483833" r:id="rId4"/>
    <p:sldLayoutId id="2147483832" r:id="rId5"/>
    <p:sldLayoutId id="2147483831" r:id="rId6"/>
    <p:sldLayoutId id="2147483830" r:id="rId7"/>
    <p:sldLayoutId id="2147483829" r:id="rId8"/>
    <p:sldLayoutId id="2147483828" r:id="rId9"/>
    <p:sldLayoutId id="2147483827" r:id="rId10"/>
    <p:sldLayoutId id="214748382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s57.radikal.ru/i156/0906/17/0a65fee557a7.gif" TargetMode="External"/><Relationship Id="rId3" Type="http://schemas.openxmlformats.org/officeDocument/2006/relationships/image" Target="../media/image6.jpe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chocoletto.blogg.se/images/2011/f20d875db140_127860141.gif" TargetMode="External"/><Relationship Id="rId5" Type="http://schemas.openxmlformats.org/officeDocument/2006/relationships/image" Target="../media/image7.gif"/><Relationship Id="rId4" Type="http://schemas.openxmlformats.org/officeDocument/2006/relationships/hyperlink" Target="http://rr.foto.radikal.ru/0708/85/6757c70ea48d.gif" TargetMode="External"/><Relationship Id="rId9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10.png"/><Relationship Id="rId3" Type="http://schemas.openxmlformats.org/officeDocument/2006/relationships/image" Target="../media/image23.png"/><Relationship Id="rId7" Type="http://schemas.openxmlformats.org/officeDocument/2006/relationships/image" Target="../media/image27.gif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75.xml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gif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6.xml"/><Relationship Id="rId1" Type="http://schemas.openxmlformats.org/officeDocument/2006/relationships/audio" Target="NULL" TargetMode="External"/><Relationship Id="rId4" Type="http://schemas.openxmlformats.org/officeDocument/2006/relationships/image" Target="../media/image11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6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6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71.png"/><Relationship Id="rId5" Type="http://schemas.openxmlformats.org/officeDocument/2006/relationships/image" Target="../media/image70.gif"/><Relationship Id="rId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84.gif"/><Relationship Id="rId4" Type="http://schemas.openxmlformats.org/officeDocument/2006/relationships/image" Target="../media/image8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86.gi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240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4" name="Picture 2" descr="Картинка 53 из 292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67625" y="1989138"/>
            <a:ext cx="111442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5" name="Picture 6" descr="Картинка 253 из 290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71550" y="2111375"/>
            <a:ext cx="95885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6" name="Picture 8" descr="Картинка 262 из 290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3675" y="3238500"/>
            <a:ext cx="1982788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930042" y="1268760"/>
            <a:ext cx="617035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  </a:t>
            </a:r>
            <a:r>
              <a:rPr lang="ru-RU" sz="4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ru-RU" sz="4800" b="1" dirty="0">
                <a:solidFill>
                  <a:srgbClr val="FF0000"/>
                </a:solidFill>
                <a:latin typeface="Calibri"/>
              </a:rPr>
              <a:t>«Р</a:t>
            </a:r>
            <a:r>
              <a:rPr lang="ru-RU" sz="4800" b="1" dirty="0">
                <a:solidFill>
                  <a:srgbClr val="FFC000"/>
                </a:solidFill>
                <a:latin typeface="Calibri"/>
              </a:rPr>
              <a:t>А</a:t>
            </a:r>
            <a:r>
              <a:rPr lang="ru-RU" sz="4800" b="1" dirty="0">
                <a:solidFill>
                  <a:srgbClr val="FFFF00"/>
                </a:solidFill>
                <a:latin typeface="Calibri"/>
              </a:rPr>
              <a:t>Д</a:t>
            </a:r>
            <a:r>
              <a:rPr lang="ru-RU" sz="4800" b="1" dirty="0">
                <a:solidFill>
                  <a:srgbClr val="00B050"/>
                </a:solidFill>
                <a:latin typeface="Calibri"/>
              </a:rPr>
              <a:t>У</a:t>
            </a:r>
            <a:r>
              <a:rPr lang="ru-RU" sz="4800" b="1" dirty="0">
                <a:solidFill>
                  <a:srgbClr val="00B0F0"/>
                </a:solidFill>
                <a:latin typeface="Calibri"/>
              </a:rPr>
              <a:t>Г</a:t>
            </a:r>
            <a:r>
              <a:rPr lang="ru-RU" sz="4800" b="1" dirty="0">
                <a:solidFill>
                  <a:srgbClr val="0070C0"/>
                </a:solidFill>
                <a:latin typeface="Calibri"/>
              </a:rPr>
              <a:t>А</a:t>
            </a:r>
            <a:r>
              <a:rPr lang="ru-RU" sz="4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4800" b="1" dirty="0">
                <a:solidFill>
                  <a:srgbClr val="FF0000"/>
                </a:solidFill>
                <a:latin typeface="Calibri"/>
              </a:rPr>
              <a:t>ЖИЗНИ»</a:t>
            </a:r>
          </a:p>
        </p:txBody>
      </p:sp>
      <p:sp>
        <p:nvSpPr>
          <p:cNvPr id="102408" name="Прямоугольник 3"/>
          <p:cNvSpPr>
            <a:spLocks noChangeArrowheads="1"/>
          </p:cNvSpPr>
          <p:nvPr/>
        </p:nvSpPr>
        <p:spPr bwMode="auto">
          <a:xfrm>
            <a:off x="5357813" y="5516563"/>
            <a:ext cx="3606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cs typeface="Arial" charset="0"/>
              </a:rPr>
              <a:t>АНОО ВПО гимназия ОГИ</a:t>
            </a:r>
            <a:br>
              <a:rPr lang="ru-RU" b="1">
                <a:cs typeface="Arial" charset="0"/>
              </a:rPr>
            </a:br>
            <a:r>
              <a:rPr lang="ru-RU" b="1">
                <a:cs typeface="Arial" charset="0"/>
              </a:rPr>
              <a:t>учитель начальных классов</a:t>
            </a:r>
          </a:p>
          <a:p>
            <a:r>
              <a:rPr lang="ru-RU" b="1">
                <a:cs typeface="Arial" charset="0"/>
              </a:rPr>
              <a:t>Сорокина Елена Алексеевна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83688" cy="693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0" descr="D:\анимашки\растения\flowers15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4663" y="4887913"/>
            <a:ext cx="9429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11" descr="D:\анимашки\растения\f111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15125" y="5157788"/>
            <a:ext cx="1270000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12" descr="D:\анимашки\растения\f11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17650" y="4483100"/>
            <a:ext cx="80962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0" descr="D:\анимашки\растения\flowers15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7338" y="5310188"/>
            <a:ext cx="9429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Picture 13" descr="D:\анимашки\растения\яч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66075" y="3419475"/>
            <a:ext cx="1169988" cy="131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Picture 14" descr="D:\анимашки\растения\130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19350" y="5303838"/>
            <a:ext cx="1360488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Picture 15" descr="D:\анимашки\растения\130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199063" y="5367338"/>
            <a:ext cx="12382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8" name="Picture 16" descr="D:\анимашки\растения\ъ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96863" y="4229100"/>
            <a:ext cx="142875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9" name="Picture 17" descr="D:\анимашки\растения\ъ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227638" y="4229100"/>
            <a:ext cx="142875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 descr="C:\Users\Пользователь\Desktop\5416090- копия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74650" y="2312988"/>
            <a:ext cx="8374063" cy="374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8" descr="C:\Users\Пользователь\Desktop\0_4760c_78249c94_L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118225" y="49213"/>
            <a:ext cx="2433638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7812088" y="5661025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3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0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0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64" presetID="8" presetClass="emph" presetSubtype="0" repeatCount="2000" accel="49000" decel="49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6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1132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Прямоугольник 1"/>
          <p:cNvSpPr>
            <a:spLocks noChangeArrowheads="1"/>
          </p:cNvSpPr>
          <p:nvPr/>
        </p:nvSpPr>
        <p:spPr bwMode="auto">
          <a:xfrm>
            <a:off x="4500563" y="2492375"/>
            <a:ext cx="43195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7200" b="1" i="1">
                <a:solidFill>
                  <a:srgbClr val="FFFFFF"/>
                </a:solidFill>
                <a:latin typeface="Calibri" pitchFamily="34" charset="0"/>
              </a:rPr>
              <a:t>Красный</a:t>
            </a:r>
            <a:r>
              <a:rPr lang="ru-RU" sz="7200" i="1">
                <a:solidFill>
                  <a:srgbClr val="000000"/>
                </a:solidFill>
                <a:latin typeface="Calibri" pitchFamily="34" charset="0"/>
              </a:rPr>
              <a:t> </a:t>
            </a:r>
            <a:endParaRPr lang="ru-RU" sz="72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4098" name="Picture 2" descr="http://img-fotki.yandex.ru/get/4704/50427825.48/0_59dfc_c9f86e80_XL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700" y="79375"/>
            <a:ext cx="4108450" cy="3571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750" fill="hold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750" fill="hold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875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Прямоугольник 1"/>
          <p:cNvSpPr>
            <a:spLocks noChangeArrowheads="1"/>
          </p:cNvSpPr>
          <p:nvPr/>
        </p:nvSpPr>
        <p:spPr bwMode="auto">
          <a:xfrm>
            <a:off x="1835150" y="6092825"/>
            <a:ext cx="640873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FFFFFF"/>
                </a:solidFill>
                <a:latin typeface="Calibri" pitchFamily="34" charset="0"/>
              </a:rPr>
              <a:t>Красная редиска выросла на грядке, </a:t>
            </a:r>
            <a:r>
              <a:rPr lang="ru-RU" sz="2800" b="1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ru-RU" sz="2800" b="1">
                <a:solidFill>
                  <a:srgbClr val="000000"/>
                </a:solidFill>
                <a:latin typeface="Calibri" pitchFamily="34" charset="0"/>
              </a:rPr>
            </a:br>
            <a:endParaRPr lang="ru-RU" sz="2800" b="1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88913"/>
            <a:ext cx="8424862" cy="576103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Прямоугольник 1"/>
          <p:cNvSpPr>
            <a:spLocks noChangeArrowheads="1"/>
          </p:cNvSpPr>
          <p:nvPr/>
        </p:nvSpPr>
        <p:spPr bwMode="auto">
          <a:xfrm>
            <a:off x="1763713" y="6165850"/>
            <a:ext cx="65532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FFFFFF"/>
                </a:solidFill>
                <a:latin typeface="Calibri" pitchFamily="34" charset="0"/>
              </a:rPr>
              <a:t>Рядом помидоры - красные ребятки. </a:t>
            </a:r>
          </a:p>
        </p:txBody>
      </p:sp>
      <p:pic>
        <p:nvPicPr>
          <p:cNvPr id="116739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260350"/>
            <a:ext cx="8137525" cy="59055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Прямоугольник 1"/>
          <p:cNvSpPr>
            <a:spLocks noChangeArrowheads="1"/>
          </p:cNvSpPr>
          <p:nvPr/>
        </p:nvSpPr>
        <p:spPr bwMode="auto">
          <a:xfrm>
            <a:off x="2051050" y="6165850"/>
            <a:ext cx="57435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FFFFFF"/>
                </a:solidFill>
                <a:latin typeface="Calibri" pitchFamily="34" charset="0"/>
              </a:rPr>
              <a:t>Красные тюльпаны на окне стоят, </a:t>
            </a:r>
          </a:p>
        </p:txBody>
      </p:sp>
      <p:pic>
        <p:nvPicPr>
          <p:cNvPr id="11776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613" y="188913"/>
            <a:ext cx="5400675" cy="597693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Прямоугольник 1"/>
          <p:cNvSpPr>
            <a:spLocks noChangeArrowheads="1"/>
          </p:cNvSpPr>
          <p:nvPr/>
        </p:nvSpPr>
        <p:spPr bwMode="auto">
          <a:xfrm>
            <a:off x="1692275" y="6165850"/>
            <a:ext cx="60118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FFFFFF"/>
                </a:solidFill>
                <a:latin typeface="Calibri" pitchFamily="34" charset="0"/>
              </a:rPr>
              <a:t>Красные знамена за окном горят. </a:t>
            </a:r>
          </a:p>
        </p:txBody>
      </p:sp>
      <p:pic>
        <p:nvPicPr>
          <p:cNvPr id="11878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7900" y="476250"/>
            <a:ext cx="3744913" cy="56165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8788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333375"/>
            <a:ext cx="3889375" cy="568801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333375"/>
            <a:ext cx="3889375" cy="568801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Рисунок 1" descr="Адам Ева 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338"/>
            <a:ext cx="4787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1" name="Picture 2" descr="E:\рисунки\DSC_01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-13636625"/>
            <a:ext cx="8680450" cy="130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2" name="Picture 3" descr="E:\рисунки\DSC_013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-242888"/>
            <a:ext cx="4356100" cy="763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625" y="928688"/>
            <a:ext cx="8229600" cy="2082800"/>
          </a:xfrm>
        </p:spPr>
        <p:txBody>
          <a:bodyPr/>
          <a:lstStyle/>
          <a:p>
            <a:r>
              <a:rPr lang="ru-RU" sz="16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СЕМЬЯ</a:t>
            </a:r>
            <a:endParaRPr lang="ru-RU" sz="80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85813" y="4000500"/>
            <a:ext cx="5786437" cy="1714500"/>
          </a:xfrm>
        </p:spPr>
        <p:txBody>
          <a:bodyPr rtlCol="0">
            <a:normAutofit fontScale="2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58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СЕМЬ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2"/>
          <p:cNvSpPr>
            <a:spLocks noGrp="1"/>
          </p:cNvSpPr>
          <p:nvPr>
            <p:ph sz="half" idx="1"/>
          </p:nvPr>
        </p:nvSpPr>
        <p:spPr>
          <a:xfrm>
            <a:off x="6429375" y="4000500"/>
            <a:ext cx="2428875" cy="1714500"/>
          </a:xfrm>
        </p:spPr>
        <p:txBody>
          <a:bodyPr rtlCol="0">
            <a:normAutofit fontScale="25000" lnSpcReduction="20000"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58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endParaRPr 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300"/>
                            </p:stCondLst>
                            <p:childTnLst>
                              <p:par>
                                <p:cTn id="10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300"/>
                            </p:stCondLst>
                            <p:childTnLst>
                              <p:par>
                                <p:cTn id="15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3" grpId="0" build="p"/>
      <p:bldP spid="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Прямоугольник 1"/>
          <p:cNvSpPr>
            <a:spLocks noChangeArrowheads="1"/>
          </p:cNvSpPr>
          <p:nvPr/>
        </p:nvSpPr>
        <p:spPr bwMode="auto">
          <a:xfrm>
            <a:off x="3779838" y="2781300"/>
            <a:ext cx="536416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7200" b="1" i="1">
                <a:solidFill>
                  <a:srgbClr val="FFFFFF"/>
                </a:solidFill>
                <a:latin typeface="Calibri" pitchFamily="34" charset="0"/>
              </a:rPr>
              <a:t>Оранжевый </a:t>
            </a:r>
            <a:br>
              <a:rPr lang="ru-RU" sz="7200" b="1" i="1">
                <a:solidFill>
                  <a:srgbClr val="FFFFFF"/>
                </a:solidFill>
                <a:latin typeface="Calibri" pitchFamily="34" charset="0"/>
              </a:rPr>
            </a:br>
            <a:endParaRPr lang="ru-RU" sz="7200" b="1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7172" name="Picture 4" descr="http://www.clubtone.net/_fr/133/67903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82563"/>
            <a:ext cx="3475038" cy="410845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1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250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Прямоугольник 1"/>
          <p:cNvSpPr>
            <a:spLocks noChangeArrowheads="1"/>
          </p:cNvSpPr>
          <p:nvPr/>
        </p:nvSpPr>
        <p:spPr bwMode="auto">
          <a:xfrm>
            <a:off x="2700338" y="5805488"/>
            <a:ext cx="5040312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FFFFFF"/>
                </a:solidFill>
                <a:latin typeface="Calibri" pitchFamily="34" charset="0"/>
              </a:rPr>
              <a:t>Оранжевой лисице </a:t>
            </a:r>
            <a:br>
              <a:rPr lang="ru-RU" sz="2800" b="1">
                <a:solidFill>
                  <a:srgbClr val="FFFFFF"/>
                </a:solidFill>
                <a:latin typeface="Calibri" pitchFamily="34" charset="0"/>
              </a:rPr>
            </a:br>
            <a:r>
              <a:rPr lang="ru-RU" sz="2800" b="1">
                <a:solidFill>
                  <a:srgbClr val="FFFFFF"/>
                </a:solidFill>
                <a:latin typeface="Calibri" pitchFamily="34" charset="0"/>
              </a:rPr>
              <a:t>Всю ночь морковка снится - </a:t>
            </a:r>
            <a:br>
              <a:rPr lang="ru-RU" sz="2800" b="1">
                <a:solidFill>
                  <a:srgbClr val="FFFFFF"/>
                </a:solidFill>
                <a:latin typeface="Calibri" pitchFamily="34" charset="0"/>
              </a:rPr>
            </a:br>
            <a:endParaRPr lang="ru-RU" sz="2800" b="1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22883" name="Picture 4" descr="D:\Documents and Settings\Admin\Рабочий стол\анимашки\814206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050" y="549275"/>
            <a:ext cx="5473700" cy="51117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Shape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4267200" y="3527425"/>
            <a:ext cx="609600" cy="609600"/>
          </a:xfrm>
        </p:spPr>
      </p:pic>
      <p:pic>
        <p:nvPicPr>
          <p:cNvPr id="104451" name="Picture 8" descr="http://s49.radikal.ru/i123/0902/8a/7386ea414ebf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392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Прямоугольник 1"/>
          <p:cNvSpPr>
            <a:spLocks noChangeArrowheads="1"/>
          </p:cNvSpPr>
          <p:nvPr/>
        </p:nvSpPr>
        <p:spPr bwMode="auto">
          <a:xfrm>
            <a:off x="2700338" y="5805488"/>
            <a:ext cx="4572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FFFFFF"/>
                </a:solidFill>
                <a:latin typeface="Calibri" pitchFamily="34" charset="0"/>
              </a:rPr>
              <a:t>На лисий хвост похожа: </a:t>
            </a:r>
            <a:br>
              <a:rPr lang="ru-RU" sz="2800" b="1">
                <a:solidFill>
                  <a:srgbClr val="FFFFFF"/>
                </a:solidFill>
                <a:latin typeface="Calibri" pitchFamily="34" charset="0"/>
              </a:rPr>
            </a:br>
            <a:r>
              <a:rPr lang="ru-RU" sz="2800" b="1">
                <a:solidFill>
                  <a:srgbClr val="FFFFFF"/>
                </a:solidFill>
                <a:latin typeface="Calibri" pitchFamily="34" charset="0"/>
              </a:rPr>
              <a:t>Оранжевая тоже. </a:t>
            </a:r>
            <a:r>
              <a:rPr lang="ru-RU" sz="2400" i="1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ru-RU" sz="2400" i="1">
                <a:solidFill>
                  <a:srgbClr val="000000"/>
                </a:solidFill>
                <a:latin typeface="Calibri" pitchFamily="34" charset="0"/>
              </a:rPr>
            </a:br>
            <a:endParaRPr lang="ru-RU" sz="24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2390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88913"/>
            <a:ext cx="8208963" cy="55435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sp>
        <p:nvSpPr>
          <p:cNvPr id="124930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838"/>
            <a:ext cx="6400800" cy="3475037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1249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2388" y="0"/>
            <a:ext cx="91948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3"/>
          <p:cNvSpPr txBox="1">
            <a:spLocks noChangeArrowheads="1"/>
          </p:cNvSpPr>
          <p:nvPr/>
        </p:nvSpPr>
        <p:spPr bwMode="auto">
          <a:xfrm>
            <a:off x="4278313" y="2852738"/>
            <a:ext cx="48656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7200" b="1" i="1">
                <a:solidFill>
                  <a:srgbClr val="FFC000"/>
                </a:solidFill>
                <a:latin typeface="Times New Roman" pitchFamily="18" charset="0"/>
              </a:rPr>
              <a:t>  Жёлтый</a:t>
            </a:r>
          </a:p>
        </p:txBody>
      </p:sp>
      <p:pic>
        <p:nvPicPr>
          <p:cNvPr id="3074" name="Picture 2" descr="http://img-fotki.yandex.ru/get/4811/50427825.49/0_5a068_16f1eb16_XL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213" y="182563"/>
            <a:ext cx="4110037" cy="410845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750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750" fill="hold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750" fill="hold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Прямоугольник 1"/>
          <p:cNvSpPr>
            <a:spLocks noChangeArrowheads="1"/>
          </p:cNvSpPr>
          <p:nvPr/>
        </p:nvSpPr>
        <p:spPr bwMode="auto">
          <a:xfrm>
            <a:off x="2195513" y="6165850"/>
            <a:ext cx="5527675" cy="522288"/>
          </a:xfrm>
          <a:prstGeom prst="rect">
            <a:avLst/>
          </a:prstGeom>
          <a:solidFill>
            <a:srgbClr val="6699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FFFFFF"/>
                </a:solidFill>
                <a:latin typeface="Calibri" pitchFamily="34" charset="0"/>
              </a:rPr>
              <a:t>Желтое солнце на землю глядит, </a:t>
            </a:r>
          </a:p>
        </p:txBody>
      </p:sp>
      <p:pic>
        <p:nvPicPr>
          <p:cNvPr id="126979" name="Picture 5" descr="D:\Documents and Settings\Admin\Рабочий стол\51970083_0_2e376_e85b3501_L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15888"/>
            <a:ext cx="8713788" cy="583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Прямоугольник 1"/>
          <p:cNvSpPr>
            <a:spLocks noChangeArrowheads="1"/>
          </p:cNvSpPr>
          <p:nvPr/>
        </p:nvSpPr>
        <p:spPr bwMode="auto">
          <a:xfrm>
            <a:off x="1835150" y="6237288"/>
            <a:ext cx="6697663" cy="523875"/>
          </a:xfrm>
          <a:prstGeom prst="rect">
            <a:avLst/>
          </a:prstGeom>
          <a:solidFill>
            <a:srgbClr val="66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FFFFFF"/>
                </a:solidFill>
                <a:latin typeface="Calibri" pitchFamily="34" charset="0"/>
              </a:rPr>
              <a:t>Желтый подсолнух за солнцем следит. </a:t>
            </a:r>
          </a:p>
        </p:txBody>
      </p:sp>
      <p:pic>
        <p:nvPicPr>
          <p:cNvPr id="12800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5888"/>
            <a:ext cx="8785225" cy="597693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88913"/>
            <a:ext cx="8569325" cy="56165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29027" name="TextBox 3"/>
          <p:cNvSpPr txBox="1">
            <a:spLocks noChangeArrowheads="1"/>
          </p:cNvSpPr>
          <p:nvPr/>
        </p:nvSpPr>
        <p:spPr bwMode="auto">
          <a:xfrm>
            <a:off x="1835150" y="6021388"/>
            <a:ext cx="5168900" cy="523875"/>
          </a:xfrm>
          <a:prstGeom prst="rect">
            <a:avLst/>
          </a:prstGeom>
          <a:solidFill>
            <a:srgbClr val="6699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FFFFFF"/>
                </a:solidFill>
                <a:latin typeface="Times New Roman" pitchFamily="18" charset="0"/>
              </a:rPr>
              <a:t>Желтые груши на ветке висят.</a:t>
            </a:r>
            <a:endParaRPr lang="ru-RU" sz="28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5" descr="D:\Documents and Settings\Admin\Рабочий стол\1259764417_fan-skazka.narod.ru20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260350"/>
            <a:ext cx="74168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1" name="TextBox 3"/>
          <p:cNvSpPr txBox="1">
            <a:spLocks noChangeArrowheads="1"/>
          </p:cNvSpPr>
          <p:nvPr/>
        </p:nvSpPr>
        <p:spPr bwMode="auto">
          <a:xfrm>
            <a:off x="2268538" y="6092825"/>
            <a:ext cx="5559425" cy="523875"/>
          </a:xfrm>
          <a:prstGeom prst="rect">
            <a:avLst/>
          </a:prstGeom>
          <a:solidFill>
            <a:srgbClr val="6699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FFFFFF"/>
                </a:solidFill>
                <a:latin typeface="Times New Roman" pitchFamily="18" charset="0"/>
              </a:rPr>
              <a:t>Жёлтые листья с деревьев летят.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1"/>
          <p:cNvSpPr>
            <a:spLocks noChangeArrowheads="1"/>
          </p:cNvSpPr>
          <p:nvPr/>
        </p:nvSpPr>
        <p:spPr bwMode="auto">
          <a:xfrm>
            <a:off x="4500563" y="2708275"/>
            <a:ext cx="4643437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7200" b="1" i="1">
                <a:solidFill>
                  <a:srgbClr val="FFFFFF"/>
                </a:solidFill>
                <a:latin typeface="Calibri" pitchFamily="34" charset="0"/>
              </a:rPr>
              <a:t>Зелёный </a:t>
            </a:r>
            <a:br>
              <a:rPr lang="ru-RU" sz="7200" b="1" i="1">
                <a:solidFill>
                  <a:srgbClr val="FFFFFF"/>
                </a:solidFill>
                <a:latin typeface="Calibri" pitchFamily="34" charset="0"/>
              </a:rPr>
            </a:br>
            <a:endParaRPr lang="ru-RU" sz="7200" b="1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2050" name="Picture 2" descr="http://img-fotki.yandex.ru/get/4113/lyram.3a/0_1edb3_f40bde8b_X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4475" y="255588"/>
            <a:ext cx="3687763" cy="3683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0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0" fill="hold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0" fill="hold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Прямоугольник 1"/>
          <p:cNvSpPr>
            <a:spLocks noChangeArrowheads="1"/>
          </p:cNvSpPr>
          <p:nvPr/>
        </p:nvSpPr>
        <p:spPr bwMode="auto">
          <a:xfrm>
            <a:off x="2555875" y="5876925"/>
            <a:ext cx="4572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FFFFFF"/>
                </a:solidFill>
                <a:latin typeface="Calibri" pitchFamily="34" charset="0"/>
              </a:rPr>
              <a:t>У нас растет зелёный лук </a:t>
            </a:r>
            <a:br>
              <a:rPr lang="ru-RU" sz="2800" b="1">
                <a:solidFill>
                  <a:srgbClr val="FFFFFF"/>
                </a:solidFill>
                <a:latin typeface="Calibri" pitchFamily="34" charset="0"/>
              </a:rPr>
            </a:br>
            <a:r>
              <a:rPr lang="ru-RU" sz="2800" b="1">
                <a:solidFill>
                  <a:srgbClr val="FFFFFF"/>
                </a:solidFill>
                <a:latin typeface="Calibri" pitchFamily="34" charset="0"/>
              </a:rPr>
              <a:t>И огурцы зелёные</a:t>
            </a:r>
            <a:r>
              <a:rPr lang="ru-RU" sz="2800">
                <a:solidFill>
                  <a:srgbClr val="FFFFFF"/>
                </a:solidFill>
                <a:latin typeface="Calibri" pitchFamily="34" charset="0"/>
              </a:rPr>
              <a:t>, </a:t>
            </a:r>
            <a:r>
              <a:rPr lang="ru-RU" sz="2400" i="1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ru-RU" sz="2400" i="1">
                <a:solidFill>
                  <a:srgbClr val="000000"/>
                </a:solidFill>
                <a:latin typeface="Calibri" pitchFamily="34" charset="0"/>
              </a:rPr>
            </a:br>
            <a:endParaRPr lang="ru-RU" sz="24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33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88913"/>
            <a:ext cx="4752975" cy="525621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33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188913"/>
            <a:ext cx="3529012" cy="51847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Прямоугольник 1"/>
          <p:cNvSpPr>
            <a:spLocks noChangeArrowheads="1"/>
          </p:cNvSpPr>
          <p:nvPr/>
        </p:nvSpPr>
        <p:spPr bwMode="auto">
          <a:xfrm>
            <a:off x="3059113" y="5657850"/>
            <a:ext cx="4572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FFFFFF"/>
                </a:solidFill>
                <a:latin typeface="Calibri" pitchFamily="34" charset="0"/>
              </a:rPr>
              <a:t>А за рекой зелёный луг </a:t>
            </a:r>
            <a:br>
              <a:rPr lang="ru-RU" sz="2800" b="1">
                <a:solidFill>
                  <a:srgbClr val="FFFFFF"/>
                </a:solidFill>
                <a:latin typeface="Calibri" pitchFamily="34" charset="0"/>
              </a:rPr>
            </a:br>
            <a:r>
              <a:rPr lang="ru-RU" sz="2800" b="1">
                <a:solidFill>
                  <a:srgbClr val="FFFFFF"/>
                </a:solidFill>
                <a:latin typeface="Calibri" pitchFamily="34" charset="0"/>
              </a:rPr>
              <a:t>И листики зелёные. </a:t>
            </a:r>
            <a:r>
              <a:rPr lang="ru-RU" sz="2400" i="1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ru-RU" sz="2400" i="1">
                <a:solidFill>
                  <a:srgbClr val="000000"/>
                </a:solidFill>
                <a:latin typeface="Calibri" pitchFamily="34" charset="0"/>
              </a:rPr>
            </a:br>
            <a:endParaRPr lang="ru-RU" sz="24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3414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260350"/>
            <a:ext cx="7920037" cy="54006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05474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05475" name="Picture 2" descr=" (700x457, 75Kb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6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9675" tIns="39675" rIns="23805" bIns="39675" anchor="ctr">
            <a:spAutoFit/>
          </a:bodyPr>
          <a:lstStyle/>
          <a:p>
            <a:r>
              <a:rPr lang="ru-RU">
                <a:solidFill>
                  <a:srgbClr val="000000"/>
                </a:solidFill>
                <a:cs typeface="Arial" charset="0"/>
              </a:rPr>
              <a:t>ацию!!!  </a:t>
            </a:r>
            <a:r>
              <a:rPr lang="ru-RU" sz="7200">
                <a:solidFill>
                  <a:srgbClr val="000000"/>
                </a:solidFill>
                <a:cs typeface="Arial" charset="0"/>
              </a:rPr>
              <a:t> </a:t>
            </a:r>
            <a:r>
              <a:rPr lang="ru-RU">
                <a:solidFill>
                  <a:srgbClr val="000000"/>
                </a:solidFill>
                <a:cs typeface="Arial" charset="0"/>
              </a:rPr>
              <a:t>                                                                                                                       </a:t>
            </a:r>
            <a:br>
              <a:rPr lang="ru-RU">
                <a:solidFill>
                  <a:srgbClr val="000000"/>
                </a:solidFill>
                <a:cs typeface="Arial" charset="0"/>
              </a:rPr>
            </a:br>
            <a:r>
              <a:rPr lang="ru-RU">
                <a:solidFill>
                  <a:srgbClr val="000000"/>
                </a:solidFill>
                <a:cs typeface="Arial" charset="0"/>
              </a:rPr>
              <a:t/>
            </a:r>
            <a:br>
              <a:rPr lang="ru-RU">
                <a:solidFill>
                  <a:srgbClr val="000000"/>
                </a:solidFill>
                <a:cs typeface="Arial" charset="0"/>
              </a:rPr>
            </a:b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05477" name="Picture 4" descr="2fbfaa9138cd (300x120, 35Kb)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5157788"/>
            <a:ext cx="378142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8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9675" tIns="39675" rIns="23805" bIns="39675" anchor="ctr">
            <a:spAutoFit/>
          </a:bodyPr>
          <a:lstStyle/>
          <a:p>
            <a:r>
              <a:rPr lang="ru-RU">
                <a:solidFill>
                  <a:srgbClr val="000000"/>
                </a:solidFill>
                <a:cs typeface="Arial" charset="0"/>
              </a:rPr>
              <a:t>ацию!!!  </a:t>
            </a:r>
            <a:r>
              <a:rPr lang="ru-RU" sz="7200">
                <a:solidFill>
                  <a:srgbClr val="000000"/>
                </a:solidFill>
                <a:cs typeface="Arial" charset="0"/>
              </a:rPr>
              <a:t> </a:t>
            </a:r>
            <a:r>
              <a:rPr lang="ru-RU">
                <a:solidFill>
                  <a:srgbClr val="000000"/>
                </a:solidFill>
                <a:cs typeface="Arial" charset="0"/>
              </a:rPr>
              <a:t>                                                                                                                       </a:t>
            </a:r>
            <a:br>
              <a:rPr lang="ru-RU">
                <a:solidFill>
                  <a:srgbClr val="000000"/>
                </a:solidFill>
                <a:cs typeface="Arial" charset="0"/>
              </a:rPr>
            </a:br>
            <a:r>
              <a:rPr lang="ru-RU">
                <a:solidFill>
                  <a:srgbClr val="000000"/>
                </a:solidFill>
                <a:cs typeface="Arial" charset="0"/>
              </a:rPr>
              <a:t/>
            </a:r>
            <a:br>
              <a:rPr lang="ru-RU">
                <a:solidFill>
                  <a:srgbClr val="000000"/>
                </a:solidFill>
                <a:cs typeface="Arial" charset="0"/>
              </a:rPr>
            </a:b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05479" name="Picture 6" descr="2fbfaa9138cd (300x120, 35Kb)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5397500"/>
            <a:ext cx="2857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80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9675" tIns="39675" rIns="23805" bIns="39675" anchor="ctr">
            <a:spAutoFit/>
          </a:bodyPr>
          <a:lstStyle/>
          <a:p>
            <a:r>
              <a:rPr lang="ru-RU">
                <a:solidFill>
                  <a:srgbClr val="000000"/>
                </a:solidFill>
                <a:cs typeface="Arial" charset="0"/>
              </a:rPr>
              <a:t>ацию!!!  </a:t>
            </a:r>
            <a:r>
              <a:rPr lang="ru-RU" sz="7200">
                <a:solidFill>
                  <a:srgbClr val="000000"/>
                </a:solidFill>
                <a:cs typeface="Arial" charset="0"/>
              </a:rPr>
              <a:t> </a:t>
            </a:r>
            <a:r>
              <a:rPr lang="ru-RU">
                <a:solidFill>
                  <a:srgbClr val="000000"/>
                </a:solidFill>
                <a:cs typeface="Arial" charset="0"/>
              </a:rPr>
              <a:t>                                                                                                                       </a:t>
            </a:r>
            <a:br>
              <a:rPr lang="ru-RU">
                <a:solidFill>
                  <a:srgbClr val="000000"/>
                </a:solidFill>
                <a:cs typeface="Arial" charset="0"/>
              </a:rPr>
            </a:br>
            <a:r>
              <a:rPr lang="ru-RU">
                <a:solidFill>
                  <a:srgbClr val="000000"/>
                </a:solidFill>
                <a:cs typeface="Arial" charset="0"/>
              </a:rPr>
              <a:t/>
            </a:r>
            <a:br>
              <a:rPr lang="ru-RU">
                <a:solidFill>
                  <a:srgbClr val="000000"/>
                </a:solidFill>
                <a:cs typeface="Arial" charset="0"/>
              </a:rPr>
            </a:b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05481" name="Picture 8" descr="2fbfaa9138cd (300x120, 35Kb)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188913"/>
            <a:ext cx="2857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82" name="Rectangle 9"/>
          <p:cNvSpPr>
            <a:spLocks noChangeArrowheads="1"/>
          </p:cNvSpPr>
          <p:nvPr/>
        </p:nvSpPr>
        <p:spPr bwMode="auto">
          <a:xfrm>
            <a:off x="0" y="-871538"/>
            <a:ext cx="8339138" cy="1743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9675" tIns="39675" rIns="23805" bIns="39675" anchor="ctr">
            <a:spAutoFit/>
          </a:bodyPr>
          <a:lstStyle/>
          <a:p>
            <a:r>
              <a:rPr lang="ru-RU">
                <a:solidFill>
                  <a:srgbClr val="000000"/>
                </a:solidFill>
                <a:cs typeface="Arial" charset="0"/>
              </a:rPr>
              <a:t>  </a:t>
            </a:r>
            <a:r>
              <a:rPr lang="ru-RU" sz="7200">
                <a:solidFill>
                  <a:srgbClr val="000000"/>
                </a:solidFill>
                <a:cs typeface="Arial" charset="0"/>
              </a:rPr>
              <a:t> </a:t>
            </a:r>
            <a:r>
              <a:rPr lang="ru-RU">
                <a:solidFill>
                  <a:srgbClr val="000000"/>
                </a:solidFill>
                <a:cs typeface="Arial" charset="0"/>
              </a:rPr>
              <a:t>                                                                                                                       </a:t>
            </a:r>
            <a:br>
              <a:rPr lang="ru-RU">
                <a:solidFill>
                  <a:srgbClr val="000000"/>
                </a:solidFill>
                <a:cs typeface="Arial" charset="0"/>
              </a:rPr>
            </a:br>
            <a:r>
              <a:rPr lang="ru-RU">
                <a:solidFill>
                  <a:srgbClr val="000000"/>
                </a:solidFill>
                <a:cs typeface="Arial" charset="0"/>
              </a:rPr>
              <a:t/>
            </a:r>
            <a:br>
              <a:rPr lang="ru-RU">
                <a:solidFill>
                  <a:srgbClr val="000000"/>
                </a:solidFill>
                <a:cs typeface="Arial" charset="0"/>
              </a:rPr>
            </a:b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05483" name="Picture 10" descr="2fbfaa9138cd (300x120, 35Kb)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333375"/>
            <a:ext cx="2857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Прямоугольник 1"/>
          <p:cNvSpPr>
            <a:spLocks noChangeArrowheads="1"/>
          </p:cNvSpPr>
          <p:nvPr/>
        </p:nvSpPr>
        <p:spPr bwMode="auto">
          <a:xfrm>
            <a:off x="2051050" y="4672013"/>
            <a:ext cx="56165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ru-RU" sz="2400" i="1">
                <a:solidFill>
                  <a:srgbClr val="000000"/>
                </a:solidFill>
                <a:latin typeface="Calibri" pitchFamily="34" charset="0"/>
              </a:rPr>
            </a:br>
            <a:endParaRPr lang="ru-RU" sz="24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3517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260350"/>
            <a:ext cx="7993063" cy="61214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Прямоугольник 1"/>
          <p:cNvSpPr>
            <a:spLocks noChangeArrowheads="1"/>
          </p:cNvSpPr>
          <p:nvPr/>
        </p:nvSpPr>
        <p:spPr bwMode="auto">
          <a:xfrm>
            <a:off x="4572000" y="2852738"/>
            <a:ext cx="417671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7200" b="1" i="1">
                <a:solidFill>
                  <a:srgbClr val="FFFFFF"/>
                </a:solidFill>
                <a:latin typeface="Calibri" pitchFamily="34" charset="0"/>
              </a:rPr>
              <a:t>Голубой </a:t>
            </a:r>
            <a:br>
              <a:rPr lang="ru-RU" sz="7200" b="1" i="1">
                <a:solidFill>
                  <a:srgbClr val="FFFFFF"/>
                </a:solidFill>
                <a:latin typeface="Calibri" pitchFamily="34" charset="0"/>
              </a:rPr>
            </a:br>
            <a:endParaRPr lang="ru-RU" sz="7200" b="1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026" name="Picture 2" descr="http://img-fotki.yandex.ru/get/5905/157826289.0/0_7b12a_d7d2d92d_XL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73025"/>
            <a:ext cx="4102100" cy="410845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Прямоугольник 1"/>
          <p:cNvSpPr>
            <a:spLocks noChangeArrowheads="1"/>
          </p:cNvSpPr>
          <p:nvPr/>
        </p:nvSpPr>
        <p:spPr bwMode="auto">
          <a:xfrm>
            <a:off x="2484438" y="6165850"/>
            <a:ext cx="54006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FFFFFF"/>
                </a:solidFill>
                <a:latin typeface="Calibri" pitchFamily="34" charset="0"/>
              </a:rPr>
              <a:t>Глаза голубые у куклы моей, </a:t>
            </a:r>
            <a:br>
              <a:rPr lang="ru-RU" sz="2800" b="1">
                <a:solidFill>
                  <a:srgbClr val="FFFFFF"/>
                </a:solidFill>
                <a:latin typeface="Calibri" pitchFamily="34" charset="0"/>
              </a:rPr>
            </a:br>
            <a:endParaRPr lang="ru-RU" sz="2800" b="1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3721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88913"/>
            <a:ext cx="7345363" cy="5976937"/>
          </a:xfrm>
          <a:prstGeom prst="rect">
            <a:avLst/>
          </a:prstGeom>
          <a:noFill/>
          <a:ln w="28575" cmpd="thickThin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Прямоугольник 1"/>
          <p:cNvSpPr>
            <a:spLocks noChangeArrowheads="1"/>
          </p:cNvSpPr>
          <p:nvPr/>
        </p:nvSpPr>
        <p:spPr bwMode="auto">
          <a:xfrm>
            <a:off x="2195513" y="5445125"/>
            <a:ext cx="6192837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FFFFFF"/>
                </a:solidFill>
                <a:latin typeface="Calibri" pitchFamily="34" charset="0"/>
              </a:rPr>
              <a:t>А небо над нами еще голубей. </a:t>
            </a:r>
            <a:br>
              <a:rPr lang="ru-RU" sz="2800" b="1">
                <a:solidFill>
                  <a:srgbClr val="FFFFFF"/>
                </a:solidFill>
                <a:latin typeface="Calibri" pitchFamily="34" charset="0"/>
              </a:rPr>
            </a:br>
            <a:r>
              <a:rPr lang="ru-RU" sz="2800" b="1">
                <a:solidFill>
                  <a:srgbClr val="FFFFFF"/>
                </a:solidFill>
                <a:latin typeface="Calibri" pitchFamily="34" charset="0"/>
              </a:rPr>
              <a:t>Оно голубое, как тысячи глаз. </a:t>
            </a:r>
            <a:br>
              <a:rPr lang="ru-RU" sz="2800" b="1">
                <a:solidFill>
                  <a:srgbClr val="FFFFFF"/>
                </a:solidFill>
                <a:latin typeface="Calibri" pitchFamily="34" charset="0"/>
              </a:rPr>
            </a:br>
            <a:r>
              <a:rPr lang="ru-RU" sz="2800" b="1">
                <a:solidFill>
                  <a:srgbClr val="FFFFFF"/>
                </a:solidFill>
                <a:latin typeface="Calibri" pitchFamily="34" charset="0"/>
              </a:rPr>
              <a:t>Мы смотрим на небо, а небо - на нас. </a:t>
            </a:r>
            <a:br>
              <a:rPr lang="ru-RU" sz="2800" b="1">
                <a:solidFill>
                  <a:srgbClr val="FFFFFF"/>
                </a:solidFill>
                <a:latin typeface="Calibri" pitchFamily="34" charset="0"/>
              </a:rPr>
            </a:br>
            <a:endParaRPr lang="ru-RU" sz="2800" b="1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38243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15888"/>
            <a:ext cx="7416800" cy="52578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Прямоугольник 1"/>
          <p:cNvSpPr>
            <a:spLocks noChangeArrowheads="1"/>
          </p:cNvSpPr>
          <p:nvPr/>
        </p:nvSpPr>
        <p:spPr bwMode="auto">
          <a:xfrm>
            <a:off x="4211638" y="2349500"/>
            <a:ext cx="4752975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800" b="1" i="1">
                <a:solidFill>
                  <a:srgbClr val="FFFFFF"/>
                </a:solidFill>
                <a:latin typeface="Calibri" pitchFamily="34" charset="0"/>
              </a:rPr>
              <a:t>  </a:t>
            </a:r>
            <a:r>
              <a:rPr lang="ru-RU" sz="7200" b="1" i="1">
                <a:solidFill>
                  <a:srgbClr val="FFFFFF"/>
                </a:solidFill>
                <a:latin typeface="Calibri" pitchFamily="34" charset="0"/>
              </a:rPr>
              <a:t>Синий </a:t>
            </a:r>
            <a:br>
              <a:rPr lang="ru-RU" sz="7200" b="1" i="1">
                <a:solidFill>
                  <a:srgbClr val="FFFFFF"/>
                </a:solidFill>
                <a:latin typeface="Calibri" pitchFamily="34" charset="0"/>
              </a:rPr>
            </a:br>
            <a:endParaRPr lang="ru-RU" sz="7200" b="1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6148" name="Picture 4" descr="http://img1.liveinternet.ru/images/attach/c/0/36/123/36123756_17325943_7397383_22812482_f3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475" y="115888"/>
            <a:ext cx="3827463" cy="325596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0"/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0" fill="hold"/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0" fill="hold"/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Прямоугольник 1"/>
          <p:cNvSpPr>
            <a:spLocks noChangeArrowheads="1"/>
          </p:cNvSpPr>
          <p:nvPr/>
        </p:nvSpPr>
        <p:spPr bwMode="auto">
          <a:xfrm>
            <a:off x="2700338" y="5445125"/>
            <a:ext cx="4572000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FFFFFF"/>
                </a:solidFill>
                <a:latin typeface="Calibri" pitchFamily="34" charset="0"/>
              </a:rPr>
              <a:t>В синем море - островок, </a:t>
            </a:r>
            <a:br>
              <a:rPr lang="ru-RU" sz="2800" b="1">
                <a:solidFill>
                  <a:srgbClr val="FFFFFF"/>
                </a:solidFill>
                <a:latin typeface="Calibri" pitchFamily="34" charset="0"/>
              </a:rPr>
            </a:br>
            <a:r>
              <a:rPr lang="ru-RU" sz="2800" b="1">
                <a:solidFill>
                  <a:srgbClr val="FFFFFF"/>
                </a:solidFill>
                <a:latin typeface="Calibri" pitchFamily="34" charset="0"/>
              </a:rPr>
              <a:t>Путь до острова далёк. </a:t>
            </a:r>
            <a:br>
              <a:rPr lang="ru-RU" sz="2800" b="1">
                <a:solidFill>
                  <a:srgbClr val="FFFFFF"/>
                </a:solidFill>
                <a:latin typeface="Calibri" pitchFamily="34" charset="0"/>
              </a:rPr>
            </a:br>
            <a:endParaRPr lang="ru-RU" sz="2800" b="1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402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260350"/>
            <a:ext cx="7488237" cy="492442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Прямоугольник 1"/>
          <p:cNvSpPr>
            <a:spLocks noChangeArrowheads="1"/>
          </p:cNvSpPr>
          <p:nvPr/>
        </p:nvSpPr>
        <p:spPr bwMode="auto">
          <a:xfrm>
            <a:off x="2771775" y="5657850"/>
            <a:ext cx="45720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FFFFFF"/>
                </a:solidFill>
                <a:latin typeface="Calibri" pitchFamily="34" charset="0"/>
              </a:rPr>
              <a:t>А на нём растёт цветок - </a:t>
            </a:r>
            <a:br>
              <a:rPr lang="ru-RU" sz="2800" b="1">
                <a:solidFill>
                  <a:srgbClr val="FFFFFF"/>
                </a:solidFill>
                <a:latin typeface="Calibri" pitchFamily="34" charset="0"/>
              </a:rPr>
            </a:br>
            <a:r>
              <a:rPr lang="ru-RU" sz="2800" b="1">
                <a:solidFill>
                  <a:srgbClr val="FFFFFF"/>
                </a:solidFill>
                <a:latin typeface="Calibri" pitchFamily="34" charset="0"/>
              </a:rPr>
              <a:t>Синий-синий василёк. </a:t>
            </a:r>
            <a:r>
              <a:rPr lang="ru-RU" sz="280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ru-RU" sz="2800">
                <a:solidFill>
                  <a:srgbClr val="000000"/>
                </a:solidFill>
                <a:latin typeface="Calibri" pitchFamily="34" charset="0"/>
              </a:rPr>
            </a:br>
            <a:endParaRPr lang="ru-RU" sz="28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4131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88913"/>
            <a:ext cx="8280400" cy="525621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://img-fotki.yandex.ru/get/3511/inmira.22/0_389c7_25a0e733_L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182563"/>
            <a:ext cx="4067175" cy="3255962"/>
          </a:xfrm>
          <a:prstGeom prst="rect">
            <a:avLst/>
          </a:prstGeom>
          <a:noFill/>
        </p:spPr>
      </p:pic>
      <p:pic>
        <p:nvPicPr>
          <p:cNvPr id="142339" name="Picture 6" descr="http://pictures.ucoz.ru/_ph/4/2/97409849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2275" y="2049463"/>
            <a:ext cx="830263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3276600" y="1849438"/>
            <a:ext cx="5867400" cy="353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0">
                <a:solidFill>
                  <a:srgbClr val="FFFFFF"/>
                </a:solidFill>
                <a:latin typeface="Calibri" pitchFamily="34" charset="0"/>
              </a:rPr>
              <a:t>     </a:t>
            </a:r>
            <a:r>
              <a:rPr lang="ru-RU" sz="7200" b="1" i="1">
                <a:solidFill>
                  <a:srgbClr val="FFFFFF"/>
                </a:solidFill>
                <a:latin typeface="Calibri" pitchFamily="34" charset="0"/>
              </a:rPr>
              <a:t>Фиолетовый </a:t>
            </a:r>
            <a:br>
              <a:rPr lang="ru-RU" sz="7200" b="1" i="1">
                <a:solidFill>
                  <a:srgbClr val="FFFFFF"/>
                </a:solidFill>
                <a:latin typeface="Calibri" pitchFamily="34" charset="0"/>
              </a:rPr>
            </a:br>
            <a:endParaRPr lang="ru-RU" sz="7200" b="1" i="1">
              <a:solidFill>
                <a:srgbClr val="FFFF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Прямоугольник 1"/>
          <p:cNvSpPr>
            <a:spLocks noChangeArrowheads="1"/>
          </p:cNvSpPr>
          <p:nvPr/>
        </p:nvSpPr>
        <p:spPr bwMode="auto">
          <a:xfrm>
            <a:off x="323850" y="115888"/>
            <a:ext cx="8351838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FFFFFF"/>
                </a:solidFill>
                <a:latin typeface="Calibri" pitchFamily="34" charset="0"/>
              </a:rPr>
              <a:t>Фиолетовыми тучами тяжёлыми</a:t>
            </a:r>
            <a:br>
              <a:rPr lang="ru-RU" sz="2800" b="1">
                <a:solidFill>
                  <a:srgbClr val="FFFFFF"/>
                </a:solidFill>
                <a:latin typeface="Calibri" pitchFamily="34" charset="0"/>
              </a:rPr>
            </a:br>
            <a:r>
              <a:rPr lang="ru-RU" sz="2800" b="1">
                <a:solidFill>
                  <a:srgbClr val="FFFFFF"/>
                </a:solidFill>
                <a:latin typeface="Calibri" pitchFamily="34" charset="0"/>
              </a:rPr>
              <a:t>Дождь пролился на луга и на поля.</a:t>
            </a:r>
          </a:p>
        </p:txBody>
      </p:sp>
      <p:pic>
        <p:nvPicPr>
          <p:cNvPr id="1433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2425" y="1268413"/>
            <a:ext cx="4010025" cy="47625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336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1270000"/>
            <a:ext cx="4032250" cy="42862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Прямоугольник 1"/>
          <p:cNvSpPr>
            <a:spLocks noChangeArrowheads="1"/>
          </p:cNvSpPr>
          <p:nvPr/>
        </p:nvSpPr>
        <p:spPr bwMode="auto">
          <a:xfrm>
            <a:off x="395288" y="188913"/>
            <a:ext cx="8497887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FFFFFF"/>
                </a:solidFill>
                <a:latin typeface="Calibri" pitchFamily="34" charset="0"/>
              </a:rPr>
              <a:t>Он прошёл. И вдруг фиалками весёлыми</a:t>
            </a:r>
            <a:br>
              <a:rPr lang="ru-RU" sz="2800" b="1">
                <a:solidFill>
                  <a:srgbClr val="FFFFFF"/>
                </a:solidFill>
                <a:latin typeface="Calibri" pitchFamily="34" charset="0"/>
              </a:rPr>
            </a:br>
            <a:r>
              <a:rPr lang="ru-RU" sz="2800" b="1">
                <a:solidFill>
                  <a:srgbClr val="FFFFFF"/>
                </a:solidFill>
                <a:latin typeface="Calibri" pitchFamily="34" charset="0"/>
              </a:rPr>
              <a:t>Засветилась, как улыбками, земля.</a:t>
            </a:r>
            <a:br>
              <a:rPr lang="ru-RU" sz="2800" b="1">
                <a:solidFill>
                  <a:srgbClr val="FFFFFF"/>
                </a:solidFill>
                <a:latin typeface="Calibri" pitchFamily="34" charset="0"/>
              </a:rPr>
            </a:br>
            <a:r>
              <a:rPr lang="ru-RU" sz="2800" b="1">
                <a:solidFill>
                  <a:srgbClr val="FFFFFF"/>
                </a:solidFill>
                <a:latin typeface="Calibri" pitchFamily="34" charset="0"/>
              </a:rPr>
              <a:t>Это радуга прислала нам привет – </a:t>
            </a:r>
            <a:br>
              <a:rPr lang="ru-RU" sz="2800" b="1">
                <a:solidFill>
                  <a:srgbClr val="FFFFFF"/>
                </a:solidFill>
                <a:latin typeface="Calibri" pitchFamily="34" charset="0"/>
              </a:rPr>
            </a:br>
            <a:r>
              <a:rPr lang="ru-RU" sz="2800" b="1">
                <a:solidFill>
                  <a:srgbClr val="FFFFFF"/>
                </a:solidFill>
                <a:latin typeface="Calibri" pitchFamily="34" charset="0"/>
              </a:rPr>
              <a:t>Свой седьмой, свой фиолетовый букет. </a:t>
            </a:r>
            <a:br>
              <a:rPr lang="ru-RU" sz="2800" b="1">
                <a:solidFill>
                  <a:srgbClr val="FFFFFF"/>
                </a:solidFill>
                <a:latin typeface="Calibri" pitchFamily="34" charset="0"/>
              </a:rPr>
            </a:br>
            <a:endParaRPr lang="ru-RU" sz="2800" b="1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4541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98700" y="2133600"/>
            <a:ext cx="4051300" cy="453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4" descr="Картинка 134 из 12997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TextBox 8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3188" y="-60325"/>
            <a:ext cx="4065588" cy="87153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6263" y="1206500"/>
            <a:ext cx="511175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971599" y="188640"/>
            <a:ext cx="7128793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12700">
                  <a:solidFill>
                    <a:srgbClr val="242852">
                      <a:satMod val="155000"/>
                    </a:srgbClr>
                  </a:solidFill>
                  <a:prstDash val="solid"/>
                </a:ln>
                <a:solidFill>
                  <a:srgbClr val="ACCBF9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     </a:t>
            </a:r>
            <a:r>
              <a:rPr lang="ru-RU" sz="3200" b="1" i="1" dirty="0">
                <a:ln w="12700">
                  <a:solidFill>
                    <a:srgbClr val="242852">
                      <a:satMod val="155000"/>
                    </a:srgbClr>
                  </a:solidFill>
                  <a:prstDash val="solid"/>
                </a:ln>
                <a:solidFill>
                  <a:srgbClr val="ACCBF9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ГЕРБ И ФЛАГ 1 КЛАССА </a:t>
            </a: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5795963" y="1628775"/>
            <a:ext cx="334962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C000"/>
                </a:solidFill>
                <a:latin typeface="Trebuchet MS" pitchFamily="34" charset="0"/>
              </a:rPr>
              <a:t>А флаг наш из семи полос.</a:t>
            </a:r>
          </a:p>
          <a:p>
            <a:r>
              <a:rPr lang="ru-RU" b="1">
                <a:solidFill>
                  <a:srgbClr val="FFFF00"/>
                </a:solidFill>
                <a:latin typeface="Trebuchet MS" pitchFamily="34" charset="0"/>
              </a:rPr>
              <a:t>Все радуги цвета найдешь.</a:t>
            </a:r>
          </a:p>
          <a:p>
            <a:r>
              <a:rPr lang="ru-RU" b="1">
                <a:solidFill>
                  <a:srgbClr val="00B050"/>
                </a:solidFill>
                <a:latin typeface="Trebuchet MS" pitchFamily="34" charset="0"/>
              </a:rPr>
              <a:t>Они красивы и ярки,</a:t>
            </a:r>
          </a:p>
          <a:p>
            <a:r>
              <a:rPr lang="ru-RU" b="1">
                <a:solidFill>
                  <a:srgbClr val="00B0F0"/>
                </a:solidFill>
                <a:latin typeface="Trebuchet MS" pitchFamily="34" charset="0"/>
              </a:rPr>
              <a:t>Так это не для красоты.</a:t>
            </a:r>
          </a:p>
          <a:p>
            <a:r>
              <a:rPr lang="ru-RU" b="1">
                <a:solidFill>
                  <a:srgbClr val="0070C0"/>
                </a:solidFill>
                <a:latin typeface="Trebuchet MS" pitchFamily="34" charset="0"/>
              </a:rPr>
              <a:t>Хотим мы в добром мире жить</a:t>
            </a:r>
          </a:p>
          <a:p>
            <a:r>
              <a:rPr lang="ru-RU" b="1">
                <a:solidFill>
                  <a:srgbClr val="7030A0"/>
                </a:solidFill>
                <a:latin typeface="Trebuchet MS" pitchFamily="34" charset="0"/>
              </a:rPr>
              <a:t>И радость людям приносить.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6011863" y="549275"/>
            <a:ext cx="29527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solidFill>
                  <a:srgbClr val="FF0000"/>
                </a:solidFill>
                <a:latin typeface="Trebuchet MS" pitchFamily="34" charset="0"/>
              </a:rPr>
              <a:t> </a:t>
            </a:r>
            <a:r>
              <a:rPr lang="ru-RU" sz="2400" b="1">
                <a:solidFill>
                  <a:srgbClr val="FF0000"/>
                </a:solidFill>
                <a:latin typeface="Trebuchet MS" pitchFamily="34" charset="0"/>
              </a:rPr>
              <a:t>Фантазируй, </a:t>
            </a:r>
            <a:br>
              <a:rPr lang="ru-RU" sz="2400" b="1">
                <a:solidFill>
                  <a:srgbClr val="FF0000"/>
                </a:solidFill>
                <a:latin typeface="Trebuchet MS" pitchFamily="34" charset="0"/>
              </a:rPr>
            </a:br>
            <a:r>
              <a:rPr lang="ru-RU" sz="2400" b="1">
                <a:solidFill>
                  <a:srgbClr val="FF0000"/>
                </a:solidFill>
                <a:latin typeface="Trebuchet MS" pitchFamily="34" charset="0"/>
              </a:rPr>
              <a:t>твори и мечтай!</a:t>
            </a:r>
          </a:p>
        </p:txBody>
      </p:sp>
      <p:pic>
        <p:nvPicPr>
          <p:cNvPr id="14643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03850" y="3430588"/>
            <a:ext cx="3560763" cy="332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8" name="Picture 2" descr="http://animo2.ucoz.ru/_ph/2/2/411612713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6263" y="4437063"/>
            <a:ext cx="233997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9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70213" y="4421188"/>
            <a:ext cx="2825750" cy="216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img-fotki.yandex.ru/get/5606/xanyma5.41/0_58561_cf4a6963_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188" y="109538"/>
            <a:ext cx="4419600" cy="3328987"/>
          </a:xfrm>
          <a:prstGeom prst="rect">
            <a:avLst/>
          </a:prstGeom>
          <a:noFill/>
        </p:spPr>
      </p:pic>
      <p:pic>
        <p:nvPicPr>
          <p:cNvPr id="4" name="Прямоугольник 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59238" y="2109788"/>
            <a:ext cx="4408487" cy="1444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 dirty="0"/>
          </a:p>
        </p:txBody>
      </p:sp>
      <p:sp>
        <p:nvSpPr>
          <p:cNvPr id="150530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838"/>
            <a:ext cx="6400800" cy="3475037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913" y="103188"/>
            <a:ext cx="2352675" cy="2206625"/>
          </a:xfrm>
          <a:prstGeom prst="rect">
            <a:avLst/>
          </a:prstGeom>
          <a:noFill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76525" y="182563"/>
            <a:ext cx="2286000" cy="2255837"/>
          </a:xfrm>
          <a:prstGeom prst="rect">
            <a:avLst/>
          </a:prstGeom>
          <a:noFill/>
        </p:spPr>
      </p:pic>
      <p:pic>
        <p:nvPicPr>
          <p:cNvPr id="6" name="Picture 2" descr="C:\Users\Елена\Desktop\лето 2012\IMG_034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3" y="103188"/>
            <a:ext cx="3827462" cy="4213225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813" y="2468563"/>
            <a:ext cx="2627312" cy="1493837"/>
          </a:xfrm>
          <a:prstGeom prst="rect">
            <a:avLst/>
          </a:prstGeom>
          <a:noFill/>
        </p:spPr>
      </p:pic>
      <p:pic>
        <p:nvPicPr>
          <p:cNvPr id="4" name="Picture 2" descr="C:\Users\Елена\Desktop\Времена 1 В\100_189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32450" y="4303713"/>
            <a:ext cx="3114675" cy="2335212"/>
          </a:xfrm>
          <a:prstGeom prst="rect">
            <a:avLst/>
          </a:prstGeom>
          <a:noFill/>
        </p:spPr>
      </p:pic>
      <p:pic>
        <p:nvPicPr>
          <p:cNvPr id="9" name="Picture 2" descr="http://www.blog.magicwish.ru/suenosrealidad/files/2012/07/colorcolorfulcolorscrochetrainbowtree-e0b9a29be55825671a2231540fdeb6c2_h-300x19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90800" y="2487613"/>
            <a:ext cx="2432050" cy="1614487"/>
          </a:xfrm>
          <a:prstGeom prst="rect">
            <a:avLst/>
          </a:prstGeom>
          <a:noFill/>
        </p:spPr>
      </p:pic>
      <p:pic>
        <p:nvPicPr>
          <p:cNvPr id="10" name="Picture 2" descr="&amp;tscy;&amp;vcy;&amp;iecy;&amp;tcy;&amp;acy; &amp;rcy;&amp;acy;&amp;dcy;&amp;ucy;&amp;gcy;&amp;icy;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213" y="3919538"/>
            <a:ext cx="2736850" cy="2925762"/>
          </a:xfrm>
          <a:prstGeom prst="rect">
            <a:avLst/>
          </a:prstGeom>
          <a:noFill/>
        </p:spPr>
      </p:pic>
      <p:pic>
        <p:nvPicPr>
          <p:cNvPr id="11" name="Picture 2" descr="http://lifeglobe.net/media/entry/462/1247327110_radugapict_narod_ru119_3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76550" y="4340225"/>
            <a:ext cx="2347913" cy="2298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2" descr="http://i3.imgbb.ru/img8/e/4/2/e425321ce8e6eee95a114f5e32c9a825_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938" y="0"/>
            <a:ext cx="9151938" cy="730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4" name="Прямоугольник 5"/>
          <p:cNvSpPr>
            <a:spLocks noChangeArrowheads="1"/>
          </p:cNvSpPr>
          <p:nvPr/>
        </p:nvSpPr>
        <p:spPr bwMode="auto">
          <a:xfrm>
            <a:off x="1908175" y="3530600"/>
            <a:ext cx="49498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i="1">
                <a:solidFill>
                  <a:srgbClr val="FFFFFF"/>
                </a:solidFill>
                <a:latin typeface="Trebuchet MS" pitchFamily="34" charset="0"/>
              </a:rPr>
              <a:t> </a:t>
            </a:r>
            <a:r>
              <a:rPr lang="ru-RU" sz="2400" b="1" i="1">
                <a:solidFill>
                  <a:srgbClr val="000000"/>
                </a:solidFill>
                <a:latin typeface="Trebuchet MS" pitchFamily="34" charset="0"/>
              </a:rPr>
              <a:t/>
            </a:r>
            <a:br>
              <a:rPr lang="ru-RU" sz="2400" b="1" i="1">
                <a:solidFill>
                  <a:srgbClr val="000000"/>
                </a:solidFill>
                <a:latin typeface="Trebuchet MS" pitchFamily="34" charset="0"/>
              </a:rPr>
            </a:br>
            <a:endParaRPr lang="ru-RU" sz="2400" b="1" i="1">
              <a:solidFill>
                <a:srgbClr val="000000"/>
              </a:solidFill>
              <a:latin typeface="Trebuchet MS" pitchFamily="34" charset="0"/>
            </a:endParaRPr>
          </a:p>
        </p:txBody>
      </p:sp>
      <p:pic>
        <p:nvPicPr>
          <p:cNvPr id="3" name="Прямоугольник 2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41500" y="858838"/>
            <a:ext cx="5834063" cy="2640012"/>
          </a:xfrm>
          <a:prstGeom prst="rect">
            <a:avLst/>
          </a:prstGeom>
          <a:noFill/>
        </p:spPr>
      </p:pic>
      <p:pic>
        <p:nvPicPr>
          <p:cNvPr id="151556" name="Picture 2" descr="http://animo2.ucoz.ru/_ph/14/2/396871265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404813"/>
            <a:ext cx="13335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350" y="109538"/>
            <a:ext cx="8139113" cy="6735762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5940153" y="211292"/>
            <a:ext cx="3024336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ln w="10541" cmpd="sng">
                  <a:solidFill>
                    <a:srgbClr val="629DD1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629DD1">
                        <a:tint val="40000"/>
                        <a:satMod val="250000"/>
                      </a:srgbClr>
                    </a:gs>
                    <a:gs pos="9000">
                      <a:srgbClr val="629DD1">
                        <a:tint val="52000"/>
                        <a:satMod val="300000"/>
                      </a:srgbClr>
                    </a:gs>
                    <a:gs pos="50000">
                      <a:srgbClr val="629DD1">
                        <a:shade val="20000"/>
                        <a:satMod val="300000"/>
                      </a:srgbClr>
                    </a:gs>
                    <a:gs pos="79000">
                      <a:srgbClr val="629DD1">
                        <a:tint val="52000"/>
                        <a:satMod val="300000"/>
                      </a:srgbClr>
                    </a:gs>
                    <a:gs pos="100000">
                      <a:srgbClr val="629DD1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</a:rPr>
              <a:t>ЛЮБИТЕ! И ЦЕНИТЕ СЧАСТЬЕ!</a:t>
            </a:r>
            <a:br>
              <a:rPr lang="ru-RU" sz="1600" b="1" i="1" dirty="0">
                <a:ln w="10541" cmpd="sng">
                  <a:solidFill>
                    <a:srgbClr val="629DD1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629DD1">
                        <a:tint val="40000"/>
                        <a:satMod val="250000"/>
                      </a:srgbClr>
                    </a:gs>
                    <a:gs pos="9000">
                      <a:srgbClr val="629DD1">
                        <a:tint val="52000"/>
                        <a:satMod val="300000"/>
                      </a:srgbClr>
                    </a:gs>
                    <a:gs pos="50000">
                      <a:srgbClr val="629DD1">
                        <a:shade val="20000"/>
                        <a:satMod val="300000"/>
                      </a:srgbClr>
                    </a:gs>
                    <a:gs pos="79000">
                      <a:srgbClr val="629DD1">
                        <a:tint val="52000"/>
                        <a:satMod val="300000"/>
                      </a:srgbClr>
                    </a:gs>
                    <a:gs pos="100000">
                      <a:srgbClr val="629DD1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</a:rPr>
            </a:br>
            <a:r>
              <a:rPr lang="ru-RU" sz="1600" b="1" i="1" dirty="0">
                <a:ln w="10541" cmpd="sng">
                  <a:solidFill>
                    <a:srgbClr val="629DD1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629DD1">
                        <a:tint val="40000"/>
                        <a:satMod val="250000"/>
                      </a:srgbClr>
                    </a:gs>
                    <a:gs pos="9000">
                      <a:srgbClr val="629DD1">
                        <a:tint val="52000"/>
                        <a:satMod val="300000"/>
                      </a:srgbClr>
                    </a:gs>
                    <a:gs pos="50000">
                      <a:srgbClr val="629DD1">
                        <a:shade val="20000"/>
                        <a:satMod val="300000"/>
                      </a:srgbClr>
                    </a:gs>
                    <a:gs pos="79000">
                      <a:srgbClr val="629DD1">
                        <a:tint val="52000"/>
                        <a:satMod val="300000"/>
                      </a:srgbClr>
                    </a:gs>
                    <a:gs pos="100000">
                      <a:srgbClr val="629DD1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</a:rPr>
              <a:t>ОНО РОЖДАЕТСЯ В СЕМЬЕ,</a:t>
            </a:r>
            <a:br>
              <a:rPr lang="ru-RU" sz="1600" b="1" i="1" dirty="0">
                <a:ln w="10541" cmpd="sng">
                  <a:solidFill>
                    <a:srgbClr val="629DD1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629DD1">
                        <a:tint val="40000"/>
                        <a:satMod val="250000"/>
                      </a:srgbClr>
                    </a:gs>
                    <a:gs pos="9000">
                      <a:srgbClr val="629DD1">
                        <a:tint val="52000"/>
                        <a:satMod val="300000"/>
                      </a:srgbClr>
                    </a:gs>
                    <a:gs pos="50000">
                      <a:srgbClr val="629DD1">
                        <a:shade val="20000"/>
                        <a:satMod val="300000"/>
                      </a:srgbClr>
                    </a:gs>
                    <a:gs pos="79000">
                      <a:srgbClr val="629DD1">
                        <a:tint val="52000"/>
                        <a:satMod val="300000"/>
                      </a:srgbClr>
                    </a:gs>
                    <a:gs pos="100000">
                      <a:srgbClr val="629DD1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</a:rPr>
            </a:br>
            <a:r>
              <a:rPr lang="ru-RU" sz="1600" b="1" i="1" dirty="0">
                <a:ln w="10541" cmpd="sng">
                  <a:solidFill>
                    <a:srgbClr val="629DD1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629DD1">
                        <a:tint val="40000"/>
                        <a:satMod val="250000"/>
                      </a:srgbClr>
                    </a:gs>
                    <a:gs pos="9000">
                      <a:srgbClr val="629DD1">
                        <a:tint val="52000"/>
                        <a:satMod val="300000"/>
                      </a:srgbClr>
                    </a:gs>
                    <a:gs pos="50000">
                      <a:srgbClr val="629DD1">
                        <a:shade val="20000"/>
                        <a:satMod val="300000"/>
                      </a:srgbClr>
                    </a:gs>
                    <a:gs pos="79000">
                      <a:srgbClr val="629DD1">
                        <a:tint val="52000"/>
                        <a:satMod val="300000"/>
                      </a:srgbClr>
                    </a:gs>
                    <a:gs pos="100000">
                      <a:srgbClr val="629DD1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</a:rPr>
              <a:t>ЧТО МОЖЕТ БЫТЬ ЕЁ ДОРОЖЕ</a:t>
            </a:r>
            <a:br>
              <a:rPr lang="ru-RU" sz="1600" b="1" i="1" dirty="0">
                <a:ln w="10541" cmpd="sng">
                  <a:solidFill>
                    <a:srgbClr val="629DD1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629DD1">
                        <a:tint val="40000"/>
                        <a:satMod val="250000"/>
                      </a:srgbClr>
                    </a:gs>
                    <a:gs pos="9000">
                      <a:srgbClr val="629DD1">
                        <a:tint val="52000"/>
                        <a:satMod val="300000"/>
                      </a:srgbClr>
                    </a:gs>
                    <a:gs pos="50000">
                      <a:srgbClr val="629DD1">
                        <a:shade val="20000"/>
                        <a:satMod val="300000"/>
                      </a:srgbClr>
                    </a:gs>
                    <a:gs pos="79000">
                      <a:srgbClr val="629DD1">
                        <a:tint val="52000"/>
                        <a:satMod val="300000"/>
                      </a:srgbClr>
                    </a:gs>
                    <a:gs pos="100000">
                      <a:srgbClr val="629DD1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</a:rPr>
            </a:br>
            <a:r>
              <a:rPr lang="ru-RU" sz="1600" b="1" i="1" dirty="0">
                <a:ln w="10541" cmpd="sng">
                  <a:solidFill>
                    <a:srgbClr val="629DD1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629DD1">
                        <a:tint val="40000"/>
                        <a:satMod val="250000"/>
                      </a:srgbClr>
                    </a:gs>
                    <a:gs pos="9000">
                      <a:srgbClr val="629DD1">
                        <a:tint val="52000"/>
                        <a:satMod val="300000"/>
                      </a:srgbClr>
                    </a:gs>
                    <a:gs pos="50000">
                      <a:srgbClr val="629DD1">
                        <a:shade val="20000"/>
                        <a:satMod val="300000"/>
                      </a:srgbClr>
                    </a:gs>
                    <a:gs pos="79000">
                      <a:srgbClr val="629DD1">
                        <a:tint val="52000"/>
                        <a:satMod val="300000"/>
                      </a:srgbClr>
                    </a:gs>
                    <a:gs pos="100000">
                      <a:srgbClr val="629DD1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</a:rPr>
              <a:t>НА ЭТОЙ СКАЗОЧНОЙ ЗЕМЛЕ!</a:t>
            </a:r>
            <a:endParaRPr lang="ru-RU" sz="1600" b="1" i="1" dirty="0">
              <a:ln w="10541" cmpd="sng">
                <a:solidFill>
                  <a:srgbClr val="629DD1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629DD1">
                      <a:tint val="40000"/>
                      <a:satMod val="250000"/>
                    </a:srgbClr>
                  </a:gs>
                  <a:gs pos="9000">
                    <a:srgbClr val="629DD1">
                      <a:tint val="52000"/>
                      <a:satMod val="300000"/>
                    </a:srgbClr>
                  </a:gs>
                  <a:gs pos="50000">
                    <a:srgbClr val="629DD1">
                      <a:shade val="20000"/>
                      <a:satMod val="300000"/>
                    </a:srgbClr>
                  </a:gs>
                  <a:gs pos="79000">
                    <a:srgbClr val="629DD1">
                      <a:tint val="52000"/>
                      <a:satMod val="300000"/>
                    </a:srgbClr>
                  </a:gs>
                  <a:gs pos="100000">
                    <a:srgbClr val="629DD1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n-lt"/>
            </a:endParaRPr>
          </a:p>
        </p:txBody>
      </p:sp>
      <p:pic>
        <p:nvPicPr>
          <p:cNvPr id="153603" name="Picture 4" descr="http://scorpionse.ucoz.ru/_si/0/99515207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32588" y="476250"/>
            <a:ext cx="256857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4" name="Picture 6" descr="http://scorpionse.ucoz.ru/_si/0/99515207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80975" y="-401638"/>
            <a:ext cx="2489200" cy="223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5" name="Picture 8" descr="http://scorpionse.ucoz.ru/_si/0/99515207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3213" y="3467100"/>
            <a:ext cx="252095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49" name="Picture 2" descr="http://www.lomako819.ru/image/deviz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813" y="0"/>
            <a:ext cx="9167813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>
              <a:solidFill>
                <a:schemeClr val="accent6">
                  <a:tint val="1000"/>
                </a:schemeClr>
              </a:solidFill>
            </a:endParaRPr>
          </a:p>
        </p:txBody>
      </p:sp>
      <p:pic>
        <p:nvPicPr>
          <p:cNvPr id="107522" name="Picture 2" descr="http://dl3.glitter-graphics.net/pub/1484/1484743vm7x7bkmf6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260350"/>
            <a:ext cx="5400675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08546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08547" name="Picture 2" descr="http://www.img.velvet.by/files/userfiles/9697/solnyshko_0.jpg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9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Прямоугольник 1"/>
          <p:cNvSpPr>
            <a:spLocks noChangeArrowheads="1"/>
          </p:cNvSpPr>
          <p:nvPr/>
        </p:nvSpPr>
        <p:spPr bwMode="auto">
          <a:xfrm>
            <a:off x="2260600" y="5681663"/>
            <a:ext cx="597693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FFFFFF"/>
                </a:solidFill>
                <a:latin typeface="Calibri" pitchFamily="34" charset="0"/>
              </a:rPr>
              <a:t>Краски сегодня ужасно устали: </a:t>
            </a:r>
            <a:br>
              <a:rPr lang="ru-RU" sz="2800" b="1">
                <a:solidFill>
                  <a:srgbClr val="FFFFFF"/>
                </a:solidFill>
                <a:latin typeface="Calibri" pitchFamily="34" charset="0"/>
              </a:rPr>
            </a:br>
            <a:r>
              <a:rPr lang="ru-RU" sz="2800" b="1">
                <a:solidFill>
                  <a:srgbClr val="FFFFFF"/>
                </a:solidFill>
                <a:latin typeface="Calibri" pitchFamily="34" charset="0"/>
              </a:rPr>
              <a:t>Радугу в небе они рисовали. </a:t>
            </a:r>
            <a:r>
              <a:rPr lang="ru-RU" sz="2400" i="1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ru-RU" sz="2400" i="1">
                <a:solidFill>
                  <a:srgbClr val="000000"/>
                </a:solidFill>
                <a:latin typeface="Calibri" pitchFamily="34" charset="0"/>
              </a:rPr>
            </a:br>
            <a:endParaRPr lang="ru-RU" sz="24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0957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88913"/>
            <a:ext cx="3887788" cy="4824412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307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800" y="188913"/>
            <a:ext cx="3925888" cy="4995862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307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19475" y="3357563"/>
            <a:ext cx="2016125" cy="2232025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Прямоугольник 1"/>
          <p:cNvSpPr>
            <a:spLocks noChangeArrowheads="1"/>
          </p:cNvSpPr>
          <p:nvPr/>
        </p:nvSpPr>
        <p:spPr bwMode="auto">
          <a:xfrm>
            <a:off x="1619250" y="5661025"/>
            <a:ext cx="6624638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FFFFFF"/>
                </a:solidFill>
                <a:latin typeface="Calibri" pitchFamily="34" charset="0"/>
              </a:rPr>
              <a:t>Долго трудились над радугой краски, </a:t>
            </a:r>
            <a:br>
              <a:rPr lang="ru-RU" sz="2800" b="1">
                <a:solidFill>
                  <a:srgbClr val="FFFFFF"/>
                </a:solidFill>
                <a:latin typeface="Calibri" pitchFamily="34" charset="0"/>
              </a:rPr>
            </a:br>
            <a:r>
              <a:rPr lang="ru-RU" sz="2800" b="1">
                <a:solidFill>
                  <a:srgbClr val="FFFFFF"/>
                </a:solidFill>
                <a:latin typeface="Calibri" pitchFamily="34" charset="0"/>
              </a:rPr>
              <a:t>Радуга вышла красивой, как в сказке. </a:t>
            </a:r>
            <a:br>
              <a:rPr lang="ru-RU" sz="2800" b="1">
                <a:solidFill>
                  <a:srgbClr val="FFFFFF"/>
                </a:solidFill>
                <a:latin typeface="Calibri" pitchFamily="34" charset="0"/>
              </a:rPr>
            </a:br>
            <a:endParaRPr lang="ru-RU" sz="2800" b="1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116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09538"/>
            <a:ext cx="8955088" cy="555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5" descr="D:\Documents and Settings\Admin\Рабочий стол\380524383.jpg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2" name="Прямоугольник 5"/>
          <p:cNvSpPr>
            <a:spLocks noChangeArrowheads="1"/>
          </p:cNvSpPr>
          <p:nvPr/>
        </p:nvSpPr>
        <p:spPr bwMode="auto">
          <a:xfrm>
            <a:off x="179388" y="115888"/>
            <a:ext cx="6084887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FFFFFF"/>
                </a:solidFill>
                <a:latin typeface="Calibri" pitchFamily="34" charset="0"/>
              </a:rPr>
              <a:t>Вся разноцветная - вот красота! </a:t>
            </a:r>
            <a:br>
              <a:rPr lang="ru-RU" sz="2800" b="1">
                <a:solidFill>
                  <a:srgbClr val="FFFFFF"/>
                </a:solidFill>
                <a:latin typeface="Calibri" pitchFamily="34" charset="0"/>
              </a:rPr>
            </a:br>
            <a:r>
              <a:rPr lang="ru-RU" sz="2800" b="1">
                <a:solidFill>
                  <a:srgbClr val="FFFFFF"/>
                </a:solidFill>
                <a:latin typeface="Calibri" pitchFamily="34" charset="0"/>
              </a:rPr>
              <a:t>Ты полюбуйся, какие цвета: </a:t>
            </a:r>
            <a:r>
              <a:rPr lang="ru-RU" sz="2800" b="1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ru-RU" sz="2800" b="1">
                <a:solidFill>
                  <a:srgbClr val="000000"/>
                </a:solidFill>
                <a:latin typeface="Calibri" pitchFamily="34" charset="0"/>
              </a:rPr>
            </a:br>
            <a:endParaRPr lang="ru-RU" sz="2800" b="1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ubbles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Bubbles">
      <a:majorFont>
        <a:latin typeface="Impact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mic Sans M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80000"/>
                <a:satMod val="125000"/>
              </a:schemeClr>
            </a:gs>
            <a:gs pos="100000">
              <a:schemeClr val="phClr">
                <a:tint val="100000"/>
                <a:satMod val="125000"/>
                <a:lumOff val="40000"/>
                <a:lumMod val="100000"/>
              </a:schemeClr>
            </a:gs>
          </a:gsLst>
          <a:lin ang="7800000" scaled="1"/>
        </a:gradFill>
        <a:gradFill rotWithShape="1">
          <a:gsLst>
            <a:gs pos="0">
              <a:schemeClr val="phClr">
                <a:shade val="95000"/>
                <a:lumMod val="95000"/>
              </a:schemeClr>
            </a:gs>
            <a:gs pos="60000">
              <a:schemeClr val="phClr">
                <a:satMod val="125000"/>
                <a:lumOff val="10000"/>
                <a:lumMod val="100000"/>
              </a:schemeClr>
            </a:gs>
            <a:gs pos="100000">
              <a:schemeClr val="phClr">
                <a:shade val="95000"/>
                <a:satMod val="135000"/>
                <a:lumOff val="50000"/>
                <a:lumMod val="100000"/>
              </a:schemeClr>
            </a:gs>
          </a:gsLst>
          <a:lin ang="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utumn">
  <a:themeElements>
    <a:clrScheme name="Autumn">
      <a:dk1>
        <a:sysClr val="windowText" lastClr="000000"/>
      </a:dk1>
      <a:lt1>
        <a:sysClr val="window" lastClr="FFFFFF"/>
      </a:lt1>
      <a:dk2>
        <a:srgbClr val="B01F0F"/>
      </a:dk2>
      <a:lt2>
        <a:srgbClr val="FF9000"/>
      </a:lt2>
      <a:accent1>
        <a:srgbClr val="ED4600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Autumn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tum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100000"/>
                <a:hueMod val="108000"/>
                <a:satMod val="130000"/>
                <a:lumMod val="108000"/>
              </a:schemeClr>
            </a:gs>
            <a:gs pos="92000">
              <a:schemeClr val="phClr">
                <a:shade val="88000"/>
                <a:hueMod val="96000"/>
                <a:satMod val="120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hade val="100000"/>
                <a:hueMod val="100000"/>
                <a:satMod val="130000"/>
                <a:lumMod val="112000"/>
              </a:schemeClr>
            </a:gs>
            <a:gs pos="100000">
              <a:schemeClr val="phClr">
                <a:shade val="84000"/>
                <a:hueMod val="96000"/>
                <a:satMod val="120000"/>
                <a:lumMod val="80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Воздушный поток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аркет">
    <a:dk1>
      <a:sysClr val="windowText" lastClr="000000"/>
    </a:dk1>
    <a:lt1>
      <a:sysClr val="window" lastClr="FFFFFF"/>
    </a:lt1>
    <a:dk2>
      <a:srgbClr val="1D3641"/>
    </a:dk2>
    <a:lt2>
      <a:srgbClr val="DFE6D0"/>
    </a:lt2>
    <a:accent1>
      <a:srgbClr val="759AA5"/>
    </a:accent1>
    <a:accent2>
      <a:srgbClr val="CFC60D"/>
    </a:accent2>
    <a:accent3>
      <a:srgbClr val="99987F"/>
    </a:accent3>
    <a:accent4>
      <a:srgbClr val="90AC97"/>
    </a:accent4>
    <a:accent5>
      <a:srgbClr val="FFAD1C"/>
    </a:accent5>
    <a:accent6>
      <a:srgbClr val="B9AB6F"/>
    </a:accent6>
    <a:hlink>
      <a:srgbClr val="66AACD"/>
    </a:hlink>
    <a:folHlink>
      <a:srgbClr val="809DB3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246</Words>
  <Application>Microsoft Office PowerPoint</Application>
  <PresentationFormat>Экран (4:3)</PresentationFormat>
  <Paragraphs>56</Paragraphs>
  <Slides>45</Slides>
  <Notes>8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Шаблон оформления</vt:lpstr>
      </vt:variant>
      <vt:variant>
        <vt:i4>43</vt:i4>
      </vt:variant>
      <vt:variant>
        <vt:lpstr>Заголовки слайдов</vt:lpstr>
      </vt:variant>
      <vt:variant>
        <vt:i4>45</vt:i4>
      </vt:variant>
    </vt:vector>
  </HeadingPairs>
  <TitlesOfParts>
    <vt:vector size="99" baseType="lpstr">
      <vt:lpstr>Calibri</vt:lpstr>
      <vt:lpstr>Arial</vt:lpstr>
      <vt:lpstr>Impact</vt:lpstr>
      <vt:lpstr>Comic Sans MS</vt:lpstr>
      <vt:lpstr>Wingdings</vt:lpstr>
      <vt:lpstr>Verdana</vt:lpstr>
      <vt:lpstr>Wingdings 2</vt:lpstr>
      <vt:lpstr>Trebuchet MS</vt:lpstr>
      <vt:lpstr>Georgia</vt:lpstr>
      <vt:lpstr>Tw Cen MT</vt:lpstr>
      <vt:lpstr>Times New Roman</vt:lpstr>
      <vt:lpstr>Тема Office</vt:lpstr>
      <vt:lpstr>1_Bubbles</vt:lpstr>
      <vt:lpstr>Autumn</vt:lpstr>
      <vt:lpstr>Паркет</vt:lpstr>
      <vt:lpstr>Воздушный поток</vt:lpstr>
      <vt:lpstr>2_Тема Office</vt:lpstr>
      <vt:lpstr>3_Воздушный поток</vt:lpstr>
      <vt:lpstr>3_Тема Office</vt:lpstr>
      <vt:lpstr>1_Bubbles</vt:lpstr>
      <vt:lpstr>1_Bubbles</vt:lpstr>
      <vt:lpstr>1_Bubbles</vt:lpstr>
      <vt:lpstr>1_Bubbles</vt:lpstr>
      <vt:lpstr>1_Bubbles</vt:lpstr>
      <vt:lpstr>1_Bubbles</vt:lpstr>
      <vt:lpstr>Autumn</vt:lpstr>
      <vt:lpstr>Autumn</vt:lpstr>
      <vt:lpstr>Autumn</vt:lpstr>
      <vt:lpstr>Autumn</vt:lpstr>
      <vt:lpstr>Autumn</vt:lpstr>
      <vt:lpstr>Autumn</vt:lpstr>
      <vt:lpstr>Autumn</vt:lpstr>
      <vt:lpstr>Autumn</vt:lpstr>
      <vt:lpstr>Autumn</vt:lpstr>
      <vt:lpstr>Autumn</vt:lpstr>
      <vt:lpstr>Autumn</vt:lpstr>
      <vt:lpstr>Паркет</vt:lpstr>
      <vt:lpstr>Паркет</vt:lpstr>
      <vt:lpstr>Паркет</vt:lpstr>
      <vt:lpstr>Паркет</vt:lpstr>
      <vt:lpstr>Воздушный поток</vt:lpstr>
      <vt:lpstr>Воздушный поток</vt:lpstr>
      <vt:lpstr>Воздушный поток</vt:lpstr>
      <vt:lpstr>Воздушный поток</vt:lpstr>
      <vt:lpstr>Воздушный поток</vt:lpstr>
      <vt:lpstr>Воздушный поток</vt:lpstr>
      <vt:lpstr>Воздушный поток</vt:lpstr>
      <vt:lpstr>Воздушный поток</vt:lpstr>
      <vt:lpstr>Воздушный поток</vt:lpstr>
      <vt:lpstr>Воздушный поток</vt:lpstr>
      <vt:lpstr>Воздушный поток</vt:lpstr>
      <vt:lpstr>3_Воздушный поток</vt:lpstr>
      <vt:lpstr>3_Воздушный поток</vt:lpstr>
      <vt:lpstr>3_Воздушный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СЕМЬЯ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Elena</dc:creator>
  <cp:lastModifiedBy>User</cp:lastModifiedBy>
  <cp:revision>10</cp:revision>
  <dcterms:created xsi:type="dcterms:W3CDTF">2013-03-14T18:36:03Z</dcterms:created>
  <dcterms:modified xsi:type="dcterms:W3CDTF">2014-01-19T18:01:32Z</dcterms:modified>
</cp:coreProperties>
</file>