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97" r:id="rId2"/>
    <p:sldId id="295" r:id="rId3"/>
    <p:sldId id="257" r:id="rId4"/>
    <p:sldId id="28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5" r:id="rId15"/>
    <p:sldId id="268" r:id="rId16"/>
    <p:sldId id="270" r:id="rId17"/>
    <p:sldId id="274" r:id="rId18"/>
    <p:sldId id="272" r:id="rId19"/>
    <p:sldId id="273" r:id="rId20"/>
    <p:sldId id="271" r:id="rId21"/>
    <p:sldId id="275" r:id="rId22"/>
    <p:sldId id="278" r:id="rId23"/>
    <p:sldId id="276" r:id="rId24"/>
    <p:sldId id="277" r:id="rId25"/>
    <p:sldId id="280" r:id="rId26"/>
    <p:sldId id="279" r:id="rId27"/>
    <p:sldId id="283" r:id="rId28"/>
    <p:sldId id="281" r:id="rId29"/>
    <p:sldId id="282" r:id="rId30"/>
    <p:sldId id="284" r:id="rId31"/>
    <p:sldId id="285" r:id="rId32"/>
    <p:sldId id="286" r:id="rId33"/>
    <p:sldId id="287" r:id="rId34"/>
    <p:sldId id="289" r:id="rId35"/>
    <p:sldId id="291" r:id="rId36"/>
    <p:sldId id="296" r:id="rId37"/>
    <p:sldId id="290" r:id="rId38"/>
    <p:sldId id="292" r:id="rId39"/>
    <p:sldId id="298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FF0066"/>
    <a:srgbClr val="66FF66"/>
    <a:srgbClr val="CC99FF"/>
    <a:srgbClr val="FF0000"/>
    <a:srgbClr val="FFCC99"/>
    <a:srgbClr val="FFFF66"/>
    <a:srgbClr val="FF5050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95" autoAdjust="0"/>
    <p:restoredTop sz="94660"/>
  </p:normalViewPr>
  <p:slideViewPr>
    <p:cSldViewPr>
      <p:cViewPr>
        <p:scale>
          <a:sx n="58" d="100"/>
          <a:sy n="58" d="100"/>
        </p:scale>
        <p:origin x="-94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33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F699F2-0582-47BE-B7E7-7E1D9FC26668}" type="doc">
      <dgm:prSet loTypeId="urn:microsoft.com/office/officeart/2005/8/layout/orgChart1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91DB7EB-E6B7-4C8C-B589-36C05BCCEF69}">
      <dgm:prSet phldrT="[Текст]" phldr="1"/>
      <dgm:spPr>
        <a:ln>
          <a:solidFill>
            <a:schemeClr val="accent2"/>
          </a:solidFill>
        </a:ln>
      </dgm:spPr>
      <dgm:t>
        <a:bodyPr/>
        <a:lstStyle/>
        <a:p>
          <a:endParaRPr lang="ru-RU" dirty="0"/>
        </a:p>
      </dgm:t>
    </dgm:pt>
    <dgm:pt modelId="{134112F1-AD2C-4B37-AE51-7391FF75A448}" type="parTrans" cxnId="{FD0EBE9E-072C-464F-9550-AD7C5360425F}">
      <dgm:prSet/>
      <dgm:spPr/>
      <dgm:t>
        <a:bodyPr/>
        <a:lstStyle/>
        <a:p>
          <a:endParaRPr lang="ru-RU"/>
        </a:p>
      </dgm:t>
    </dgm:pt>
    <dgm:pt modelId="{5A46690D-0470-45B5-A36D-DC6E683B4646}" type="sibTrans" cxnId="{FD0EBE9E-072C-464F-9550-AD7C5360425F}">
      <dgm:prSet/>
      <dgm:spPr/>
      <dgm:t>
        <a:bodyPr/>
        <a:lstStyle/>
        <a:p>
          <a:endParaRPr lang="ru-RU"/>
        </a:p>
      </dgm:t>
    </dgm:pt>
    <dgm:pt modelId="{03612F69-BB10-4C47-B85A-E4A0CE9A78EF}">
      <dgm:prSet phldrT="[Текст]"/>
      <dgm:spPr>
        <a:ln>
          <a:solidFill>
            <a:schemeClr val="accent2"/>
          </a:solidFill>
        </a:ln>
      </dgm:spPr>
      <dgm:t>
        <a:bodyPr/>
        <a:lstStyle/>
        <a:p>
          <a:r>
            <a:rPr lang="ru-RU" dirty="0" smtClean="0"/>
            <a:t>Президент </a:t>
          </a:r>
          <a:endParaRPr lang="ru-RU" dirty="0"/>
        </a:p>
      </dgm:t>
    </dgm:pt>
    <dgm:pt modelId="{A7BB36CA-690B-4EA6-8006-B319E007036A}" type="parTrans" cxnId="{4B71F73C-24A2-4DBD-AD85-E6C3C73C2238}">
      <dgm:prSet/>
      <dgm:spPr/>
      <dgm:t>
        <a:bodyPr/>
        <a:lstStyle/>
        <a:p>
          <a:endParaRPr lang="ru-RU"/>
        </a:p>
      </dgm:t>
    </dgm:pt>
    <dgm:pt modelId="{C36D2AB3-31FB-47D2-8D0E-DA9A2834CEF9}" type="sibTrans" cxnId="{4B71F73C-24A2-4DBD-AD85-E6C3C73C2238}">
      <dgm:prSet/>
      <dgm:spPr/>
      <dgm:t>
        <a:bodyPr/>
        <a:lstStyle/>
        <a:p>
          <a:endParaRPr lang="ru-RU"/>
        </a:p>
      </dgm:t>
    </dgm:pt>
    <dgm:pt modelId="{4925206C-3578-4FAF-8D6B-CC61693A2720}">
      <dgm:prSet phldrT="[Текст]"/>
      <dgm:spPr>
        <a:ln>
          <a:solidFill>
            <a:schemeClr val="accent2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Вице-президент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F339952-41CB-4299-A0FF-0326351D7BA8}" type="parTrans" cxnId="{01618478-0662-481F-A403-61A08E2504B8}">
      <dgm:prSet/>
      <dgm:spPr/>
      <dgm:t>
        <a:bodyPr/>
        <a:lstStyle/>
        <a:p>
          <a:endParaRPr lang="ru-RU"/>
        </a:p>
      </dgm:t>
    </dgm:pt>
    <dgm:pt modelId="{C421A2DE-19F7-48CD-8AF5-07501BAA284B}" type="sibTrans" cxnId="{01618478-0662-481F-A403-61A08E2504B8}">
      <dgm:prSet/>
      <dgm:spPr/>
      <dgm:t>
        <a:bodyPr/>
        <a:lstStyle/>
        <a:p>
          <a:endParaRPr lang="ru-RU"/>
        </a:p>
      </dgm:t>
    </dgm:pt>
    <dgm:pt modelId="{C7F18B72-C38C-4FFB-A99C-252BD5374C79}">
      <dgm:prSet phldrT="[Текст]"/>
      <dgm:spPr>
        <a:ln>
          <a:solidFill>
            <a:schemeClr val="accent2"/>
          </a:solidFill>
        </a:ln>
      </dgm:spPr>
      <dgm:t>
        <a:bodyPr/>
        <a:lstStyle/>
        <a:p>
          <a:r>
            <a:rPr lang="ru-RU" dirty="0" smtClean="0"/>
            <a:t>Советники </a:t>
          </a:r>
          <a:endParaRPr lang="ru-RU" dirty="0"/>
        </a:p>
      </dgm:t>
    </dgm:pt>
    <dgm:pt modelId="{C2B16EE5-8E25-429A-9BB1-63BB4A2DFBCB}" type="parTrans" cxnId="{E62A46B6-D5BC-43E9-AFF2-F3C118D2080D}">
      <dgm:prSet/>
      <dgm:spPr/>
      <dgm:t>
        <a:bodyPr/>
        <a:lstStyle/>
        <a:p>
          <a:endParaRPr lang="ru-RU"/>
        </a:p>
      </dgm:t>
    </dgm:pt>
    <dgm:pt modelId="{43B027BF-7B33-4B5D-91A1-CBE66CB20F22}" type="sibTrans" cxnId="{E62A46B6-D5BC-43E9-AFF2-F3C118D2080D}">
      <dgm:prSet/>
      <dgm:spPr/>
      <dgm:t>
        <a:bodyPr/>
        <a:lstStyle/>
        <a:p>
          <a:endParaRPr lang="ru-RU"/>
        </a:p>
      </dgm:t>
    </dgm:pt>
    <dgm:pt modelId="{6B0E1C0A-6370-4300-8E6A-8A704B5199B3}" type="pres">
      <dgm:prSet presAssocID="{F0F699F2-0582-47BE-B7E7-7E1D9FC266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D7B41B-356D-4979-A6BF-3E65C37D4964}" type="pres">
      <dgm:prSet presAssocID="{591DB7EB-E6B7-4C8C-B589-36C05BCCEF69}" presName="hierRoot1" presStyleCnt="0">
        <dgm:presLayoutVars>
          <dgm:hierBranch val="init"/>
        </dgm:presLayoutVars>
      </dgm:prSet>
      <dgm:spPr/>
    </dgm:pt>
    <dgm:pt modelId="{5AE4692B-6963-4514-B295-C8205DF8C025}" type="pres">
      <dgm:prSet presAssocID="{591DB7EB-E6B7-4C8C-B589-36C05BCCEF69}" presName="rootComposite1" presStyleCnt="0"/>
      <dgm:spPr/>
    </dgm:pt>
    <dgm:pt modelId="{C4EDED42-D528-4274-8368-669C81A1239A}" type="pres">
      <dgm:prSet presAssocID="{591DB7EB-E6B7-4C8C-B589-36C05BCCEF69}" presName="rootText1" presStyleLbl="node0" presStyleIdx="0" presStyleCnt="1" custScaleY="519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C25C7C-EBAB-49BB-A30F-BDE61E3FE8B3}" type="pres">
      <dgm:prSet presAssocID="{591DB7EB-E6B7-4C8C-B589-36C05BCCEF6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7B541B0-997E-4A62-B244-D9D95C1FCF10}" type="pres">
      <dgm:prSet presAssocID="{591DB7EB-E6B7-4C8C-B589-36C05BCCEF69}" presName="hierChild2" presStyleCnt="0"/>
      <dgm:spPr/>
    </dgm:pt>
    <dgm:pt modelId="{B2DF7023-EC64-48E8-B61F-2DBE3A57CE44}" type="pres">
      <dgm:prSet presAssocID="{A7BB36CA-690B-4EA6-8006-B319E007036A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FB674CF-E6CF-4737-9903-21DF606E87DD}" type="pres">
      <dgm:prSet presAssocID="{03612F69-BB10-4C47-B85A-E4A0CE9A78EF}" presName="hierRoot2" presStyleCnt="0">
        <dgm:presLayoutVars>
          <dgm:hierBranch val="init"/>
        </dgm:presLayoutVars>
      </dgm:prSet>
      <dgm:spPr/>
    </dgm:pt>
    <dgm:pt modelId="{5AACCA15-8171-44DF-ADBE-69BE09DCCDCE}" type="pres">
      <dgm:prSet presAssocID="{03612F69-BB10-4C47-B85A-E4A0CE9A78EF}" presName="rootComposite" presStyleCnt="0"/>
      <dgm:spPr/>
    </dgm:pt>
    <dgm:pt modelId="{4344743C-002E-40F5-8E28-B4EE00576D79}" type="pres">
      <dgm:prSet presAssocID="{03612F69-BB10-4C47-B85A-E4A0CE9A78EF}" presName="rootText" presStyleLbl="node2" presStyleIdx="0" presStyleCnt="3" custScaleY="980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1305D4-7607-44FE-BD3C-9F7789F1CDD2}" type="pres">
      <dgm:prSet presAssocID="{03612F69-BB10-4C47-B85A-E4A0CE9A78EF}" presName="rootConnector" presStyleLbl="node2" presStyleIdx="0" presStyleCnt="3"/>
      <dgm:spPr/>
      <dgm:t>
        <a:bodyPr/>
        <a:lstStyle/>
        <a:p>
          <a:endParaRPr lang="ru-RU"/>
        </a:p>
      </dgm:t>
    </dgm:pt>
    <dgm:pt modelId="{5C2E7FF0-5363-42C2-8541-9324B973D062}" type="pres">
      <dgm:prSet presAssocID="{03612F69-BB10-4C47-B85A-E4A0CE9A78EF}" presName="hierChild4" presStyleCnt="0"/>
      <dgm:spPr/>
    </dgm:pt>
    <dgm:pt modelId="{8113AED7-2FEA-483D-9B76-8334129F5FB1}" type="pres">
      <dgm:prSet presAssocID="{03612F69-BB10-4C47-B85A-E4A0CE9A78EF}" presName="hierChild5" presStyleCnt="0"/>
      <dgm:spPr/>
    </dgm:pt>
    <dgm:pt modelId="{704DCFCC-5A26-47FD-8889-DD91ED20BA7D}" type="pres">
      <dgm:prSet presAssocID="{FF339952-41CB-4299-A0FF-0326351D7BA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9F6F6E5-B12C-4DE8-9BC8-097C51FAE537}" type="pres">
      <dgm:prSet presAssocID="{4925206C-3578-4FAF-8D6B-CC61693A2720}" presName="hierRoot2" presStyleCnt="0">
        <dgm:presLayoutVars>
          <dgm:hierBranch val="init"/>
        </dgm:presLayoutVars>
      </dgm:prSet>
      <dgm:spPr/>
    </dgm:pt>
    <dgm:pt modelId="{00228D50-DF94-42C3-A3CB-340EFBD862B7}" type="pres">
      <dgm:prSet presAssocID="{4925206C-3578-4FAF-8D6B-CC61693A2720}" presName="rootComposite" presStyleCnt="0"/>
      <dgm:spPr/>
    </dgm:pt>
    <dgm:pt modelId="{D4D04EE7-13C6-4F93-B887-65CD4D2633D1}" type="pres">
      <dgm:prSet presAssocID="{4925206C-3578-4FAF-8D6B-CC61693A2720}" presName="rootText" presStyleLbl="node2" presStyleIdx="1" presStyleCnt="3" custScaleY="944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77B15B-2A00-4BDC-8885-D67E8A3A5781}" type="pres">
      <dgm:prSet presAssocID="{4925206C-3578-4FAF-8D6B-CC61693A2720}" presName="rootConnector" presStyleLbl="node2" presStyleIdx="1" presStyleCnt="3"/>
      <dgm:spPr/>
      <dgm:t>
        <a:bodyPr/>
        <a:lstStyle/>
        <a:p>
          <a:endParaRPr lang="ru-RU"/>
        </a:p>
      </dgm:t>
    </dgm:pt>
    <dgm:pt modelId="{7F5808B8-33D1-4421-9EAF-C73BD9E6F145}" type="pres">
      <dgm:prSet presAssocID="{4925206C-3578-4FAF-8D6B-CC61693A2720}" presName="hierChild4" presStyleCnt="0"/>
      <dgm:spPr/>
    </dgm:pt>
    <dgm:pt modelId="{7A64B095-9D50-4BAF-B29F-37F988282880}" type="pres">
      <dgm:prSet presAssocID="{4925206C-3578-4FAF-8D6B-CC61693A2720}" presName="hierChild5" presStyleCnt="0"/>
      <dgm:spPr/>
    </dgm:pt>
    <dgm:pt modelId="{0EAE47EC-6EF6-4B4E-BFFE-A2C15F0A128D}" type="pres">
      <dgm:prSet presAssocID="{C2B16EE5-8E25-429A-9BB1-63BB4A2DFBC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2C5BB60E-82F5-4C8A-BFE4-2E6F3F997FC1}" type="pres">
      <dgm:prSet presAssocID="{C7F18B72-C38C-4FFB-A99C-252BD5374C79}" presName="hierRoot2" presStyleCnt="0">
        <dgm:presLayoutVars>
          <dgm:hierBranch val="init"/>
        </dgm:presLayoutVars>
      </dgm:prSet>
      <dgm:spPr/>
    </dgm:pt>
    <dgm:pt modelId="{433CB1AB-4613-4D64-BA45-08BC610C76DD}" type="pres">
      <dgm:prSet presAssocID="{C7F18B72-C38C-4FFB-A99C-252BD5374C79}" presName="rootComposite" presStyleCnt="0"/>
      <dgm:spPr/>
    </dgm:pt>
    <dgm:pt modelId="{2D924B15-D79D-4011-9C94-51DA57F84314}" type="pres">
      <dgm:prSet presAssocID="{C7F18B72-C38C-4FFB-A99C-252BD5374C79}" presName="rootText" presStyleLbl="node2" presStyleIdx="2" presStyleCnt="3" custScaleY="983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5E23BC-29E2-46A4-B258-8C64CAA106C7}" type="pres">
      <dgm:prSet presAssocID="{C7F18B72-C38C-4FFB-A99C-252BD5374C79}" presName="rootConnector" presStyleLbl="node2" presStyleIdx="2" presStyleCnt="3"/>
      <dgm:spPr/>
      <dgm:t>
        <a:bodyPr/>
        <a:lstStyle/>
        <a:p>
          <a:endParaRPr lang="ru-RU"/>
        </a:p>
      </dgm:t>
    </dgm:pt>
    <dgm:pt modelId="{9CD2ED2F-2353-495C-9073-F41F28507E03}" type="pres">
      <dgm:prSet presAssocID="{C7F18B72-C38C-4FFB-A99C-252BD5374C79}" presName="hierChild4" presStyleCnt="0"/>
      <dgm:spPr/>
    </dgm:pt>
    <dgm:pt modelId="{302E300D-4DD1-4B7E-9D14-817906D7CA52}" type="pres">
      <dgm:prSet presAssocID="{C7F18B72-C38C-4FFB-A99C-252BD5374C79}" presName="hierChild5" presStyleCnt="0"/>
      <dgm:spPr/>
    </dgm:pt>
    <dgm:pt modelId="{EEAFA14C-92A8-4DEF-B545-78435B67939A}" type="pres">
      <dgm:prSet presAssocID="{591DB7EB-E6B7-4C8C-B589-36C05BCCEF69}" presName="hierChild3" presStyleCnt="0"/>
      <dgm:spPr/>
    </dgm:pt>
  </dgm:ptLst>
  <dgm:cxnLst>
    <dgm:cxn modelId="{01618478-0662-481F-A403-61A08E2504B8}" srcId="{591DB7EB-E6B7-4C8C-B589-36C05BCCEF69}" destId="{4925206C-3578-4FAF-8D6B-CC61693A2720}" srcOrd="1" destOrd="0" parTransId="{FF339952-41CB-4299-A0FF-0326351D7BA8}" sibTransId="{C421A2DE-19F7-48CD-8AF5-07501BAA284B}"/>
    <dgm:cxn modelId="{E62A46B6-D5BC-43E9-AFF2-F3C118D2080D}" srcId="{591DB7EB-E6B7-4C8C-B589-36C05BCCEF69}" destId="{C7F18B72-C38C-4FFB-A99C-252BD5374C79}" srcOrd="2" destOrd="0" parTransId="{C2B16EE5-8E25-429A-9BB1-63BB4A2DFBCB}" sibTransId="{43B027BF-7B33-4B5D-91A1-CBE66CB20F22}"/>
    <dgm:cxn modelId="{FD16C875-4D87-4AAF-9662-81E64192CC7C}" type="presOf" srcId="{FF339952-41CB-4299-A0FF-0326351D7BA8}" destId="{704DCFCC-5A26-47FD-8889-DD91ED20BA7D}" srcOrd="0" destOrd="0" presId="urn:microsoft.com/office/officeart/2005/8/layout/orgChart1"/>
    <dgm:cxn modelId="{415B7A0C-1E4D-43EA-95F6-03CDA5BBCD4A}" type="presOf" srcId="{03612F69-BB10-4C47-B85A-E4A0CE9A78EF}" destId="{4344743C-002E-40F5-8E28-B4EE00576D79}" srcOrd="0" destOrd="0" presId="urn:microsoft.com/office/officeart/2005/8/layout/orgChart1"/>
    <dgm:cxn modelId="{FD0EBE9E-072C-464F-9550-AD7C5360425F}" srcId="{F0F699F2-0582-47BE-B7E7-7E1D9FC26668}" destId="{591DB7EB-E6B7-4C8C-B589-36C05BCCEF69}" srcOrd="0" destOrd="0" parTransId="{134112F1-AD2C-4B37-AE51-7391FF75A448}" sibTransId="{5A46690D-0470-45B5-A36D-DC6E683B4646}"/>
    <dgm:cxn modelId="{D4DAE866-EE6E-4D3F-A906-576F5700F5F2}" type="presOf" srcId="{C2B16EE5-8E25-429A-9BB1-63BB4A2DFBCB}" destId="{0EAE47EC-6EF6-4B4E-BFFE-A2C15F0A128D}" srcOrd="0" destOrd="0" presId="urn:microsoft.com/office/officeart/2005/8/layout/orgChart1"/>
    <dgm:cxn modelId="{DCD71C26-8234-4C04-8EB9-50DB5DAE51A5}" type="presOf" srcId="{F0F699F2-0582-47BE-B7E7-7E1D9FC26668}" destId="{6B0E1C0A-6370-4300-8E6A-8A704B5199B3}" srcOrd="0" destOrd="0" presId="urn:microsoft.com/office/officeart/2005/8/layout/orgChart1"/>
    <dgm:cxn modelId="{C0306104-76CB-4979-8ED0-76DAA7373937}" type="presOf" srcId="{4925206C-3578-4FAF-8D6B-CC61693A2720}" destId="{D4D04EE7-13C6-4F93-B887-65CD4D2633D1}" srcOrd="0" destOrd="0" presId="urn:microsoft.com/office/officeart/2005/8/layout/orgChart1"/>
    <dgm:cxn modelId="{4B71F73C-24A2-4DBD-AD85-E6C3C73C2238}" srcId="{591DB7EB-E6B7-4C8C-B589-36C05BCCEF69}" destId="{03612F69-BB10-4C47-B85A-E4A0CE9A78EF}" srcOrd="0" destOrd="0" parTransId="{A7BB36CA-690B-4EA6-8006-B319E007036A}" sibTransId="{C36D2AB3-31FB-47D2-8D0E-DA9A2834CEF9}"/>
    <dgm:cxn modelId="{320178CA-E274-4EE4-8EAB-DDDBAE4B53EA}" type="presOf" srcId="{591DB7EB-E6B7-4C8C-B589-36C05BCCEF69}" destId="{EFC25C7C-EBAB-49BB-A30F-BDE61E3FE8B3}" srcOrd="1" destOrd="0" presId="urn:microsoft.com/office/officeart/2005/8/layout/orgChart1"/>
    <dgm:cxn modelId="{93EBE30A-504D-41AB-9623-D621CB1A5276}" type="presOf" srcId="{A7BB36CA-690B-4EA6-8006-B319E007036A}" destId="{B2DF7023-EC64-48E8-B61F-2DBE3A57CE44}" srcOrd="0" destOrd="0" presId="urn:microsoft.com/office/officeart/2005/8/layout/orgChart1"/>
    <dgm:cxn modelId="{C0E2B45B-3108-4796-A37B-3353C95AEAF5}" type="presOf" srcId="{4925206C-3578-4FAF-8D6B-CC61693A2720}" destId="{0F77B15B-2A00-4BDC-8885-D67E8A3A5781}" srcOrd="1" destOrd="0" presId="urn:microsoft.com/office/officeart/2005/8/layout/orgChart1"/>
    <dgm:cxn modelId="{59C21F14-F497-4759-81BB-B107466D4AD2}" type="presOf" srcId="{C7F18B72-C38C-4FFB-A99C-252BD5374C79}" destId="{2D924B15-D79D-4011-9C94-51DA57F84314}" srcOrd="0" destOrd="0" presId="urn:microsoft.com/office/officeart/2005/8/layout/orgChart1"/>
    <dgm:cxn modelId="{A26B2780-828B-44A3-B1CA-115DE76BFEDD}" type="presOf" srcId="{591DB7EB-E6B7-4C8C-B589-36C05BCCEF69}" destId="{C4EDED42-D528-4274-8368-669C81A1239A}" srcOrd="0" destOrd="0" presId="urn:microsoft.com/office/officeart/2005/8/layout/orgChart1"/>
    <dgm:cxn modelId="{41C7D714-61A7-4353-A2AE-99AF1B8BEB8C}" type="presOf" srcId="{03612F69-BB10-4C47-B85A-E4A0CE9A78EF}" destId="{A81305D4-7607-44FE-BD3C-9F7789F1CDD2}" srcOrd="1" destOrd="0" presId="urn:microsoft.com/office/officeart/2005/8/layout/orgChart1"/>
    <dgm:cxn modelId="{FB7B366F-9B14-4DD5-A56C-0B1D7434EFF8}" type="presOf" srcId="{C7F18B72-C38C-4FFB-A99C-252BD5374C79}" destId="{635E23BC-29E2-46A4-B258-8C64CAA106C7}" srcOrd="1" destOrd="0" presId="urn:microsoft.com/office/officeart/2005/8/layout/orgChart1"/>
    <dgm:cxn modelId="{F151534D-2827-45BB-B11F-E8BFB923FCE6}" type="presParOf" srcId="{6B0E1C0A-6370-4300-8E6A-8A704B5199B3}" destId="{62D7B41B-356D-4979-A6BF-3E65C37D4964}" srcOrd="0" destOrd="0" presId="urn:microsoft.com/office/officeart/2005/8/layout/orgChart1"/>
    <dgm:cxn modelId="{9CA6DBDE-9155-43D2-83EA-2192C936B800}" type="presParOf" srcId="{62D7B41B-356D-4979-A6BF-3E65C37D4964}" destId="{5AE4692B-6963-4514-B295-C8205DF8C025}" srcOrd="0" destOrd="0" presId="urn:microsoft.com/office/officeart/2005/8/layout/orgChart1"/>
    <dgm:cxn modelId="{9CFF7077-32F8-42D7-A1F4-4DA573C6BD1C}" type="presParOf" srcId="{5AE4692B-6963-4514-B295-C8205DF8C025}" destId="{C4EDED42-D528-4274-8368-669C81A1239A}" srcOrd="0" destOrd="0" presId="urn:microsoft.com/office/officeart/2005/8/layout/orgChart1"/>
    <dgm:cxn modelId="{EA4467D9-2D0A-47EC-8E90-9D6579BAA415}" type="presParOf" srcId="{5AE4692B-6963-4514-B295-C8205DF8C025}" destId="{EFC25C7C-EBAB-49BB-A30F-BDE61E3FE8B3}" srcOrd="1" destOrd="0" presId="urn:microsoft.com/office/officeart/2005/8/layout/orgChart1"/>
    <dgm:cxn modelId="{0831240F-39BC-4EC2-B011-B5232000CEBA}" type="presParOf" srcId="{62D7B41B-356D-4979-A6BF-3E65C37D4964}" destId="{B7B541B0-997E-4A62-B244-D9D95C1FCF10}" srcOrd="1" destOrd="0" presId="urn:microsoft.com/office/officeart/2005/8/layout/orgChart1"/>
    <dgm:cxn modelId="{BB9FB848-11A6-40F8-86F3-FE2680B3962E}" type="presParOf" srcId="{B7B541B0-997E-4A62-B244-D9D95C1FCF10}" destId="{B2DF7023-EC64-48E8-B61F-2DBE3A57CE44}" srcOrd="0" destOrd="0" presId="urn:microsoft.com/office/officeart/2005/8/layout/orgChart1"/>
    <dgm:cxn modelId="{288018BC-48D9-43BA-890B-D70DEE5EF4B7}" type="presParOf" srcId="{B7B541B0-997E-4A62-B244-D9D95C1FCF10}" destId="{EFB674CF-E6CF-4737-9903-21DF606E87DD}" srcOrd="1" destOrd="0" presId="urn:microsoft.com/office/officeart/2005/8/layout/orgChart1"/>
    <dgm:cxn modelId="{0B80D633-2B8A-4EA4-A4C3-4FFC8A99F058}" type="presParOf" srcId="{EFB674CF-E6CF-4737-9903-21DF606E87DD}" destId="{5AACCA15-8171-44DF-ADBE-69BE09DCCDCE}" srcOrd="0" destOrd="0" presId="urn:microsoft.com/office/officeart/2005/8/layout/orgChart1"/>
    <dgm:cxn modelId="{92E57654-12E1-4D98-B0DE-D056B1ACB7D6}" type="presParOf" srcId="{5AACCA15-8171-44DF-ADBE-69BE09DCCDCE}" destId="{4344743C-002E-40F5-8E28-B4EE00576D79}" srcOrd="0" destOrd="0" presId="urn:microsoft.com/office/officeart/2005/8/layout/orgChart1"/>
    <dgm:cxn modelId="{D9480B1B-467C-4875-80E9-71001B9A3D52}" type="presParOf" srcId="{5AACCA15-8171-44DF-ADBE-69BE09DCCDCE}" destId="{A81305D4-7607-44FE-BD3C-9F7789F1CDD2}" srcOrd="1" destOrd="0" presId="urn:microsoft.com/office/officeart/2005/8/layout/orgChart1"/>
    <dgm:cxn modelId="{3E61821B-BA24-4693-8CD7-B3387A53FBEA}" type="presParOf" srcId="{EFB674CF-E6CF-4737-9903-21DF606E87DD}" destId="{5C2E7FF0-5363-42C2-8541-9324B973D062}" srcOrd="1" destOrd="0" presId="urn:microsoft.com/office/officeart/2005/8/layout/orgChart1"/>
    <dgm:cxn modelId="{574D9492-BD06-464A-BB6B-F352B9015E5D}" type="presParOf" srcId="{EFB674CF-E6CF-4737-9903-21DF606E87DD}" destId="{8113AED7-2FEA-483D-9B76-8334129F5FB1}" srcOrd="2" destOrd="0" presId="urn:microsoft.com/office/officeart/2005/8/layout/orgChart1"/>
    <dgm:cxn modelId="{D84B4717-64BF-4DEA-8928-127299712208}" type="presParOf" srcId="{B7B541B0-997E-4A62-B244-D9D95C1FCF10}" destId="{704DCFCC-5A26-47FD-8889-DD91ED20BA7D}" srcOrd="2" destOrd="0" presId="urn:microsoft.com/office/officeart/2005/8/layout/orgChart1"/>
    <dgm:cxn modelId="{7023F7A3-8834-465B-9D27-6A413D631406}" type="presParOf" srcId="{B7B541B0-997E-4A62-B244-D9D95C1FCF10}" destId="{E9F6F6E5-B12C-4DE8-9BC8-097C51FAE537}" srcOrd="3" destOrd="0" presId="urn:microsoft.com/office/officeart/2005/8/layout/orgChart1"/>
    <dgm:cxn modelId="{15985B13-54B7-4961-80CD-BEEA243AE083}" type="presParOf" srcId="{E9F6F6E5-B12C-4DE8-9BC8-097C51FAE537}" destId="{00228D50-DF94-42C3-A3CB-340EFBD862B7}" srcOrd="0" destOrd="0" presId="urn:microsoft.com/office/officeart/2005/8/layout/orgChart1"/>
    <dgm:cxn modelId="{16FD9A6E-26D7-4A8F-ADE6-B6EAF6B5464A}" type="presParOf" srcId="{00228D50-DF94-42C3-A3CB-340EFBD862B7}" destId="{D4D04EE7-13C6-4F93-B887-65CD4D2633D1}" srcOrd="0" destOrd="0" presId="urn:microsoft.com/office/officeart/2005/8/layout/orgChart1"/>
    <dgm:cxn modelId="{546EC3BD-F7AF-440E-8639-F238C405DF04}" type="presParOf" srcId="{00228D50-DF94-42C3-A3CB-340EFBD862B7}" destId="{0F77B15B-2A00-4BDC-8885-D67E8A3A5781}" srcOrd="1" destOrd="0" presId="urn:microsoft.com/office/officeart/2005/8/layout/orgChart1"/>
    <dgm:cxn modelId="{4146B4ED-6AEC-4076-BDD6-EF3D50985D5E}" type="presParOf" srcId="{E9F6F6E5-B12C-4DE8-9BC8-097C51FAE537}" destId="{7F5808B8-33D1-4421-9EAF-C73BD9E6F145}" srcOrd="1" destOrd="0" presId="urn:microsoft.com/office/officeart/2005/8/layout/orgChart1"/>
    <dgm:cxn modelId="{C318D902-A5A1-4A76-AD6B-BF1D2DFD6A8B}" type="presParOf" srcId="{E9F6F6E5-B12C-4DE8-9BC8-097C51FAE537}" destId="{7A64B095-9D50-4BAF-B29F-37F988282880}" srcOrd="2" destOrd="0" presId="urn:microsoft.com/office/officeart/2005/8/layout/orgChart1"/>
    <dgm:cxn modelId="{8F057DE6-8D5B-4FE1-9F54-DB1D3562483E}" type="presParOf" srcId="{B7B541B0-997E-4A62-B244-D9D95C1FCF10}" destId="{0EAE47EC-6EF6-4B4E-BFFE-A2C15F0A128D}" srcOrd="4" destOrd="0" presId="urn:microsoft.com/office/officeart/2005/8/layout/orgChart1"/>
    <dgm:cxn modelId="{F13504EA-DDA8-41E0-99EF-8E0BA8F91A33}" type="presParOf" srcId="{B7B541B0-997E-4A62-B244-D9D95C1FCF10}" destId="{2C5BB60E-82F5-4C8A-BFE4-2E6F3F997FC1}" srcOrd="5" destOrd="0" presId="urn:microsoft.com/office/officeart/2005/8/layout/orgChart1"/>
    <dgm:cxn modelId="{E18D425B-E377-4ED2-83CB-66C01E6D3873}" type="presParOf" srcId="{2C5BB60E-82F5-4C8A-BFE4-2E6F3F997FC1}" destId="{433CB1AB-4613-4D64-BA45-08BC610C76DD}" srcOrd="0" destOrd="0" presId="urn:microsoft.com/office/officeart/2005/8/layout/orgChart1"/>
    <dgm:cxn modelId="{2EFDC08F-E1BC-4927-8D89-A1869ACF0E12}" type="presParOf" srcId="{433CB1AB-4613-4D64-BA45-08BC610C76DD}" destId="{2D924B15-D79D-4011-9C94-51DA57F84314}" srcOrd="0" destOrd="0" presId="urn:microsoft.com/office/officeart/2005/8/layout/orgChart1"/>
    <dgm:cxn modelId="{3E0C9CC3-8865-4BBA-B3B3-19580FDD4ECB}" type="presParOf" srcId="{433CB1AB-4613-4D64-BA45-08BC610C76DD}" destId="{635E23BC-29E2-46A4-B258-8C64CAA106C7}" srcOrd="1" destOrd="0" presId="urn:microsoft.com/office/officeart/2005/8/layout/orgChart1"/>
    <dgm:cxn modelId="{6252F460-65B3-4D92-B8E0-A09117124E54}" type="presParOf" srcId="{2C5BB60E-82F5-4C8A-BFE4-2E6F3F997FC1}" destId="{9CD2ED2F-2353-495C-9073-F41F28507E03}" srcOrd="1" destOrd="0" presId="urn:microsoft.com/office/officeart/2005/8/layout/orgChart1"/>
    <dgm:cxn modelId="{BD07E9DF-0C47-4DB6-92CC-9D91A6160F66}" type="presParOf" srcId="{2C5BB60E-82F5-4C8A-BFE4-2E6F3F997FC1}" destId="{302E300D-4DD1-4B7E-9D14-817906D7CA52}" srcOrd="2" destOrd="0" presId="urn:microsoft.com/office/officeart/2005/8/layout/orgChart1"/>
    <dgm:cxn modelId="{5AD3C3CF-74C2-4D19-987F-331626488829}" type="presParOf" srcId="{62D7B41B-356D-4979-A6BF-3E65C37D4964}" destId="{EEAFA14C-92A8-4DEF-B545-78435B67939A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F699F2-0582-47BE-B7E7-7E1D9FC26668}" type="doc">
      <dgm:prSet loTypeId="urn:microsoft.com/office/officeart/2005/8/layout/orgChart1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91DB7EB-E6B7-4C8C-B589-36C05BCCEF69}">
      <dgm:prSet phldrT="[Текст]" phldr="1"/>
      <dgm:spPr>
        <a:ln>
          <a:solidFill>
            <a:schemeClr val="accent2"/>
          </a:solidFill>
        </a:ln>
      </dgm:spPr>
      <dgm:t>
        <a:bodyPr/>
        <a:lstStyle/>
        <a:p>
          <a:endParaRPr lang="ru-RU" dirty="0"/>
        </a:p>
      </dgm:t>
    </dgm:pt>
    <dgm:pt modelId="{134112F1-AD2C-4B37-AE51-7391FF75A448}" type="parTrans" cxnId="{FD0EBE9E-072C-464F-9550-AD7C5360425F}">
      <dgm:prSet/>
      <dgm:spPr/>
      <dgm:t>
        <a:bodyPr/>
        <a:lstStyle/>
        <a:p>
          <a:endParaRPr lang="ru-RU"/>
        </a:p>
      </dgm:t>
    </dgm:pt>
    <dgm:pt modelId="{5A46690D-0470-45B5-A36D-DC6E683B4646}" type="sibTrans" cxnId="{FD0EBE9E-072C-464F-9550-AD7C5360425F}">
      <dgm:prSet/>
      <dgm:spPr/>
      <dgm:t>
        <a:bodyPr/>
        <a:lstStyle/>
        <a:p>
          <a:endParaRPr lang="ru-RU"/>
        </a:p>
      </dgm:t>
    </dgm:pt>
    <dgm:pt modelId="{03612F69-BB10-4C47-B85A-E4A0CE9A78EF}">
      <dgm:prSet phldrT="[Текст]"/>
      <dgm:spPr>
        <a:ln>
          <a:solidFill>
            <a:schemeClr val="accent2"/>
          </a:solidFill>
        </a:ln>
      </dgm:spPr>
      <dgm:t>
        <a:bodyPr/>
        <a:lstStyle/>
        <a:p>
          <a:r>
            <a:rPr lang="ru-RU" dirty="0" smtClean="0"/>
            <a:t>Россия  </a:t>
          </a:r>
          <a:endParaRPr lang="ru-RU" dirty="0"/>
        </a:p>
      </dgm:t>
    </dgm:pt>
    <dgm:pt modelId="{A7BB36CA-690B-4EA6-8006-B319E007036A}" type="parTrans" cxnId="{4B71F73C-24A2-4DBD-AD85-E6C3C73C2238}">
      <dgm:prSet/>
      <dgm:spPr/>
      <dgm:t>
        <a:bodyPr/>
        <a:lstStyle/>
        <a:p>
          <a:endParaRPr lang="ru-RU"/>
        </a:p>
      </dgm:t>
    </dgm:pt>
    <dgm:pt modelId="{C36D2AB3-31FB-47D2-8D0E-DA9A2834CEF9}" type="sibTrans" cxnId="{4B71F73C-24A2-4DBD-AD85-E6C3C73C2238}">
      <dgm:prSet/>
      <dgm:spPr/>
      <dgm:t>
        <a:bodyPr/>
        <a:lstStyle/>
        <a:p>
          <a:endParaRPr lang="ru-RU"/>
        </a:p>
      </dgm:t>
    </dgm:pt>
    <dgm:pt modelId="{4925206C-3578-4FAF-8D6B-CC61693A2720}">
      <dgm:prSet phldrT="[Текст]"/>
      <dgm:spPr>
        <a:ln>
          <a:solidFill>
            <a:schemeClr val="accent2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Дания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F339952-41CB-4299-A0FF-0326351D7BA8}" type="parTrans" cxnId="{01618478-0662-481F-A403-61A08E2504B8}">
      <dgm:prSet/>
      <dgm:spPr/>
      <dgm:t>
        <a:bodyPr/>
        <a:lstStyle/>
        <a:p>
          <a:endParaRPr lang="ru-RU"/>
        </a:p>
      </dgm:t>
    </dgm:pt>
    <dgm:pt modelId="{C421A2DE-19F7-48CD-8AF5-07501BAA284B}" type="sibTrans" cxnId="{01618478-0662-481F-A403-61A08E2504B8}">
      <dgm:prSet/>
      <dgm:spPr/>
      <dgm:t>
        <a:bodyPr/>
        <a:lstStyle/>
        <a:p>
          <a:endParaRPr lang="ru-RU"/>
        </a:p>
      </dgm:t>
    </dgm:pt>
    <dgm:pt modelId="{C7F18B72-C38C-4FFB-A99C-252BD5374C79}">
      <dgm:prSet phldrT="[Текст]"/>
      <dgm:spPr>
        <a:ln>
          <a:solidFill>
            <a:schemeClr val="accent2"/>
          </a:solidFill>
        </a:ln>
      </dgm:spPr>
      <dgm:t>
        <a:bodyPr/>
        <a:lstStyle/>
        <a:p>
          <a:r>
            <a:rPr lang="ru-RU" dirty="0" smtClean="0"/>
            <a:t>Саксония </a:t>
          </a:r>
          <a:endParaRPr lang="ru-RU" dirty="0"/>
        </a:p>
      </dgm:t>
    </dgm:pt>
    <dgm:pt modelId="{C2B16EE5-8E25-429A-9BB1-63BB4A2DFBCB}" type="parTrans" cxnId="{E62A46B6-D5BC-43E9-AFF2-F3C118D2080D}">
      <dgm:prSet/>
      <dgm:spPr/>
      <dgm:t>
        <a:bodyPr/>
        <a:lstStyle/>
        <a:p>
          <a:endParaRPr lang="ru-RU"/>
        </a:p>
      </dgm:t>
    </dgm:pt>
    <dgm:pt modelId="{43B027BF-7B33-4B5D-91A1-CBE66CB20F22}" type="sibTrans" cxnId="{E62A46B6-D5BC-43E9-AFF2-F3C118D2080D}">
      <dgm:prSet/>
      <dgm:spPr/>
      <dgm:t>
        <a:bodyPr/>
        <a:lstStyle/>
        <a:p>
          <a:endParaRPr lang="ru-RU"/>
        </a:p>
      </dgm:t>
    </dgm:pt>
    <dgm:pt modelId="{6B0E1C0A-6370-4300-8E6A-8A704B5199B3}" type="pres">
      <dgm:prSet presAssocID="{F0F699F2-0582-47BE-B7E7-7E1D9FC266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D7B41B-356D-4979-A6BF-3E65C37D4964}" type="pres">
      <dgm:prSet presAssocID="{591DB7EB-E6B7-4C8C-B589-36C05BCCEF69}" presName="hierRoot1" presStyleCnt="0">
        <dgm:presLayoutVars>
          <dgm:hierBranch val="init"/>
        </dgm:presLayoutVars>
      </dgm:prSet>
      <dgm:spPr/>
    </dgm:pt>
    <dgm:pt modelId="{5AE4692B-6963-4514-B295-C8205DF8C025}" type="pres">
      <dgm:prSet presAssocID="{591DB7EB-E6B7-4C8C-B589-36C05BCCEF69}" presName="rootComposite1" presStyleCnt="0"/>
      <dgm:spPr/>
    </dgm:pt>
    <dgm:pt modelId="{C4EDED42-D528-4274-8368-669C81A1239A}" type="pres">
      <dgm:prSet presAssocID="{591DB7EB-E6B7-4C8C-B589-36C05BCCEF69}" presName="rootText1" presStyleLbl="node0" presStyleIdx="0" presStyleCnt="1" custScaleY="112076" custLinFactNeighborX="-743" custLinFactNeighborY="-53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C25C7C-EBAB-49BB-A30F-BDE61E3FE8B3}" type="pres">
      <dgm:prSet presAssocID="{591DB7EB-E6B7-4C8C-B589-36C05BCCEF6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7B541B0-997E-4A62-B244-D9D95C1FCF10}" type="pres">
      <dgm:prSet presAssocID="{591DB7EB-E6B7-4C8C-B589-36C05BCCEF69}" presName="hierChild2" presStyleCnt="0"/>
      <dgm:spPr/>
    </dgm:pt>
    <dgm:pt modelId="{B2DF7023-EC64-48E8-B61F-2DBE3A57CE44}" type="pres">
      <dgm:prSet presAssocID="{A7BB36CA-690B-4EA6-8006-B319E007036A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FB674CF-E6CF-4737-9903-21DF606E87DD}" type="pres">
      <dgm:prSet presAssocID="{03612F69-BB10-4C47-B85A-E4A0CE9A78EF}" presName="hierRoot2" presStyleCnt="0">
        <dgm:presLayoutVars>
          <dgm:hierBranch val="init"/>
        </dgm:presLayoutVars>
      </dgm:prSet>
      <dgm:spPr/>
    </dgm:pt>
    <dgm:pt modelId="{5AACCA15-8171-44DF-ADBE-69BE09DCCDCE}" type="pres">
      <dgm:prSet presAssocID="{03612F69-BB10-4C47-B85A-E4A0CE9A78EF}" presName="rootComposite" presStyleCnt="0"/>
      <dgm:spPr/>
    </dgm:pt>
    <dgm:pt modelId="{4344743C-002E-40F5-8E28-B4EE00576D79}" type="pres">
      <dgm:prSet presAssocID="{03612F69-BB10-4C47-B85A-E4A0CE9A78EF}" presName="rootText" presStyleLbl="node2" presStyleIdx="0" presStyleCnt="3" custScaleY="980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1305D4-7607-44FE-BD3C-9F7789F1CDD2}" type="pres">
      <dgm:prSet presAssocID="{03612F69-BB10-4C47-B85A-E4A0CE9A78EF}" presName="rootConnector" presStyleLbl="node2" presStyleIdx="0" presStyleCnt="3"/>
      <dgm:spPr/>
      <dgm:t>
        <a:bodyPr/>
        <a:lstStyle/>
        <a:p>
          <a:endParaRPr lang="ru-RU"/>
        </a:p>
      </dgm:t>
    </dgm:pt>
    <dgm:pt modelId="{5C2E7FF0-5363-42C2-8541-9324B973D062}" type="pres">
      <dgm:prSet presAssocID="{03612F69-BB10-4C47-B85A-E4A0CE9A78EF}" presName="hierChild4" presStyleCnt="0"/>
      <dgm:spPr/>
    </dgm:pt>
    <dgm:pt modelId="{8113AED7-2FEA-483D-9B76-8334129F5FB1}" type="pres">
      <dgm:prSet presAssocID="{03612F69-BB10-4C47-B85A-E4A0CE9A78EF}" presName="hierChild5" presStyleCnt="0"/>
      <dgm:spPr/>
    </dgm:pt>
    <dgm:pt modelId="{704DCFCC-5A26-47FD-8889-DD91ED20BA7D}" type="pres">
      <dgm:prSet presAssocID="{FF339952-41CB-4299-A0FF-0326351D7BA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9F6F6E5-B12C-4DE8-9BC8-097C51FAE537}" type="pres">
      <dgm:prSet presAssocID="{4925206C-3578-4FAF-8D6B-CC61693A2720}" presName="hierRoot2" presStyleCnt="0">
        <dgm:presLayoutVars>
          <dgm:hierBranch val="init"/>
        </dgm:presLayoutVars>
      </dgm:prSet>
      <dgm:spPr/>
    </dgm:pt>
    <dgm:pt modelId="{00228D50-DF94-42C3-A3CB-340EFBD862B7}" type="pres">
      <dgm:prSet presAssocID="{4925206C-3578-4FAF-8D6B-CC61693A2720}" presName="rootComposite" presStyleCnt="0"/>
      <dgm:spPr/>
    </dgm:pt>
    <dgm:pt modelId="{D4D04EE7-13C6-4F93-B887-65CD4D2633D1}" type="pres">
      <dgm:prSet presAssocID="{4925206C-3578-4FAF-8D6B-CC61693A2720}" presName="rootText" presStyleLbl="node2" presStyleIdx="1" presStyleCnt="3" custScaleY="944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77B15B-2A00-4BDC-8885-D67E8A3A5781}" type="pres">
      <dgm:prSet presAssocID="{4925206C-3578-4FAF-8D6B-CC61693A2720}" presName="rootConnector" presStyleLbl="node2" presStyleIdx="1" presStyleCnt="3"/>
      <dgm:spPr/>
      <dgm:t>
        <a:bodyPr/>
        <a:lstStyle/>
        <a:p>
          <a:endParaRPr lang="ru-RU"/>
        </a:p>
      </dgm:t>
    </dgm:pt>
    <dgm:pt modelId="{7F5808B8-33D1-4421-9EAF-C73BD9E6F145}" type="pres">
      <dgm:prSet presAssocID="{4925206C-3578-4FAF-8D6B-CC61693A2720}" presName="hierChild4" presStyleCnt="0"/>
      <dgm:spPr/>
    </dgm:pt>
    <dgm:pt modelId="{7A64B095-9D50-4BAF-B29F-37F988282880}" type="pres">
      <dgm:prSet presAssocID="{4925206C-3578-4FAF-8D6B-CC61693A2720}" presName="hierChild5" presStyleCnt="0"/>
      <dgm:spPr/>
    </dgm:pt>
    <dgm:pt modelId="{0EAE47EC-6EF6-4B4E-BFFE-A2C15F0A128D}" type="pres">
      <dgm:prSet presAssocID="{C2B16EE5-8E25-429A-9BB1-63BB4A2DFBC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2C5BB60E-82F5-4C8A-BFE4-2E6F3F997FC1}" type="pres">
      <dgm:prSet presAssocID="{C7F18B72-C38C-4FFB-A99C-252BD5374C79}" presName="hierRoot2" presStyleCnt="0">
        <dgm:presLayoutVars>
          <dgm:hierBranch val="init"/>
        </dgm:presLayoutVars>
      </dgm:prSet>
      <dgm:spPr/>
    </dgm:pt>
    <dgm:pt modelId="{433CB1AB-4613-4D64-BA45-08BC610C76DD}" type="pres">
      <dgm:prSet presAssocID="{C7F18B72-C38C-4FFB-A99C-252BD5374C79}" presName="rootComposite" presStyleCnt="0"/>
      <dgm:spPr/>
    </dgm:pt>
    <dgm:pt modelId="{2D924B15-D79D-4011-9C94-51DA57F84314}" type="pres">
      <dgm:prSet presAssocID="{C7F18B72-C38C-4FFB-A99C-252BD5374C79}" presName="rootText" presStyleLbl="node2" presStyleIdx="2" presStyleCnt="3" custScaleY="983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5E23BC-29E2-46A4-B258-8C64CAA106C7}" type="pres">
      <dgm:prSet presAssocID="{C7F18B72-C38C-4FFB-A99C-252BD5374C79}" presName="rootConnector" presStyleLbl="node2" presStyleIdx="2" presStyleCnt="3"/>
      <dgm:spPr/>
      <dgm:t>
        <a:bodyPr/>
        <a:lstStyle/>
        <a:p>
          <a:endParaRPr lang="ru-RU"/>
        </a:p>
      </dgm:t>
    </dgm:pt>
    <dgm:pt modelId="{9CD2ED2F-2353-495C-9073-F41F28507E03}" type="pres">
      <dgm:prSet presAssocID="{C7F18B72-C38C-4FFB-A99C-252BD5374C79}" presName="hierChild4" presStyleCnt="0"/>
      <dgm:spPr/>
    </dgm:pt>
    <dgm:pt modelId="{302E300D-4DD1-4B7E-9D14-817906D7CA52}" type="pres">
      <dgm:prSet presAssocID="{C7F18B72-C38C-4FFB-A99C-252BD5374C79}" presName="hierChild5" presStyleCnt="0"/>
      <dgm:spPr/>
    </dgm:pt>
    <dgm:pt modelId="{EEAFA14C-92A8-4DEF-B545-78435B67939A}" type="pres">
      <dgm:prSet presAssocID="{591DB7EB-E6B7-4C8C-B589-36C05BCCEF69}" presName="hierChild3" presStyleCnt="0"/>
      <dgm:spPr/>
    </dgm:pt>
  </dgm:ptLst>
  <dgm:cxnLst>
    <dgm:cxn modelId="{01618478-0662-481F-A403-61A08E2504B8}" srcId="{591DB7EB-E6B7-4C8C-B589-36C05BCCEF69}" destId="{4925206C-3578-4FAF-8D6B-CC61693A2720}" srcOrd="1" destOrd="0" parTransId="{FF339952-41CB-4299-A0FF-0326351D7BA8}" sibTransId="{C421A2DE-19F7-48CD-8AF5-07501BAA284B}"/>
    <dgm:cxn modelId="{E62A46B6-D5BC-43E9-AFF2-F3C118D2080D}" srcId="{591DB7EB-E6B7-4C8C-B589-36C05BCCEF69}" destId="{C7F18B72-C38C-4FFB-A99C-252BD5374C79}" srcOrd="2" destOrd="0" parTransId="{C2B16EE5-8E25-429A-9BB1-63BB4A2DFBCB}" sibTransId="{43B027BF-7B33-4B5D-91A1-CBE66CB20F22}"/>
    <dgm:cxn modelId="{1E5BC345-8317-45BA-AF40-411DC1A7923E}" type="presOf" srcId="{591DB7EB-E6B7-4C8C-B589-36C05BCCEF69}" destId="{EFC25C7C-EBAB-49BB-A30F-BDE61E3FE8B3}" srcOrd="1" destOrd="0" presId="urn:microsoft.com/office/officeart/2005/8/layout/orgChart1"/>
    <dgm:cxn modelId="{7FB3E51E-2086-46BE-B3AE-523DD56B867F}" type="presOf" srcId="{A7BB36CA-690B-4EA6-8006-B319E007036A}" destId="{B2DF7023-EC64-48E8-B61F-2DBE3A57CE44}" srcOrd="0" destOrd="0" presId="urn:microsoft.com/office/officeart/2005/8/layout/orgChart1"/>
    <dgm:cxn modelId="{FD0EBE9E-072C-464F-9550-AD7C5360425F}" srcId="{F0F699F2-0582-47BE-B7E7-7E1D9FC26668}" destId="{591DB7EB-E6B7-4C8C-B589-36C05BCCEF69}" srcOrd="0" destOrd="0" parTransId="{134112F1-AD2C-4B37-AE51-7391FF75A448}" sibTransId="{5A46690D-0470-45B5-A36D-DC6E683B4646}"/>
    <dgm:cxn modelId="{B5540014-67CD-423F-BB34-F927B31C1BC7}" type="presOf" srcId="{4925206C-3578-4FAF-8D6B-CC61693A2720}" destId="{D4D04EE7-13C6-4F93-B887-65CD4D2633D1}" srcOrd="0" destOrd="0" presId="urn:microsoft.com/office/officeart/2005/8/layout/orgChart1"/>
    <dgm:cxn modelId="{E4DDA5A0-2035-40BE-BC21-0252E30DFEB4}" type="presOf" srcId="{C7F18B72-C38C-4FFB-A99C-252BD5374C79}" destId="{2D924B15-D79D-4011-9C94-51DA57F84314}" srcOrd="0" destOrd="0" presId="urn:microsoft.com/office/officeart/2005/8/layout/orgChart1"/>
    <dgm:cxn modelId="{17B6F5DC-1C5D-4E97-AAD7-603CAF303C22}" type="presOf" srcId="{03612F69-BB10-4C47-B85A-E4A0CE9A78EF}" destId="{4344743C-002E-40F5-8E28-B4EE00576D79}" srcOrd="0" destOrd="0" presId="urn:microsoft.com/office/officeart/2005/8/layout/orgChart1"/>
    <dgm:cxn modelId="{26B33373-6F4E-4B32-B710-5EEEA648615C}" type="presOf" srcId="{C7F18B72-C38C-4FFB-A99C-252BD5374C79}" destId="{635E23BC-29E2-46A4-B258-8C64CAA106C7}" srcOrd="1" destOrd="0" presId="urn:microsoft.com/office/officeart/2005/8/layout/orgChart1"/>
    <dgm:cxn modelId="{4B71F73C-24A2-4DBD-AD85-E6C3C73C2238}" srcId="{591DB7EB-E6B7-4C8C-B589-36C05BCCEF69}" destId="{03612F69-BB10-4C47-B85A-E4A0CE9A78EF}" srcOrd="0" destOrd="0" parTransId="{A7BB36CA-690B-4EA6-8006-B319E007036A}" sibTransId="{C36D2AB3-31FB-47D2-8D0E-DA9A2834CEF9}"/>
    <dgm:cxn modelId="{641F47E3-4765-42C2-A907-1B8FB46FA916}" type="presOf" srcId="{F0F699F2-0582-47BE-B7E7-7E1D9FC26668}" destId="{6B0E1C0A-6370-4300-8E6A-8A704B5199B3}" srcOrd="0" destOrd="0" presId="urn:microsoft.com/office/officeart/2005/8/layout/orgChart1"/>
    <dgm:cxn modelId="{DB877FFA-A783-4868-B88A-42A60A21755E}" type="presOf" srcId="{03612F69-BB10-4C47-B85A-E4A0CE9A78EF}" destId="{A81305D4-7607-44FE-BD3C-9F7789F1CDD2}" srcOrd="1" destOrd="0" presId="urn:microsoft.com/office/officeart/2005/8/layout/orgChart1"/>
    <dgm:cxn modelId="{718689D4-6DB2-4C0D-A7BB-C9A9DFCA472E}" type="presOf" srcId="{591DB7EB-E6B7-4C8C-B589-36C05BCCEF69}" destId="{C4EDED42-D528-4274-8368-669C81A1239A}" srcOrd="0" destOrd="0" presId="urn:microsoft.com/office/officeart/2005/8/layout/orgChart1"/>
    <dgm:cxn modelId="{1D43E7E1-91F8-4E99-97BB-66DCEF08B82B}" type="presOf" srcId="{FF339952-41CB-4299-A0FF-0326351D7BA8}" destId="{704DCFCC-5A26-47FD-8889-DD91ED20BA7D}" srcOrd="0" destOrd="0" presId="urn:microsoft.com/office/officeart/2005/8/layout/orgChart1"/>
    <dgm:cxn modelId="{A697F170-70B9-41E3-B8F6-E4189A1D1A8F}" type="presOf" srcId="{4925206C-3578-4FAF-8D6B-CC61693A2720}" destId="{0F77B15B-2A00-4BDC-8885-D67E8A3A5781}" srcOrd="1" destOrd="0" presId="urn:microsoft.com/office/officeart/2005/8/layout/orgChart1"/>
    <dgm:cxn modelId="{EAC699AA-D06E-4BC2-AD9F-2D469C68A270}" type="presOf" srcId="{C2B16EE5-8E25-429A-9BB1-63BB4A2DFBCB}" destId="{0EAE47EC-6EF6-4B4E-BFFE-A2C15F0A128D}" srcOrd="0" destOrd="0" presId="urn:microsoft.com/office/officeart/2005/8/layout/orgChart1"/>
    <dgm:cxn modelId="{EFCCBBD8-513A-489F-B273-6EF5C7E88AF9}" type="presParOf" srcId="{6B0E1C0A-6370-4300-8E6A-8A704B5199B3}" destId="{62D7B41B-356D-4979-A6BF-3E65C37D4964}" srcOrd="0" destOrd="0" presId="urn:microsoft.com/office/officeart/2005/8/layout/orgChart1"/>
    <dgm:cxn modelId="{CC0BD2FC-5BF2-400A-B513-35E80FE30853}" type="presParOf" srcId="{62D7B41B-356D-4979-A6BF-3E65C37D4964}" destId="{5AE4692B-6963-4514-B295-C8205DF8C025}" srcOrd="0" destOrd="0" presId="urn:microsoft.com/office/officeart/2005/8/layout/orgChart1"/>
    <dgm:cxn modelId="{D8B644F2-BADC-4342-8AA0-7CD806D5ED48}" type="presParOf" srcId="{5AE4692B-6963-4514-B295-C8205DF8C025}" destId="{C4EDED42-D528-4274-8368-669C81A1239A}" srcOrd="0" destOrd="0" presId="urn:microsoft.com/office/officeart/2005/8/layout/orgChart1"/>
    <dgm:cxn modelId="{D88F731E-2DB5-49AF-8CF3-62C6AF61DF1A}" type="presParOf" srcId="{5AE4692B-6963-4514-B295-C8205DF8C025}" destId="{EFC25C7C-EBAB-49BB-A30F-BDE61E3FE8B3}" srcOrd="1" destOrd="0" presId="urn:microsoft.com/office/officeart/2005/8/layout/orgChart1"/>
    <dgm:cxn modelId="{60B7E7DD-34C6-4CE0-928A-605A222B5B07}" type="presParOf" srcId="{62D7B41B-356D-4979-A6BF-3E65C37D4964}" destId="{B7B541B0-997E-4A62-B244-D9D95C1FCF10}" srcOrd="1" destOrd="0" presId="urn:microsoft.com/office/officeart/2005/8/layout/orgChart1"/>
    <dgm:cxn modelId="{DA2AF576-17C0-4059-B1D5-3FB89DF46E9B}" type="presParOf" srcId="{B7B541B0-997E-4A62-B244-D9D95C1FCF10}" destId="{B2DF7023-EC64-48E8-B61F-2DBE3A57CE44}" srcOrd="0" destOrd="0" presId="urn:microsoft.com/office/officeart/2005/8/layout/orgChart1"/>
    <dgm:cxn modelId="{78DFD5C4-4132-420D-8936-E0CB40E12A58}" type="presParOf" srcId="{B7B541B0-997E-4A62-B244-D9D95C1FCF10}" destId="{EFB674CF-E6CF-4737-9903-21DF606E87DD}" srcOrd="1" destOrd="0" presId="urn:microsoft.com/office/officeart/2005/8/layout/orgChart1"/>
    <dgm:cxn modelId="{CE9D4E9A-21EA-4607-968C-0B106315FEFF}" type="presParOf" srcId="{EFB674CF-E6CF-4737-9903-21DF606E87DD}" destId="{5AACCA15-8171-44DF-ADBE-69BE09DCCDCE}" srcOrd="0" destOrd="0" presId="urn:microsoft.com/office/officeart/2005/8/layout/orgChart1"/>
    <dgm:cxn modelId="{4CE49FA3-7AC8-459D-A0EB-0BBAEF56C689}" type="presParOf" srcId="{5AACCA15-8171-44DF-ADBE-69BE09DCCDCE}" destId="{4344743C-002E-40F5-8E28-B4EE00576D79}" srcOrd="0" destOrd="0" presId="urn:microsoft.com/office/officeart/2005/8/layout/orgChart1"/>
    <dgm:cxn modelId="{FC5D5545-1E1F-45B7-BFF5-0A62084D2ACB}" type="presParOf" srcId="{5AACCA15-8171-44DF-ADBE-69BE09DCCDCE}" destId="{A81305D4-7607-44FE-BD3C-9F7789F1CDD2}" srcOrd="1" destOrd="0" presId="urn:microsoft.com/office/officeart/2005/8/layout/orgChart1"/>
    <dgm:cxn modelId="{F941758C-F61C-4D82-9050-49E6EFA0DFC9}" type="presParOf" srcId="{EFB674CF-E6CF-4737-9903-21DF606E87DD}" destId="{5C2E7FF0-5363-42C2-8541-9324B973D062}" srcOrd="1" destOrd="0" presId="urn:microsoft.com/office/officeart/2005/8/layout/orgChart1"/>
    <dgm:cxn modelId="{B385FC04-6CF5-41E8-B7CB-422449549E4B}" type="presParOf" srcId="{EFB674CF-E6CF-4737-9903-21DF606E87DD}" destId="{8113AED7-2FEA-483D-9B76-8334129F5FB1}" srcOrd="2" destOrd="0" presId="urn:microsoft.com/office/officeart/2005/8/layout/orgChart1"/>
    <dgm:cxn modelId="{111D79C0-9380-4FFF-A105-CB11BD7466CB}" type="presParOf" srcId="{B7B541B0-997E-4A62-B244-D9D95C1FCF10}" destId="{704DCFCC-5A26-47FD-8889-DD91ED20BA7D}" srcOrd="2" destOrd="0" presId="urn:microsoft.com/office/officeart/2005/8/layout/orgChart1"/>
    <dgm:cxn modelId="{261F9039-D1F7-4C20-9C38-6BD1A7B0B1F6}" type="presParOf" srcId="{B7B541B0-997E-4A62-B244-D9D95C1FCF10}" destId="{E9F6F6E5-B12C-4DE8-9BC8-097C51FAE537}" srcOrd="3" destOrd="0" presId="urn:microsoft.com/office/officeart/2005/8/layout/orgChart1"/>
    <dgm:cxn modelId="{A47DFDCD-F4DD-4E42-A120-5E4F8300F862}" type="presParOf" srcId="{E9F6F6E5-B12C-4DE8-9BC8-097C51FAE537}" destId="{00228D50-DF94-42C3-A3CB-340EFBD862B7}" srcOrd="0" destOrd="0" presId="urn:microsoft.com/office/officeart/2005/8/layout/orgChart1"/>
    <dgm:cxn modelId="{AE40EFF8-91BA-44F7-AB8C-989292C58EBA}" type="presParOf" srcId="{00228D50-DF94-42C3-A3CB-340EFBD862B7}" destId="{D4D04EE7-13C6-4F93-B887-65CD4D2633D1}" srcOrd="0" destOrd="0" presId="urn:microsoft.com/office/officeart/2005/8/layout/orgChart1"/>
    <dgm:cxn modelId="{12140805-D9C1-46F4-854C-6F04C60E2DF2}" type="presParOf" srcId="{00228D50-DF94-42C3-A3CB-340EFBD862B7}" destId="{0F77B15B-2A00-4BDC-8885-D67E8A3A5781}" srcOrd="1" destOrd="0" presId="urn:microsoft.com/office/officeart/2005/8/layout/orgChart1"/>
    <dgm:cxn modelId="{888CB81A-588E-46CB-A52F-BE6F8B47A5F0}" type="presParOf" srcId="{E9F6F6E5-B12C-4DE8-9BC8-097C51FAE537}" destId="{7F5808B8-33D1-4421-9EAF-C73BD9E6F145}" srcOrd="1" destOrd="0" presId="urn:microsoft.com/office/officeart/2005/8/layout/orgChart1"/>
    <dgm:cxn modelId="{16825B68-54E4-473C-ADCB-9D3A67857317}" type="presParOf" srcId="{E9F6F6E5-B12C-4DE8-9BC8-097C51FAE537}" destId="{7A64B095-9D50-4BAF-B29F-37F988282880}" srcOrd="2" destOrd="0" presId="urn:microsoft.com/office/officeart/2005/8/layout/orgChart1"/>
    <dgm:cxn modelId="{EFA065CF-FF50-439B-9680-EA8E198F11EF}" type="presParOf" srcId="{B7B541B0-997E-4A62-B244-D9D95C1FCF10}" destId="{0EAE47EC-6EF6-4B4E-BFFE-A2C15F0A128D}" srcOrd="4" destOrd="0" presId="urn:microsoft.com/office/officeart/2005/8/layout/orgChart1"/>
    <dgm:cxn modelId="{E37D1700-0743-40FB-A593-4702B9A71082}" type="presParOf" srcId="{B7B541B0-997E-4A62-B244-D9D95C1FCF10}" destId="{2C5BB60E-82F5-4C8A-BFE4-2E6F3F997FC1}" srcOrd="5" destOrd="0" presId="urn:microsoft.com/office/officeart/2005/8/layout/orgChart1"/>
    <dgm:cxn modelId="{83D4C00F-B9F6-463A-9105-B6A6DBEF6983}" type="presParOf" srcId="{2C5BB60E-82F5-4C8A-BFE4-2E6F3F997FC1}" destId="{433CB1AB-4613-4D64-BA45-08BC610C76DD}" srcOrd="0" destOrd="0" presId="urn:microsoft.com/office/officeart/2005/8/layout/orgChart1"/>
    <dgm:cxn modelId="{0E566DDC-938D-4836-8C98-0AAA709CAA80}" type="presParOf" srcId="{433CB1AB-4613-4D64-BA45-08BC610C76DD}" destId="{2D924B15-D79D-4011-9C94-51DA57F84314}" srcOrd="0" destOrd="0" presId="urn:microsoft.com/office/officeart/2005/8/layout/orgChart1"/>
    <dgm:cxn modelId="{AB19649C-EFEA-4D21-8B9C-C86AC03E1221}" type="presParOf" srcId="{433CB1AB-4613-4D64-BA45-08BC610C76DD}" destId="{635E23BC-29E2-46A4-B258-8C64CAA106C7}" srcOrd="1" destOrd="0" presId="urn:microsoft.com/office/officeart/2005/8/layout/orgChart1"/>
    <dgm:cxn modelId="{D6485628-E866-4968-AB20-B829E1B7DEB9}" type="presParOf" srcId="{2C5BB60E-82F5-4C8A-BFE4-2E6F3F997FC1}" destId="{9CD2ED2F-2353-495C-9073-F41F28507E03}" srcOrd="1" destOrd="0" presId="urn:microsoft.com/office/officeart/2005/8/layout/orgChart1"/>
    <dgm:cxn modelId="{4104BAC3-6F3B-48AA-9B94-9E2D47BF9A9B}" type="presParOf" srcId="{2C5BB60E-82F5-4C8A-BFE4-2E6F3F997FC1}" destId="{302E300D-4DD1-4B7E-9D14-817906D7CA52}" srcOrd="2" destOrd="0" presId="urn:microsoft.com/office/officeart/2005/8/layout/orgChart1"/>
    <dgm:cxn modelId="{C8ECF981-965E-4590-A249-9CC4DED69344}" type="presParOf" srcId="{62D7B41B-356D-4979-A6BF-3E65C37D4964}" destId="{EEAFA14C-92A8-4DEF-B545-78435B67939A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A8A8EE4-1347-4FD3-813C-5E804EF262B2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B0DD9FD-31EF-45C4-8682-B7D5FD7C1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37A29A-5BE0-4C09-A7A8-E81F4EC9B9DA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04D74F-5B7F-41AB-A54D-369F64A19C63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235F69-1695-4534-9AAF-C94BF6A05199}" type="slidenum">
              <a:rPr lang="ru-RU" smtClean="0"/>
              <a:pPr/>
              <a:t>37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AE21A4-7C30-423B-8EC4-F2F5466BEA3B}" type="slidenum">
              <a:rPr lang="ru-RU" smtClean="0"/>
              <a:pPr/>
              <a:t>38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8B033-E2D7-4E05-952E-629C1EA7E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263A5-FC6B-4AAF-9AB3-FEB7EF0DC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CABEA-BD8D-4D0C-87CE-65549E086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37439-28B5-44F2-8C2A-2119E5D82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AB4FB-39BC-4FDB-AC09-722B18B1A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E677A-3904-4397-AA4B-92E3E5277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B0363-7296-41B6-823A-30CA32ED1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755A8-30D5-46AA-9B3F-65C53DBC1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EBC50-0A05-4066-BD5F-187FC6308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74E99-4668-443E-95AE-993A01AFC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6E4BB-D3A5-41CF-A72A-F7DDA969E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19000"/>
            <a:lum/>
          </a:blip>
          <a:srcRect/>
          <a:stretch>
            <a:fillRect l="-6000" t="-32000" r="-7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35FDDC6-B037-4B7D-8D90-FE608F584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620688"/>
            <a:ext cx="706680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kern="1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Игра-презентация</a:t>
            </a:r>
            <a:endParaRPr lang="ru-RU" sz="54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5229200"/>
            <a:ext cx="258934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2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Автор: </a:t>
            </a:r>
          </a:p>
          <a:p>
            <a:pPr>
              <a:defRPr/>
            </a:pPr>
            <a:r>
              <a:rPr lang="ru-RU" sz="12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Сарапулова Мария Яковлевна, учитель истории</a:t>
            </a:r>
            <a:endParaRPr lang="ru-RU" sz="12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23528" y="1556792"/>
            <a:ext cx="8280400" cy="129614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Образование Российской империи</a:t>
            </a:r>
            <a:endParaRPr lang="ru-RU" sz="3600" b="1" kern="1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" name="Рисунок 6" descr="Peter_der-Grosse_1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852936"/>
            <a:ext cx="220268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dirty="0" smtClean="0"/>
              <a:t>                            </a:t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43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7704138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7547" y="476672"/>
            <a:ext cx="7397281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 smtClean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Отметьте черты, характерные только </a:t>
            </a:r>
          </a:p>
          <a:p>
            <a:pPr algn="ctr">
              <a:defRPr/>
            </a:pPr>
            <a:r>
              <a:rPr lang="ru-RU" sz="3200" dirty="0" smtClean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мануфактурного производства</a:t>
            </a:r>
            <a:endParaRPr lang="ru-RU" sz="3200" dirty="0">
              <a:ln w="11430">
                <a:solidFill>
                  <a:schemeClr val="accent6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772816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продукции на продажу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изделия на предприятии от начала до конца одним работником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наемной рабочей силы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Разделение труда между работниками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Непосредственное участие хозяина предприятия в процессе производства продукции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437112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124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3789040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4437112"/>
            <a:ext cx="3382963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234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482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                     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5807" y="476672"/>
            <a:ext cx="7932942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 smtClean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1724 г. для увеличения сбора налогов </a:t>
            </a:r>
          </a:p>
          <a:p>
            <a:pPr algn="ctr">
              <a:defRPr/>
            </a:pPr>
            <a:r>
              <a:rPr lang="ru-RU" sz="3200" dirty="0" smtClean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правительство провело …</a:t>
            </a:r>
            <a:endParaRPr lang="ru-RU" sz="3200" dirty="0">
              <a:ln w="11430">
                <a:solidFill>
                  <a:schemeClr val="accent6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163" y="3644900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рекрутский набор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717032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подворную перепись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775" y="2997200"/>
            <a:ext cx="3382963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подушную перепись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   </a:t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48680"/>
            <a:ext cx="92331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из мероприятий Петра </a:t>
            </a:r>
            <a:r>
              <a:rPr lang="en-US" sz="3200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ru-RU" sz="3200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способствовали</a:t>
            </a:r>
          </a:p>
          <a:p>
            <a:pPr algn="ctr"/>
            <a:r>
              <a:rPr lang="ru-RU" sz="3200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экономическому прогрессу страны?</a:t>
            </a:r>
            <a:endParaRPr lang="ru-RU" sz="3200" cap="none" spc="0" dirty="0">
              <a:ln w="1143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844824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Стремление правительства регламентировать все стороны жизни российского общества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 мануфактур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покупать крепостных крестьян владельцам мануфактур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купеческих 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кумпанств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для торговли с заграницей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нового Таможенного тарифа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4221088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145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3717032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3717032"/>
            <a:ext cx="3382963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245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           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60648"/>
            <a:ext cx="8712968" cy="206210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Крестьяне, которые прикреплялись</a:t>
            </a:r>
          </a:p>
          <a:p>
            <a:pPr algn="ctr">
              <a:defRPr/>
            </a:pPr>
            <a:r>
              <a:rPr lang="ru-RU" sz="3200" dirty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 мануфактуре, фабрике или заводу </a:t>
            </a:r>
          </a:p>
          <a:p>
            <a:pPr algn="ctr">
              <a:defRPr/>
            </a:pPr>
            <a:r>
              <a:rPr lang="ru-RU" sz="3200" dirty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не могли быть проданы</a:t>
            </a:r>
          </a:p>
          <a:p>
            <a:pPr algn="ctr">
              <a:defRPr/>
            </a:pPr>
            <a:r>
              <a:rPr lang="ru-RU" sz="3200" dirty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отдельно от предприятия –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163" y="3644900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черносошные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825" y="3716338"/>
            <a:ext cx="3384550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посессионные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775" y="2997200"/>
            <a:ext cx="3382963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приписные</a:t>
            </a:r>
          </a:p>
        </p:txBody>
      </p:sp>
      <p:sp>
        <p:nvSpPr>
          <p:cNvPr id="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            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491814" y="260648"/>
            <a:ext cx="402440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Объясните </a:t>
            </a:r>
            <a:r>
              <a:rPr lang="ru-RU" sz="3200" dirty="0" smtClean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понятия</a:t>
            </a:r>
            <a:endParaRPr lang="ru-RU" sz="3200" b="1" dirty="0" smtClean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708920"/>
            <a:ext cx="5310336" cy="1828075"/>
          </a:xfrm>
          <a:prstGeom prst="rect">
            <a:avLst/>
          </a:prstGeom>
        </p:spPr>
        <p:txBody>
          <a:bodyPr>
            <a:prstTxWarp prst="textFadeUp">
              <a:avLst>
                <a:gd name="adj" fmla="val 18685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3200" b="1" kern="2500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ЭКСПОРТ</a:t>
            </a:r>
          </a:p>
          <a:p>
            <a:pPr algn="ctr">
              <a:defRPr/>
            </a:pPr>
            <a:r>
              <a:rPr lang="ru-RU" sz="3200" b="1" kern="2500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ИМПОРТ</a:t>
            </a:r>
          </a:p>
          <a:p>
            <a:pPr algn="ctr">
              <a:defRPr/>
            </a:pPr>
            <a:r>
              <a:rPr lang="ru-RU" sz="3200" b="1" kern="2500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ПРОТЕКЦИОНИЗМ</a:t>
            </a:r>
            <a:endParaRPr lang="ru-RU" sz="3200" b="1" kern="2500" spc="150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                          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32656"/>
            <a:ext cx="6826421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 smtClean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 высший судебный орган,</a:t>
            </a:r>
          </a:p>
          <a:p>
            <a:pPr algn="ctr">
              <a:defRPr/>
            </a:pPr>
            <a:r>
              <a:rPr lang="ru-RU" sz="3200" dirty="0" smtClean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учрежденный Петром </a:t>
            </a:r>
            <a:r>
              <a:rPr lang="en-US" sz="3200" dirty="0" smtClean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ru-RU" sz="3200" dirty="0">
              <a:ln w="11430">
                <a:solidFill>
                  <a:schemeClr val="accent6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725" y="3429000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Верховный суд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4509120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825" y="3429000"/>
            <a:ext cx="3382963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Сенат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  </a:t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785236" y="260648"/>
            <a:ext cx="34794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Дополните схему</a:t>
            </a:r>
            <a:endParaRPr lang="ru-RU" sz="3200" cap="none" spc="0" dirty="0">
              <a:ln w="1143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725" y="3429000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Сенат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4581128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Боярская дума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2" name="Схема 11"/>
          <p:cNvGraphicFramePr/>
          <p:nvPr/>
        </p:nvGraphicFramePr>
        <p:xfrm>
          <a:off x="2123728" y="1340768"/>
          <a:ext cx="5015880" cy="2407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0825" y="3429000"/>
            <a:ext cx="3382963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Коллегия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6359E-6 L 0.28767 -0.236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04664"/>
            <a:ext cx="839216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что отвечала Адмиралтейская коллегия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808" y="4293096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за казной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3429000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сухопутная армия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429000"/>
            <a:ext cx="3382963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247687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1600" dirty="0" smtClean="0"/>
              <a:t>«Роспись чинов 24 января 1722 г., </a:t>
            </a:r>
            <a:r>
              <a:rPr lang="ru-RU" sz="1600" u="sng" dirty="0" smtClean="0"/>
              <a:t>                                                     </a:t>
            </a:r>
            <a:r>
              <a:rPr lang="ru-RU" sz="1600" dirty="0" smtClean="0"/>
              <a:t> , вводила новую классификацию служащего люда. Все </a:t>
            </a:r>
            <a:r>
              <a:rPr lang="ru-RU" sz="1600" dirty="0" err="1" smtClean="0"/>
              <a:t>новоучреждённые</a:t>
            </a:r>
            <a:r>
              <a:rPr lang="ru-RU" sz="1600" dirty="0" smtClean="0"/>
              <a:t> должности …выстроены … в три параллельных ряда, воинский, статский и придворный, с разделением каждого на 14 рангов, или классов. Этот учредительный акт реформированного русского чиновничества ставил бюрократическую иерархию, заслуги и выслуги, на место аристократической иерархии породы, родословной книги. В одной из статей, присоединённых к табели, с ударением пояснено, что знатность рода сама по себе, без службы ничего не значит…».</a:t>
            </a:r>
          </a:p>
          <a:p>
            <a:pPr>
              <a:lnSpc>
                <a:spcPct val="150000"/>
              </a:lnSpc>
              <a:buNone/>
            </a:pPr>
            <a:r>
              <a:rPr lang="ru-RU" sz="1600" b="1" i="1" dirty="0" smtClean="0"/>
              <a:t>                                                                В. О. Ключевский «Курс русской истории»</a:t>
            </a:r>
            <a:endParaRPr lang="ru-RU" sz="1600" dirty="0" smtClean="0"/>
          </a:p>
          <a:p>
            <a:pPr>
              <a:lnSpc>
                <a:spcPct val="150000"/>
              </a:lnSpc>
              <a:buNone/>
            </a:pPr>
            <a:endParaRPr lang="ru-RU" sz="1600" dirty="0"/>
          </a:p>
        </p:txBody>
      </p:sp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04665"/>
            <a:ext cx="8784976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kern="10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Какой важный документ </a:t>
            </a:r>
            <a:r>
              <a:rPr lang="ru-RU" sz="2800" kern="1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</a:t>
            </a:r>
            <a:r>
              <a:rPr lang="ru-RU" sz="2800" kern="10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порядке </a:t>
            </a:r>
            <a:r>
              <a:rPr lang="ru-RU" sz="2800" kern="1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несения </a:t>
            </a:r>
            <a:r>
              <a:rPr lang="ru-RU" sz="2800" kern="10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государственной службы </a:t>
            </a:r>
            <a:r>
              <a:rPr lang="ru-RU" sz="2800" kern="1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был </a:t>
            </a:r>
            <a:r>
              <a:rPr lang="ru-RU" sz="2800" kern="10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издан Петром </a:t>
            </a:r>
            <a:r>
              <a:rPr lang="en-US" sz="2800" kern="10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ru-RU" sz="2800" kern="10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</a:t>
            </a:r>
            <a:r>
              <a:rPr lang="ru-RU" sz="2800" kern="1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просуществовал  </a:t>
            </a:r>
            <a:r>
              <a:rPr lang="ru-RU" sz="2800" kern="10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 1917 г. </a:t>
            </a:r>
            <a:endParaRPr lang="ru-RU" sz="2800" dirty="0">
              <a:ln w="1143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5877272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 о единонаследии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949280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Воинский устав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5445224"/>
            <a:ext cx="3382963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Табель о рангах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63888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908 -0.530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-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3800" smtClean="0"/>
              <a:t>      </a:t>
            </a:r>
            <a:br>
              <a:rPr lang="ru-RU" sz="3800" smtClean="0"/>
            </a:br>
            <a:endParaRPr lang="ru-RU" sz="380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332656"/>
            <a:ext cx="5911747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 первый российский</a:t>
            </a:r>
          </a:p>
          <a:p>
            <a:pPr algn="ctr">
              <a:defRPr/>
            </a:pPr>
            <a:r>
              <a:rPr lang="ru-RU" sz="3200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орден учрежденный Петром </a:t>
            </a:r>
            <a:r>
              <a:rPr lang="en-US" sz="3200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ru-RU" sz="3200" dirty="0">
              <a:ln w="1143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3717032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М.И. Кутузова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717032"/>
            <a:ext cx="338455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Александра Невского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800" y="2708920"/>
            <a:ext cx="33829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Андрея Первозванного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" name="Rectangle 39"/>
          <p:cNvSpPr>
            <a:spLocks noChangeArrowheads="1"/>
          </p:cNvSpPr>
          <p:nvPr/>
        </p:nvSpPr>
        <p:spPr bwMode="auto">
          <a:xfrm>
            <a:off x="250825" y="333375"/>
            <a:ext cx="1635125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Северная</a:t>
            </a:r>
          </a:p>
          <a:p>
            <a:pPr algn="ctr"/>
            <a:r>
              <a:rPr lang="ru-RU" dirty="0"/>
              <a:t>война</a:t>
            </a:r>
          </a:p>
        </p:txBody>
      </p:sp>
      <p:sp>
        <p:nvSpPr>
          <p:cNvPr id="4137" name="Rectangle 40"/>
          <p:cNvSpPr>
            <a:spLocks noChangeArrowheads="1"/>
          </p:cNvSpPr>
          <p:nvPr/>
        </p:nvSpPr>
        <p:spPr bwMode="auto">
          <a:xfrm>
            <a:off x="250825" y="2205038"/>
            <a:ext cx="1635125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Государствен-</a:t>
            </a:r>
          </a:p>
          <a:p>
            <a:pPr algn="ctr"/>
            <a:r>
              <a:rPr lang="ru-RU"/>
              <a:t>ное</a:t>
            </a:r>
          </a:p>
          <a:p>
            <a:pPr algn="ctr"/>
            <a:r>
              <a:rPr lang="ru-RU"/>
              <a:t>управление</a:t>
            </a:r>
          </a:p>
        </p:txBody>
      </p:sp>
      <p:sp>
        <p:nvSpPr>
          <p:cNvPr id="4138" name="Rectangle 41"/>
          <p:cNvSpPr>
            <a:spLocks noChangeArrowheads="1"/>
          </p:cNvSpPr>
          <p:nvPr/>
        </p:nvSpPr>
        <p:spPr bwMode="auto">
          <a:xfrm>
            <a:off x="250825" y="3141663"/>
            <a:ext cx="1635125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Культура и быт</a:t>
            </a:r>
          </a:p>
        </p:txBody>
      </p:sp>
      <p:sp>
        <p:nvSpPr>
          <p:cNvPr id="4139" name="Rectangle 42"/>
          <p:cNvSpPr>
            <a:spLocks noChangeArrowheads="1"/>
          </p:cNvSpPr>
          <p:nvPr/>
        </p:nvSpPr>
        <p:spPr bwMode="auto">
          <a:xfrm>
            <a:off x="250825" y="1268413"/>
            <a:ext cx="1635125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Экономика</a:t>
            </a:r>
          </a:p>
        </p:txBody>
      </p:sp>
      <p:sp>
        <p:nvSpPr>
          <p:cNvPr id="4140" name="Rectangle 43"/>
          <p:cNvSpPr>
            <a:spLocks noChangeArrowheads="1"/>
          </p:cNvSpPr>
          <p:nvPr/>
        </p:nvSpPr>
        <p:spPr bwMode="auto">
          <a:xfrm>
            <a:off x="250825" y="5013325"/>
            <a:ext cx="1635125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Разное</a:t>
            </a:r>
          </a:p>
        </p:txBody>
      </p:sp>
      <p:sp>
        <p:nvSpPr>
          <p:cNvPr id="4141" name="Rectangle 44"/>
          <p:cNvSpPr>
            <a:spLocks noChangeArrowheads="1"/>
          </p:cNvSpPr>
          <p:nvPr/>
        </p:nvSpPr>
        <p:spPr bwMode="auto">
          <a:xfrm>
            <a:off x="250825" y="4076700"/>
            <a:ext cx="1635125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Петр </a:t>
            </a:r>
            <a:r>
              <a:rPr lang="en-US"/>
              <a:t>I</a:t>
            </a:r>
            <a:endParaRPr lang="ru-RU"/>
          </a:p>
        </p:txBody>
      </p:sp>
      <p:sp>
        <p:nvSpPr>
          <p:cNvPr id="51" name="Скругленный прямоугольник 5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908175" y="333375"/>
            <a:ext cx="935038" cy="9350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54" name="Скругленный прямоугольник 5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43213" y="333375"/>
            <a:ext cx="936625" cy="9350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55" name="Прямоугольник 5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779912" y="332656"/>
            <a:ext cx="936625" cy="935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56" name="Прямоугольник 5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716463" y="333375"/>
            <a:ext cx="935037" cy="935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57" name="Прямоугольник 5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51500" y="333375"/>
            <a:ext cx="936625" cy="935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58" name="Прямоугольник 5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588125" y="333375"/>
            <a:ext cx="936625" cy="935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  <p:sp>
        <p:nvSpPr>
          <p:cNvPr id="59" name="Прямоугольник 5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907704" y="1268760"/>
            <a:ext cx="935038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60" name="Прямоугольник 5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43213" y="1268413"/>
            <a:ext cx="9366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61" name="Прямоугольник 6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79838" y="1268413"/>
            <a:ext cx="9366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62" name="Прямоугольник 6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716463" y="1268413"/>
            <a:ext cx="935037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63" name="Прямоугольник 6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51500" y="1268413"/>
            <a:ext cx="9366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64" name="Прямоугольник 6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588125" y="1268413"/>
            <a:ext cx="9366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  <p:sp>
        <p:nvSpPr>
          <p:cNvPr id="65" name="Прямоугольник 64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1908175" y="2205038"/>
            <a:ext cx="935038" cy="936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66" name="Прямоугольник 65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2843213" y="2205038"/>
            <a:ext cx="936625" cy="936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67" name="Прямоугольник 66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779838" y="2205038"/>
            <a:ext cx="936625" cy="936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68" name="Прямоугольник 67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716463" y="2205038"/>
            <a:ext cx="935037" cy="936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69" name="Прямоугольник 68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651500" y="2205038"/>
            <a:ext cx="936625" cy="936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70" name="Прямоугольник 69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588125" y="2205038"/>
            <a:ext cx="936625" cy="936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  <p:sp>
        <p:nvSpPr>
          <p:cNvPr id="72" name="Прямоугольник 7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1908175" y="3141663"/>
            <a:ext cx="935038" cy="9350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73" name="Прямоугольник 72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843213" y="3141663"/>
            <a:ext cx="936625" cy="9350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74" name="Прямоугольник 73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3779838" y="3141663"/>
            <a:ext cx="936625" cy="9350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75" name="Прямоугольник 74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4716463" y="3141663"/>
            <a:ext cx="935037" cy="9350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76" name="Прямоугольник 75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651500" y="3141663"/>
            <a:ext cx="936625" cy="9350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77" name="Прямоугольник 76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588125" y="3141663"/>
            <a:ext cx="936625" cy="9350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  <p:sp>
        <p:nvSpPr>
          <p:cNvPr id="78" name="Прямоугольник 77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1908175" y="4076700"/>
            <a:ext cx="935038" cy="9366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79" name="Прямоугольник 78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843213" y="4076700"/>
            <a:ext cx="936625" cy="9366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80" name="Прямоугольник 79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3779838" y="4076700"/>
            <a:ext cx="936625" cy="9366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81" name="Прямоугольник 80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4716463" y="4076700"/>
            <a:ext cx="935037" cy="9366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82" name="Прямоугольник 81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5651500" y="4076700"/>
            <a:ext cx="936625" cy="9366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83" name="Прямоугольник 82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6588125" y="4076700"/>
            <a:ext cx="936625" cy="9366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  <p:sp>
        <p:nvSpPr>
          <p:cNvPr id="84" name="Прямоугольник 83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1908175" y="5013325"/>
            <a:ext cx="935038" cy="9366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85" name="Прямоугольник 84">
            <a:hlinkClick r:id="rId33" action="ppaction://hlinksldjump"/>
          </p:cNvPr>
          <p:cNvSpPr>
            <a:spLocks noChangeArrowheads="1"/>
          </p:cNvSpPr>
          <p:nvPr/>
        </p:nvSpPr>
        <p:spPr bwMode="auto">
          <a:xfrm>
            <a:off x="2843213" y="5013325"/>
            <a:ext cx="936625" cy="9366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86" name="Прямоугольник 85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3779838" y="5013325"/>
            <a:ext cx="936625" cy="9366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87" name="Прямоугольник 86">
            <a:hlinkClick r:id="rId35" action="ppaction://hlinksldjump"/>
          </p:cNvPr>
          <p:cNvSpPr>
            <a:spLocks noChangeArrowheads="1"/>
          </p:cNvSpPr>
          <p:nvPr/>
        </p:nvSpPr>
        <p:spPr bwMode="auto">
          <a:xfrm>
            <a:off x="4716463" y="5013325"/>
            <a:ext cx="935037" cy="9366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88" name="Прямоугольник 87">
            <a:hlinkClick r:id="rId36" action="ppaction://hlinksldjump"/>
          </p:cNvPr>
          <p:cNvSpPr>
            <a:spLocks noChangeArrowheads="1"/>
          </p:cNvSpPr>
          <p:nvPr/>
        </p:nvSpPr>
        <p:spPr bwMode="auto">
          <a:xfrm>
            <a:off x="5651500" y="5013325"/>
            <a:ext cx="936625" cy="9366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89" name="Прямоугольник 88">
            <a:hlinkClick r:id="rId37" action="ppaction://hlinksldjump"/>
          </p:cNvPr>
          <p:cNvSpPr>
            <a:spLocks noChangeArrowheads="1"/>
          </p:cNvSpPr>
          <p:nvPr/>
        </p:nvSpPr>
        <p:spPr bwMode="auto">
          <a:xfrm>
            <a:off x="6588125" y="5013325"/>
            <a:ext cx="936625" cy="9366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6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1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7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3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9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5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1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7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3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9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5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1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6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7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3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8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9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4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5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0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1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6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7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2" dur="indefinite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3" dur="indefinite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6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8" dur="indefinite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9" dur="indefinite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9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4" dur="indefinite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5" dur="indefinite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0" dur="indefinite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1" dur="indefinite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6" dur="indefinite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7" dur="indefinite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1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2" dur="indefinite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3" dur="indefinite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0"/>
                  </p:tgtEl>
                </p:cond>
              </p:nextCondLst>
            </p:seq>
          </p:childTnLst>
        </p:cTn>
      </p:par>
    </p:tnLst>
    <p:bldLst>
      <p:bldP spid="4136" grpId="0" animBg="1"/>
      <p:bldP spid="4137" grpId="0" animBg="1"/>
      <p:bldP spid="4138" grpId="0" animBg="1"/>
      <p:bldP spid="4139" grpId="0" animBg="1"/>
      <p:bldP spid="4140" grpId="0" animBg="1"/>
      <p:bldP spid="4141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        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43044" y="332656"/>
            <a:ext cx="5924762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из ниже перечисленного</a:t>
            </a:r>
          </a:p>
          <a:p>
            <a:pPr algn="ctr">
              <a:defRPr/>
            </a:pPr>
            <a:r>
              <a:rPr lang="ru-RU" sz="320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характерно для абсолютизма</a:t>
            </a:r>
            <a:endParaRPr lang="ru-RU" sz="3200" dirty="0">
              <a:ln w="1143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484784"/>
            <a:ext cx="661565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Местничество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Создание выборных представительных органов власти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Регулярная армия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Централизация управления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Политическая раздробленность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Усиление позиций боярства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Сильный и разветвленный бюрократический аппарат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Прекращение созыва Боярской думы и Земского собора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Государственный контроль за деятельностью церкви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2080" y="4149080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13458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4869160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24689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149080"/>
            <a:ext cx="3382963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34789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9632" y="404664"/>
            <a:ext cx="6585521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называлась</a:t>
            </a:r>
          </a:p>
          <a:p>
            <a:pPr algn="ctr">
              <a:defRPr/>
            </a:pPr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первая русская печатная газета?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4149080"/>
            <a:ext cx="3382963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Ведомости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4149080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Куранты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3697" y="2967335"/>
            <a:ext cx="803662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Главная улица Петербурга называется – </a:t>
            </a:r>
          </a:p>
        </p:txBody>
      </p:sp>
      <p:sp>
        <p:nvSpPr>
          <p:cNvPr id="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                       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43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80939" y="4869160"/>
            <a:ext cx="754623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Какое здание изображено на картине?</a:t>
            </a:r>
            <a:endParaRPr lang="ru-RU" sz="3200" dirty="0">
              <a:ln w="11430">
                <a:solidFill>
                  <a:srgbClr val="00206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26" name="Picture 2" descr="Кунсткамера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48680"/>
            <a:ext cx="2895600" cy="3978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                           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                                                      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30022" y="2967335"/>
            <a:ext cx="7283982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изменения в российском быту </a:t>
            </a:r>
          </a:p>
          <a:p>
            <a:pPr algn="ctr">
              <a:defRPr/>
            </a:pPr>
            <a:r>
              <a:rPr lang="ru-RU" sz="320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произошли благодаря Петру </a:t>
            </a:r>
            <a:r>
              <a:rPr lang="en-US" sz="320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ru-RU" sz="3200" dirty="0">
              <a:ln w="11430">
                <a:solidFill>
                  <a:srgbClr val="00206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                              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77755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332656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«Юности честное зерцало – о чем эта книга?»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2725" y="3429000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юности Петра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825" y="3429000"/>
            <a:ext cx="3382963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правилах хорошего тона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                                     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2656"/>
            <a:ext cx="6603794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Назовите мероприятия,</a:t>
            </a:r>
          </a:p>
          <a:p>
            <a:pPr algn="ctr">
              <a:defRPr/>
            </a:pPr>
            <a:r>
              <a:rPr lang="ru-RU" sz="320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проведенные Петром </a:t>
            </a:r>
            <a:r>
              <a:rPr lang="en-US" sz="320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ru-RU" sz="320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в области</a:t>
            </a:r>
          </a:p>
          <a:p>
            <a:pPr algn="ctr">
              <a:defRPr/>
            </a:pPr>
            <a:r>
              <a:rPr lang="ru-RU" sz="320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образования и просвещения</a:t>
            </a:r>
          </a:p>
        </p:txBody>
      </p:sp>
      <p:sp>
        <p:nvSpPr>
          <p:cNvPr id="6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                       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76672"/>
            <a:ext cx="666253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Город, основанный Петром,</a:t>
            </a:r>
          </a:p>
          <a:p>
            <a:pPr algn="ctr">
              <a:defRPr/>
            </a:pPr>
            <a:r>
              <a:rPr lang="ru-RU" sz="320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ставший впоследствии столицей </a:t>
            </a:r>
          </a:p>
          <a:p>
            <a:pPr algn="ctr">
              <a:defRPr/>
            </a:pPr>
            <a:r>
              <a:rPr lang="ru-RU" sz="320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Российской империи.</a:t>
            </a:r>
          </a:p>
        </p:txBody>
      </p:sp>
      <p:sp>
        <p:nvSpPr>
          <p:cNvPr id="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4046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Как звали первую жену Петра </a:t>
            </a:r>
            <a:r>
              <a:rPr lang="en-US" sz="320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endParaRPr lang="ru-RU" sz="3200" dirty="0">
              <a:ln w="11430">
                <a:solidFill>
                  <a:srgbClr val="00206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429000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Скавронская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4437112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Екатерина Алексеевна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3429000"/>
            <a:ext cx="3382963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Евдокия Лопухина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О ком идет речь в тексте</a:t>
            </a:r>
            <a:endParaRPr lang="ru-RU" sz="3200" dirty="0" smtClean="0"/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7544" y="1196752"/>
            <a:ext cx="8229600" cy="115212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Говорят, что до знакомства с царем она работала прачкой. Однако знакомство  с Петром Первым вознесло ее до небес. Сначала стала его женой, затем была коронована, а после смерти Петра    заняла престол.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</p:txBody>
      </p:sp>
      <p:pic>
        <p:nvPicPr>
          <p:cNvPr id="5" name="Рисунок 4" descr="458px-Catherine_I_of_Russia_by_Nattier.jpg"/>
          <p:cNvPicPr>
            <a:picLocks noChangeAspect="1"/>
          </p:cNvPicPr>
          <p:nvPr/>
        </p:nvPicPr>
        <p:blipFill>
          <a:blip r:embed="rId2" cstate="print"/>
          <a:srcRect r="5170"/>
          <a:stretch>
            <a:fillRect/>
          </a:stretch>
        </p:blipFill>
        <p:spPr>
          <a:xfrm>
            <a:off x="323528" y="2708920"/>
            <a:ext cx="216024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0009_LOPUHINA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708920"/>
            <a:ext cx="216024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 descr="513px-Sophia_Alekseyevna_of_Russ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708920"/>
            <a:ext cx="216024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                                                           </a:t>
            </a:r>
          </a:p>
        </p:txBody>
      </p:sp>
      <p:sp>
        <p:nvSpPr>
          <p:cNvPr id="5124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60648"/>
            <a:ext cx="7350858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Тип армии,</a:t>
            </a:r>
          </a:p>
          <a:p>
            <a:pPr algn="ctr">
              <a:defRPr/>
            </a:pPr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которой не было в России до Петра </a:t>
            </a:r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ru-RU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825" y="3068638"/>
            <a:ext cx="3384550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Дворянское ополчение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3068638"/>
            <a:ext cx="3384550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Регулярная армия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1775" y="4149725"/>
            <a:ext cx="3384550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Служба по контракту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                         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128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76672"/>
            <a:ext cx="776494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Имя одного из первых учителей Петра </a:t>
            </a:r>
            <a:r>
              <a:rPr lang="en-US" sz="320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ru-RU" sz="3200" dirty="0">
              <a:ln w="11430">
                <a:solidFill>
                  <a:srgbClr val="00206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780928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А.Д. Меньшиков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4149080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Алексей Михайлович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780928"/>
            <a:ext cx="3382963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Никита Зотов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    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260648"/>
            <a:ext cx="4932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О ком идет речь в тексте</a:t>
            </a:r>
            <a:endParaRPr lang="ru-RU" sz="3200" dirty="0"/>
          </a:p>
        </p:txBody>
      </p:sp>
      <p:sp>
        <p:nvSpPr>
          <p:cNvPr id="33797" name="TextBox 9"/>
          <p:cNvSpPr txBox="1">
            <a:spLocks noChangeArrowheads="1"/>
          </p:cNvSpPr>
          <p:nvPr/>
        </p:nvSpPr>
        <p:spPr bwMode="auto">
          <a:xfrm>
            <a:off x="539552" y="908720"/>
            <a:ext cx="82804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По своему положению она никогда не должна была царствовать в России, однако правила государством 7 лет. Ее учителем был знаменитый монах и поэт С.Полоцкий; закончила свою жизнь в монастыре, где провела долгих 14 лет</a:t>
            </a:r>
          </a:p>
        </p:txBody>
      </p:sp>
      <p:pic>
        <p:nvPicPr>
          <p:cNvPr id="6" name="Рисунок 5" descr="458px-Catherine_I_of_Russia_by_Nattier.jpg"/>
          <p:cNvPicPr>
            <a:picLocks noChangeAspect="1"/>
          </p:cNvPicPr>
          <p:nvPr/>
        </p:nvPicPr>
        <p:blipFill>
          <a:blip r:embed="rId2" cstate="print"/>
          <a:srcRect r="5170"/>
          <a:stretch>
            <a:fillRect/>
          </a:stretch>
        </p:blipFill>
        <p:spPr>
          <a:xfrm>
            <a:off x="323528" y="2708920"/>
            <a:ext cx="216024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 descr="0009_LOPUHINA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708920"/>
            <a:ext cx="216024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513px-Sophia_Alekseyevna_of_Russ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708920"/>
            <a:ext cx="216024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                                             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«В 1697 г. 25-летний Пётр увидел наконец Западную Европу… Проходя сухопутную и морскую службу, он принял за правило первому обучаться всякому новому делу, чтобы показать пример и обучать других. Командируя десятки молодёжи в заграничную выучку, он, естественно, должен был командировать и себя самого туда же. Он ехал за границу не как любознательный и досужий путешественник, чтобы полюбоваться диковинами чужой культуры, а как рабочий, желавший спешно ознакомиться с </a:t>
            </a:r>
            <a:r>
              <a:rPr lang="ru-RU" sz="1600" dirty="0" err="1" smtClean="0"/>
              <a:t>недостававшими</a:t>
            </a:r>
            <a:r>
              <a:rPr lang="ru-RU" sz="1600" dirty="0" smtClean="0"/>
              <a:t> ему надобными </a:t>
            </a:r>
            <a:r>
              <a:rPr lang="ru-RU" sz="1600" dirty="0" err="1" smtClean="0"/>
              <a:t>мастерствами</a:t>
            </a:r>
            <a:r>
              <a:rPr lang="ru-RU" sz="1600" dirty="0" smtClean="0"/>
              <a:t>: он искал на Западе техники, а не цивилизации».</a:t>
            </a: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ru-RU" sz="1400" b="1" i="1" dirty="0" smtClean="0"/>
              <a:t>В. О. Ключевский. «Курс русской истории»</a:t>
            </a:r>
            <a:endParaRPr lang="ru-RU" sz="1400" dirty="0" smtClean="0"/>
          </a:p>
          <a:p>
            <a:pPr>
              <a:buNone/>
            </a:pPr>
            <a:r>
              <a:rPr lang="ru-RU" sz="1400" b="1" i="1" dirty="0" smtClean="0"/>
              <a:t> 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3587" y="332656"/>
            <a:ext cx="8091447" cy="5355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20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каком событии идет речь в документе?</a:t>
            </a:r>
            <a:endParaRPr lang="ru-RU" sz="3200" dirty="0">
              <a:ln w="11430">
                <a:solidFill>
                  <a:srgbClr val="00206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5229200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Северной войны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4437112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Прутский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229200"/>
            <a:ext cx="3382963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Великое посольство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26407 -0.60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                     </a:t>
            </a:r>
          </a:p>
        </p:txBody>
      </p:sp>
      <p:sp>
        <p:nvSpPr>
          <p:cNvPr id="58372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23529" y="3933057"/>
            <a:ext cx="3240360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Дмитрий Донской</a:t>
            </a:r>
          </a:p>
        </p:txBody>
      </p:sp>
      <p:sp>
        <p:nvSpPr>
          <p:cNvPr id="58373" name="WordArt 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4572001" y="3933056"/>
            <a:ext cx="3528391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Александр Невский</a:t>
            </a:r>
          </a:p>
        </p:txBody>
      </p:sp>
      <p:sp>
        <p:nvSpPr>
          <p:cNvPr id="58374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484439" y="5300663"/>
            <a:ext cx="3095673" cy="3605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Ярослав Мудрый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2020" y="260648"/>
            <a:ext cx="8507329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 имя русского князя,</a:t>
            </a:r>
          </a:p>
          <a:p>
            <a:pPr algn="ctr">
              <a:defRPr/>
            </a:pPr>
            <a:r>
              <a:rPr lang="ru-RU" sz="320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подвиги которого очень чтил Петр Первый,</a:t>
            </a:r>
          </a:p>
          <a:p>
            <a:pPr algn="ctr">
              <a:defRPr/>
            </a:pPr>
            <a:r>
              <a:rPr lang="ru-RU" sz="320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честь него он основал</a:t>
            </a:r>
          </a:p>
          <a:p>
            <a:pPr algn="ctr">
              <a:defRPr/>
            </a:pPr>
            <a:r>
              <a:rPr lang="ru-RU" sz="320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монастырь в Петербурге, </a:t>
            </a:r>
          </a:p>
          <a:p>
            <a:pPr algn="ctr">
              <a:defRPr/>
            </a:pPr>
            <a:r>
              <a:rPr lang="ru-RU" sz="320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куда были перевезены мощи этого князя. </a:t>
            </a:r>
          </a:p>
        </p:txBody>
      </p:sp>
      <p:sp>
        <p:nvSpPr>
          <p:cNvPr id="10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8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2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4"/>
                  </p:tgtEl>
                </p:cond>
              </p:nextCondLst>
            </p:seq>
          </p:childTnLst>
        </p:cTn>
      </p:par>
    </p:tnLst>
    <p:bldLst>
      <p:bldP spid="58372" grpId="0"/>
      <p:bldP spid="58373" grpId="0"/>
      <p:bldP spid="583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Дайте определение одному понятию на выбор</a:t>
            </a:r>
            <a:r>
              <a:rPr lang="ru-RU" sz="4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                                              </a:t>
            </a:r>
            <a:br>
              <a:rPr lang="ru-RU" sz="4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</a:br>
            <a:endParaRPr lang="ru-RU" sz="4000" dirty="0" smtClean="0">
              <a:ln>
                <a:solidFill>
                  <a:schemeClr val="accent6">
                    <a:lumMod val="50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5339" y="2967335"/>
            <a:ext cx="4713342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ЛИНЕЙНЫЙ </a:t>
            </a:r>
            <a:r>
              <a:rPr lang="ru-RU" sz="3200" b="1" dirty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КОРАБЛЬ</a:t>
            </a:r>
          </a:p>
          <a:p>
            <a:pPr algn="ctr">
              <a:defRPr/>
            </a:pPr>
            <a:r>
              <a:rPr lang="ru-RU" sz="3200" b="1" dirty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ГАЛЕРА </a:t>
            </a:r>
          </a:p>
          <a:p>
            <a:pPr algn="ctr">
              <a:defRPr/>
            </a:pPr>
            <a:r>
              <a:rPr lang="ru-RU" sz="3200" b="1" dirty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ЭСКАДРА</a:t>
            </a:r>
          </a:p>
        </p:txBody>
      </p:sp>
      <p:sp>
        <p:nvSpPr>
          <p:cNvPr id="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          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4664"/>
            <a:ext cx="8440259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 крупнейшие народные восстания</a:t>
            </a:r>
          </a:p>
          <a:p>
            <a:pPr algn="ctr">
              <a:defRPr/>
            </a:pPr>
            <a:r>
              <a:rPr lang="ru-RU" sz="3200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правление Петра</a:t>
            </a:r>
            <a:r>
              <a:rPr lang="en-US" sz="3200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</a:t>
            </a:r>
            <a:endParaRPr lang="ru-RU" sz="3200" dirty="0">
              <a:ln w="1143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4149080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 Пугачева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068960"/>
            <a:ext cx="3382963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 Булавина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3068960"/>
            <a:ext cx="3382963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Астраханское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1331640" y="1988840"/>
          <a:ext cx="655272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dirty="0" smtClean="0"/>
          </a:p>
          <a:p>
            <a:pPr eaLnBrk="1" hangingPunct="1">
              <a:lnSpc>
                <a:spcPct val="80000"/>
              </a:lnSpc>
            </a:pPr>
            <a:endParaRPr lang="ru-RU" dirty="0" smtClean="0"/>
          </a:p>
          <a:p>
            <a:pPr eaLnBrk="1" hangingPunct="1">
              <a:lnSpc>
                <a:spcPct val="80000"/>
              </a:lnSpc>
            </a:pPr>
            <a:endParaRPr lang="ru-RU" dirty="0" smtClean="0"/>
          </a:p>
          <a:p>
            <a:pPr eaLnBrk="1" hangingPunct="1">
              <a:lnSpc>
                <a:spcPct val="80000"/>
              </a:lnSpc>
            </a:pPr>
            <a:endParaRPr lang="ru-RU" dirty="0" smtClean="0"/>
          </a:p>
          <a:p>
            <a:pPr eaLnBrk="1" hangingPunct="1">
              <a:lnSpc>
                <a:spcPct val="80000"/>
              </a:lnSpc>
            </a:pPr>
            <a:endParaRPr lang="ru-RU" dirty="0" smtClean="0"/>
          </a:p>
          <a:p>
            <a:pPr eaLnBrk="1" hangingPunct="1">
              <a:lnSpc>
                <a:spcPct val="80000"/>
              </a:lnSpc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782034" y="404664"/>
            <a:ext cx="347941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Дополните схему</a:t>
            </a:r>
            <a:endParaRPr lang="ru-RU" sz="3200" dirty="0">
              <a:ln w="1143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AutoShape 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                      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8281" y="332656"/>
            <a:ext cx="7259744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какими историческими событиями </a:t>
            </a:r>
          </a:p>
          <a:p>
            <a:pPr algn="ctr">
              <a:defRPr/>
            </a:pPr>
            <a:r>
              <a:rPr lang="ru-RU" sz="320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связан сюжет данной картины?</a:t>
            </a:r>
            <a:endParaRPr lang="ru-RU" sz="3200" dirty="0">
              <a:ln w="1143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772px-Peter_the_Great_Interrogating_the_Tsarevich_Alexei_Petrovi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988840"/>
            <a:ext cx="4721135" cy="33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71600" y="476672"/>
            <a:ext cx="7259743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какими историческими событиями </a:t>
            </a:r>
          </a:p>
          <a:p>
            <a:pPr algn="ctr">
              <a:defRPr/>
            </a:pPr>
            <a:r>
              <a:rPr lang="ru-RU" sz="320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связан сюжет данной картины?</a:t>
            </a:r>
            <a:endParaRPr lang="ru-RU" sz="3200" dirty="0">
              <a:ln w="1143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Surikov_strelt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060848"/>
            <a:ext cx="5868144" cy="3396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                </a:t>
            </a:r>
          </a:p>
        </p:txBody>
      </p:sp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747713" y="1587500"/>
            <a:ext cx="7400925" cy="36020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Impact"/>
              </a:rPr>
              <a:t>До скорых встреч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          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844675"/>
            <a:ext cx="8229600" cy="1296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«Воины! Вот пришел час, который решит судьбу Отечества. Итак, не должны вы помышлять, что сражаетесь за Петра, но за государство, Петру врученное, за род свой, за Отечество. Православную нашу веру и церковь.»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47592" y="260648"/>
            <a:ext cx="7338868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Перед каким знаменитым сражением</a:t>
            </a:r>
          </a:p>
          <a:p>
            <a:pPr algn="ctr">
              <a:defRPr/>
            </a:pPr>
            <a:r>
              <a:rPr lang="ru-RU" sz="3200" dirty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Северной войны </a:t>
            </a:r>
          </a:p>
          <a:p>
            <a:pPr algn="ctr">
              <a:defRPr/>
            </a:pPr>
            <a:r>
              <a:rPr lang="ru-RU" sz="3200" dirty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прозвучала эта речь Петра Первого?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825" y="3429000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деревни Лесная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1413" y="4508500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Гангутское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сражение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2725" y="3429000"/>
            <a:ext cx="3382963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Полтавская битва</a:t>
            </a:r>
          </a:p>
        </p:txBody>
      </p:sp>
      <p:sp>
        <p:nvSpPr>
          <p:cNvPr id="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   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47426" y="476672"/>
            <a:ext cx="602075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 smtClean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Укажите дату Северной войны</a:t>
            </a:r>
            <a:endParaRPr lang="ru-RU" sz="3200" dirty="0">
              <a:ln w="11430">
                <a:solidFill>
                  <a:schemeClr val="accent6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675" y="4581525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1707 – 1709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725" y="3429000"/>
            <a:ext cx="3382963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1700 – 1721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25" y="3429000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1698 – 1703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                     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5495" y="332656"/>
            <a:ext cx="8913594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Где и когда произошло крупнейшее сражение</a:t>
            </a:r>
          </a:p>
          <a:p>
            <a:pPr algn="ctr">
              <a:defRPr/>
            </a:pPr>
            <a:r>
              <a:rPr lang="ru-RU" sz="3200" dirty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русского флота в ходе Северной </a:t>
            </a:r>
            <a:r>
              <a:rPr lang="ru-RU" sz="3200" dirty="0" smtClean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войны, </a:t>
            </a:r>
          </a:p>
          <a:p>
            <a:pPr algn="ctr">
              <a:defRPr/>
            </a:pPr>
            <a:r>
              <a:rPr lang="ru-RU" sz="3200" dirty="0" smtClean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изображенное на гравюре?</a:t>
            </a:r>
            <a:endParaRPr lang="ru-RU" sz="3200" dirty="0">
              <a:ln w="11430">
                <a:solidFill>
                  <a:schemeClr val="accent6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9" descr="гангут.jpg"/>
          <p:cNvPicPr>
            <a:picLocks noChangeAspect="1"/>
          </p:cNvPicPr>
          <p:nvPr/>
        </p:nvPicPr>
        <p:blipFill>
          <a:blip r:embed="rId3" cstate="print"/>
          <a:srcRect l="9051" t="11961" r="9051" b="4129"/>
          <a:stretch>
            <a:fillRect/>
          </a:stretch>
        </p:blipFill>
        <p:spPr>
          <a:xfrm>
            <a:off x="2051720" y="2420888"/>
            <a:ext cx="4542720" cy="32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                                </a:t>
            </a:r>
          </a:p>
        </p:txBody>
      </p:sp>
      <p:sp>
        <p:nvSpPr>
          <p:cNvPr id="9219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04664"/>
            <a:ext cx="710155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Перечислите итоги Северной войны</a:t>
            </a:r>
          </a:p>
        </p:txBody>
      </p:sp>
      <p:sp>
        <p:nvSpPr>
          <p:cNvPr id="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                           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-1015" y="260648"/>
            <a:ext cx="9145015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kern="10" dirty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/>
              </a:rPr>
              <a:t>Укажите верный хронологический порядок</a:t>
            </a:r>
          </a:p>
          <a:p>
            <a:pPr algn="ctr">
              <a:defRPr/>
            </a:pPr>
            <a:r>
              <a:rPr lang="ru-RU" sz="3200" kern="10" dirty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/>
              </a:rPr>
              <a:t> событий Северной войны</a:t>
            </a:r>
            <a:endParaRPr lang="ru-RU" sz="3200" dirty="0">
              <a:ln w="11430">
                <a:solidFill>
                  <a:schemeClr val="accent6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213" y="1341438"/>
            <a:ext cx="6551612" cy="203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Победа русского флота у острова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Гренгам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строительства Петербурга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Взятие русскими войсками Дерпта и Нарвы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Разгром шведов у деревни Лесная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Полтавская битва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Победа русского флота при мысе Гангут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Поражение русской армии под Нарвой</a:t>
            </a:r>
          </a:p>
        </p:txBody>
      </p:sp>
      <p:sp>
        <p:nvSpPr>
          <p:cNvPr id="6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0825" y="3429000"/>
            <a:ext cx="3382963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7234561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2725" y="3429000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2356714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775" y="4941888"/>
            <a:ext cx="3384550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6534217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             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404664"/>
            <a:ext cx="695402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dirty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Владелец первого на Урале завода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4163" y="3644900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Строганов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789040"/>
            <a:ext cx="33845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Меншиков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775" y="2997200"/>
            <a:ext cx="3382963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 Демидов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6021388"/>
            <a:ext cx="538162" cy="32385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>
          <a:defRPr dirty="0"/>
        </a:defPPr>
      </a:lstStyle>
    </a:sp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1935</TotalTime>
  <Words>811</Words>
  <Application>Microsoft Office PowerPoint</Application>
  <PresentationFormat>Экран (4:3)</PresentationFormat>
  <Paragraphs>289</Paragraphs>
  <Slides>39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Оформление по умолчанию</vt:lpstr>
      <vt:lpstr>               </vt:lpstr>
      <vt:lpstr>Слайд 2</vt:lpstr>
      <vt:lpstr>                                                           </vt:lpstr>
      <vt:lpstr>                        </vt:lpstr>
      <vt:lpstr>                                 </vt:lpstr>
      <vt:lpstr>                              </vt:lpstr>
      <vt:lpstr>                                </vt:lpstr>
      <vt:lpstr>                             </vt:lpstr>
      <vt:lpstr>                            </vt:lpstr>
      <vt:lpstr>                             </vt:lpstr>
      <vt:lpstr>                                                    </vt:lpstr>
      <vt:lpstr>      </vt:lpstr>
      <vt:lpstr>                                </vt:lpstr>
      <vt:lpstr>               </vt:lpstr>
      <vt:lpstr>                            </vt:lpstr>
      <vt:lpstr>    </vt:lpstr>
      <vt:lpstr>      </vt:lpstr>
      <vt:lpstr>                             </vt:lpstr>
      <vt:lpstr>       </vt:lpstr>
      <vt:lpstr>                             </vt:lpstr>
      <vt:lpstr>Слайд 21</vt:lpstr>
      <vt:lpstr>                              </vt:lpstr>
      <vt:lpstr>                        </vt:lpstr>
      <vt:lpstr>                             </vt:lpstr>
      <vt:lpstr>                                </vt:lpstr>
      <vt:lpstr>                                       </vt:lpstr>
      <vt:lpstr>                                    </vt:lpstr>
      <vt:lpstr>                          </vt:lpstr>
      <vt:lpstr>О ком идет речь в тексте</vt:lpstr>
      <vt:lpstr>                          </vt:lpstr>
      <vt:lpstr>                          </vt:lpstr>
      <vt:lpstr>                                                          </vt:lpstr>
      <vt:lpstr>                     </vt:lpstr>
      <vt:lpstr> Дайте определение одному понятию на выбор                                                </vt:lpstr>
      <vt:lpstr>                              </vt:lpstr>
      <vt:lpstr>Слайд 36</vt:lpstr>
      <vt:lpstr>                               </vt:lpstr>
      <vt:lpstr>Слайд 38</vt:lpstr>
      <vt:lpstr>           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в I четверти XVIII века</dc:title>
  <dc:creator>comp</dc:creator>
  <cp:lastModifiedBy>Мария</cp:lastModifiedBy>
  <cp:revision>90</cp:revision>
  <dcterms:created xsi:type="dcterms:W3CDTF">2008-03-17T07:59:34Z</dcterms:created>
  <dcterms:modified xsi:type="dcterms:W3CDTF">2013-12-09T07:23:12Z</dcterms:modified>
</cp:coreProperties>
</file>