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  <p:sldMasterId id="2147483732" r:id="rId4"/>
  </p:sldMasterIdLst>
  <p:notesMasterIdLst>
    <p:notesMasterId r:id="rId27"/>
  </p:notesMasterIdLst>
  <p:sldIdLst>
    <p:sldId id="308" r:id="rId5"/>
    <p:sldId id="298" r:id="rId6"/>
    <p:sldId id="299" r:id="rId7"/>
    <p:sldId id="300" r:id="rId8"/>
    <p:sldId id="301" r:id="rId9"/>
    <p:sldId id="294" r:id="rId10"/>
    <p:sldId id="295" r:id="rId11"/>
    <p:sldId id="296" r:id="rId12"/>
    <p:sldId id="297" r:id="rId13"/>
    <p:sldId id="270" r:id="rId14"/>
    <p:sldId id="268" r:id="rId15"/>
    <p:sldId id="263" r:id="rId16"/>
    <p:sldId id="274" r:id="rId17"/>
    <p:sldId id="302" r:id="rId18"/>
    <p:sldId id="303" r:id="rId19"/>
    <p:sldId id="304" r:id="rId20"/>
    <p:sldId id="279" r:id="rId21"/>
    <p:sldId id="281" r:id="rId22"/>
    <p:sldId id="283" r:id="rId23"/>
    <p:sldId id="285" r:id="rId24"/>
    <p:sldId id="287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03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11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618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823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031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234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433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644" algn="l" defTabSz="9124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5AA4D-56CB-4C81-A196-C4565E87C193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2044A-0EC5-4CA5-9406-6965E881D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95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03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11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618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823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031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234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433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644" algn="l" defTabSz="9124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03786" y="695135"/>
            <a:ext cx="4848992" cy="342815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441" y="2129989"/>
            <a:ext cx="7773122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2316" y="3885530"/>
            <a:ext cx="6400796" cy="1752666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26C89D8-614F-4C09-9FA2-66EB91C1A3C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8961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A96E364-CBD9-4EA5-A746-CADD15AF339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019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785" y="273630"/>
            <a:ext cx="2056323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6482" y="273630"/>
            <a:ext cx="6035038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F886FF7-F6D2-4D54-9483-3B8BAF191E4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427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441" y="2129989"/>
            <a:ext cx="7773122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2316" y="3885530"/>
            <a:ext cx="6400796" cy="1752666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26C89D8-614F-4C09-9FA2-66EB91C1A3C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8747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B8550CB-9A4C-4F26-AAEC-50306078758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573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882" y="4406877"/>
            <a:ext cx="7771678" cy="1362381"/>
          </a:xfrm>
        </p:spPr>
        <p:txBody>
          <a:bodyPr anchor="t" anchorCtr="0"/>
          <a:lstStyle>
            <a:lvl1pPr algn="l">
              <a:defRPr sz="36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882" y="2906238"/>
            <a:ext cx="7771678" cy="1500639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CEAF717-7A24-4613-8D43-3C7AB4C38B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3831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498" y="1604335"/>
            <a:ext cx="4044963" cy="452639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39680" y="1604335"/>
            <a:ext cx="4046397" cy="452639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B7ED91D-B311-4F34-B08E-4D74E3D65E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3624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20" y="275087"/>
            <a:ext cx="8229604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919" y="1535196"/>
            <a:ext cx="4039198" cy="639424"/>
          </a:xfrm>
        </p:spPr>
        <p:txBody>
          <a:bodyPr anchor="b"/>
          <a:lstStyle>
            <a:lvl1pPr marL="0" indent="0">
              <a:buNone/>
              <a:defRPr sz="22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7919" y="2174630"/>
            <a:ext cx="4039198" cy="3951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435" y="1535196"/>
            <a:ext cx="4042076" cy="639424"/>
          </a:xfrm>
        </p:spPr>
        <p:txBody>
          <a:bodyPr anchor="b"/>
          <a:lstStyle>
            <a:lvl1pPr marL="0" indent="0">
              <a:buNone/>
              <a:defRPr sz="22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5435" y="2174630"/>
            <a:ext cx="4042076" cy="3951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1E97C21-179D-42BC-ABE8-BB32A0F46CD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869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FAA2F6D-2A40-44B5-97F0-05F6D7B044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956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42F1330-5A88-43CB-A842-76A20D5EB33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641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32" y="273629"/>
            <a:ext cx="3008163" cy="1160765"/>
          </a:xfrm>
        </p:spPr>
        <p:txBody>
          <a:bodyPr anchor="b" anchorCtr="0"/>
          <a:lstStyle>
            <a:lvl1pPr algn="l">
              <a:defRPr sz="18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531" y="273627"/>
            <a:ext cx="5111995" cy="585277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932" y="1434409"/>
            <a:ext cx="3008163" cy="469201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F3AF364-C7C6-4DA2-9F65-07DF8E5445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732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B8550CB-9A4C-4F26-AAEC-50306078758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488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807" y="4800041"/>
            <a:ext cx="5486396" cy="567421"/>
          </a:xfrm>
        </p:spPr>
        <p:txBody>
          <a:bodyPr anchor="b" anchorCtr="0"/>
          <a:lstStyle>
            <a:lvl1pPr algn="l">
              <a:defRPr sz="18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807" y="612070"/>
            <a:ext cx="5486396" cy="41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807" y="5367447"/>
            <a:ext cx="5486396" cy="805048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FFB30D9-2784-4DCD-A508-3494B920FE1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559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A96E364-CBD9-4EA5-A746-CADD15AF339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37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779" y="273630"/>
            <a:ext cx="2056323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6482" y="273630"/>
            <a:ext cx="6035038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F886FF7-F6D2-4D54-9483-3B8BAF191E4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837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441" y="2129989"/>
            <a:ext cx="7773122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2316" y="3885530"/>
            <a:ext cx="6400796" cy="1752666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26C89D8-614F-4C09-9FA2-66EB91C1A3C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312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B8550CB-9A4C-4F26-AAEC-50306078758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341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882" y="4406875"/>
            <a:ext cx="7771678" cy="1362381"/>
          </a:xfrm>
        </p:spPr>
        <p:txBody>
          <a:bodyPr anchor="t" anchorCtr="0"/>
          <a:lstStyle>
            <a:lvl1pPr algn="l">
              <a:defRPr sz="36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882" y="2906236"/>
            <a:ext cx="7771678" cy="1500639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CEAF717-7A24-4613-8D43-3C7AB4C38B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62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496" y="1604335"/>
            <a:ext cx="4044963" cy="452639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39680" y="1604335"/>
            <a:ext cx="4046397" cy="452639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B7ED91D-B311-4F34-B08E-4D74E3D65E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3050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20" y="275085"/>
            <a:ext cx="8229604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919" y="1535196"/>
            <a:ext cx="4039198" cy="639424"/>
          </a:xfrm>
        </p:spPr>
        <p:txBody>
          <a:bodyPr anchor="b"/>
          <a:lstStyle>
            <a:lvl1pPr marL="0" indent="0">
              <a:buNone/>
              <a:defRPr sz="22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7919" y="2174630"/>
            <a:ext cx="4039198" cy="3951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435" y="1535196"/>
            <a:ext cx="4042076" cy="639424"/>
          </a:xfrm>
        </p:spPr>
        <p:txBody>
          <a:bodyPr anchor="b"/>
          <a:lstStyle>
            <a:lvl1pPr marL="0" indent="0">
              <a:buNone/>
              <a:defRPr sz="22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5435" y="2174630"/>
            <a:ext cx="4042076" cy="3951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1E97C21-179D-42BC-ABE8-BB32A0F46CD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067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FAA2F6D-2A40-44B5-97F0-05F6D7B044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4394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42F1330-5A88-43CB-A842-76A20D5EB33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279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882" y="4406883"/>
            <a:ext cx="7771678" cy="1362381"/>
          </a:xfrm>
        </p:spPr>
        <p:txBody>
          <a:bodyPr anchor="t" anchorCtr="0"/>
          <a:lstStyle>
            <a:lvl1pPr algn="l">
              <a:defRPr sz="36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882" y="2906244"/>
            <a:ext cx="7771678" cy="1500639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CEAF717-7A24-4613-8D43-3C7AB4C38B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587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30" y="273629"/>
            <a:ext cx="3008163" cy="1160765"/>
          </a:xfrm>
        </p:spPr>
        <p:txBody>
          <a:bodyPr anchor="b" anchorCtr="0"/>
          <a:lstStyle>
            <a:lvl1pPr algn="l">
              <a:defRPr sz="18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529" y="273627"/>
            <a:ext cx="5111995" cy="585277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930" y="1434407"/>
            <a:ext cx="3008163" cy="469201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F3AF364-C7C6-4DA2-9F65-07DF8E5445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110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807" y="4800039"/>
            <a:ext cx="5486396" cy="567421"/>
          </a:xfrm>
        </p:spPr>
        <p:txBody>
          <a:bodyPr anchor="b" anchorCtr="0"/>
          <a:lstStyle>
            <a:lvl1pPr algn="l">
              <a:defRPr sz="18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807" y="612070"/>
            <a:ext cx="5486396" cy="41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807" y="5367447"/>
            <a:ext cx="5486396" cy="805048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FFB30D9-2784-4DCD-A508-3494B920FE1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551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A96E364-CBD9-4EA5-A746-CADD15AF339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023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777" y="273630"/>
            <a:ext cx="2056323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6482" y="273630"/>
            <a:ext cx="6035038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F886FF7-F6D2-4D54-9483-3B8BAF191E4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1970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441" y="2129989"/>
            <a:ext cx="7773122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2316" y="3885530"/>
            <a:ext cx="6400796" cy="1752666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26C89D8-614F-4C09-9FA2-66EB91C1A3C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099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9B8550CB-9A4C-4F26-AAEC-50306078758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3073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882" y="4406867"/>
            <a:ext cx="7771678" cy="1362381"/>
          </a:xfrm>
        </p:spPr>
        <p:txBody>
          <a:bodyPr anchor="t" anchorCtr="0"/>
          <a:lstStyle>
            <a:lvl1pPr algn="l">
              <a:defRPr sz="36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882" y="2906228"/>
            <a:ext cx="7771678" cy="1500639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1CEAF717-7A24-4613-8D43-3C7AB4C38B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5886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488" y="1604335"/>
            <a:ext cx="4044963" cy="452639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39680" y="1604335"/>
            <a:ext cx="4046397" cy="452639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B7ED91D-B311-4F34-B08E-4D74E3D65E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154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20" y="275077"/>
            <a:ext cx="8229604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919" y="1535196"/>
            <a:ext cx="4039198" cy="639424"/>
          </a:xfrm>
        </p:spPr>
        <p:txBody>
          <a:bodyPr anchor="b"/>
          <a:lstStyle>
            <a:lvl1pPr marL="0" indent="0">
              <a:buNone/>
              <a:defRPr sz="22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7919" y="2174630"/>
            <a:ext cx="4039198" cy="3951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435" y="1535196"/>
            <a:ext cx="4042076" cy="639424"/>
          </a:xfrm>
        </p:spPr>
        <p:txBody>
          <a:bodyPr anchor="b"/>
          <a:lstStyle>
            <a:lvl1pPr marL="0" indent="0">
              <a:buNone/>
              <a:defRPr sz="22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5435" y="2174630"/>
            <a:ext cx="4042076" cy="3951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1E97C21-179D-42BC-ABE8-BB32A0F46CD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5268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FAA2F6D-2A40-44B5-97F0-05F6D7B044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290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6504" y="1604335"/>
            <a:ext cx="4044963" cy="452639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39680" y="1604335"/>
            <a:ext cx="4046397" cy="452639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EB7ED91D-B311-4F34-B08E-4D74E3D65E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975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42F1330-5A88-43CB-A842-76A20D5EB33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31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22" y="273629"/>
            <a:ext cx="3008163" cy="1160765"/>
          </a:xfrm>
        </p:spPr>
        <p:txBody>
          <a:bodyPr anchor="b" anchorCtr="0"/>
          <a:lstStyle>
            <a:lvl1pPr algn="l">
              <a:defRPr sz="18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521" y="273627"/>
            <a:ext cx="5111995" cy="585277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922" y="1434399"/>
            <a:ext cx="3008163" cy="469201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F3AF364-C7C6-4DA2-9F65-07DF8E5445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033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807" y="4800031"/>
            <a:ext cx="5486396" cy="567421"/>
          </a:xfrm>
        </p:spPr>
        <p:txBody>
          <a:bodyPr anchor="b" anchorCtr="0"/>
          <a:lstStyle>
            <a:lvl1pPr algn="l">
              <a:defRPr sz="18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807" y="612070"/>
            <a:ext cx="5486396" cy="41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807" y="5367447"/>
            <a:ext cx="5486396" cy="805048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FFB30D9-2784-4DCD-A508-3494B920FE1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819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A96E364-CBD9-4EA5-A746-CADD15AF339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4348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769" y="273630"/>
            <a:ext cx="2056323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6482" y="273630"/>
            <a:ext cx="6035038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BF886FF7-F6D2-4D54-9483-3B8BAF191E4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71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20" y="275093"/>
            <a:ext cx="8229604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919" y="1535196"/>
            <a:ext cx="4039198" cy="639424"/>
          </a:xfrm>
        </p:spPr>
        <p:txBody>
          <a:bodyPr anchor="b"/>
          <a:lstStyle>
            <a:lvl1pPr marL="0" indent="0">
              <a:buNone/>
              <a:defRPr sz="22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57919" y="2174630"/>
            <a:ext cx="4039198" cy="3951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435" y="1535196"/>
            <a:ext cx="4042076" cy="639424"/>
          </a:xfrm>
        </p:spPr>
        <p:txBody>
          <a:bodyPr anchor="b"/>
          <a:lstStyle>
            <a:lvl1pPr marL="0" indent="0">
              <a:buNone/>
              <a:defRPr sz="22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45435" y="2174630"/>
            <a:ext cx="4042076" cy="3951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81E97C21-179D-42BC-ABE8-BB32A0F46CD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256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FFAA2F6D-2A40-44B5-97F0-05F6D7B044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9495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42F1330-5A88-43CB-A842-76A20D5EB33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721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938" y="273629"/>
            <a:ext cx="3008163" cy="1160765"/>
          </a:xfrm>
        </p:spPr>
        <p:txBody>
          <a:bodyPr anchor="b" anchorCtr="0"/>
          <a:lstStyle>
            <a:lvl1pPr algn="l">
              <a:defRPr sz="18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537" y="273627"/>
            <a:ext cx="5111995" cy="585277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938" y="1434415"/>
            <a:ext cx="3008163" cy="4692013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AF3AF364-C7C6-4DA2-9F65-07DF8E5445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273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807" y="4800047"/>
            <a:ext cx="5486396" cy="567421"/>
          </a:xfrm>
        </p:spPr>
        <p:txBody>
          <a:bodyPr anchor="b" anchorCtr="0"/>
          <a:lstStyle>
            <a:lvl1pPr algn="l">
              <a:defRPr sz="18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807" y="612070"/>
            <a:ext cx="5486396" cy="4115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807" y="5367447"/>
            <a:ext cx="5486396" cy="805048"/>
          </a:xfrm>
        </p:spPr>
        <p:txBody>
          <a:bodyPr/>
          <a:lstStyle>
            <a:lvl1pPr marL="0" indent="0">
              <a:buNone/>
              <a:defRPr sz="13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fld id="{7FFB30D9-2784-4DCD-A508-3494B920FE1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682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FF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0" y="273354"/>
            <a:ext cx="8228766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0" y="1604844"/>
            <a:ext cx="8228766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1" y="6247928"/>
            <a:ext cx="2130092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764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smtClean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77" y="6247928"/>
            <a:ext cx="2898137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764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smtClean="0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28"/>
            <a:ext cx="2130092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7647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CB5B5559-3F93-49DD-81E2-60827F73548B}" type="slidenum">
              <a:rPr smtClean="0"/>
              <a:pPr/>
              <a:t>‹#›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xmlns="" val="1279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827647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391017" marR="0" lvl="0" indent="-293263" defTabSz="827647" rtl="0" fontAlgn="auto" hangingPunct="0">
        <a:lnSpc>
          <a:spcPct val="100000"/>
        </a:lnSpc>
        <a:spcBef>
          <a:spcPts val="0"/>
        </a:spcBef>
        <a:spcAft>
          <a:spcPts val="1284"/>
        </a:spcAft>
        <a:buSzPct val="45000"/>
        <a:buFont typeface="StarSymbol"/>
        <a:buChar char="●"/>
        <a:tabLst/>
        <a:defRPr lang="ru-RU" sz="29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782027" marR="0" lvl="1" indent="-293263" defTabSz="827647" rtl="0" fontAlgn="auto" hangingPunct="1">
        <a:lnSpc>
          <a:spcPct val="100000"/>
        </a:lnSpc>
        <a:spcBef>
          <a:spcPts val="0"/>
        </a:spcBef>
        <a:spcAft>
          <a:spcPts val="1030"/>
        </a:spcAft>
        <a:buSzPct val="75000"/>
        <a:buFont typeface="StarSymbol"/>
        <a:buChar char="–"/>
        <a:tabLst/>
        <a:defRPr lang="ru-RU" sz="25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2pPr>
      <a:lvl3pPr marL="1173040" marR="0" lvl="2" indent="-260676" defTabSz="827647" rtl="0" fontAlgn="auto" hangingPunct="1">
        <a:lnSpc>
          <a:spcPct val="100000"/>
        </a:lnSpc>
        <a:spcBef>
          <a:spcPts val="0"/>
        </a:spcBef>
        <a:spcAft>
          <a:spcPts val="771"/>
        </a:spcAft>
        <a:buSzPct val="45000"/>
        <a:buFont typeface="StarSymbol"/>
        <a:buChar char="●"/>
        <a:tabLst/>
        <a:defRPr lang="ru-RU" sz="2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3pPr>
      <a:lvl4pPr marL="1564056" marR="0" lvl="3" indent="-195511" defTabSz="827647" rtl="0" fontAlgn="auto" hangingPunct="1">
        <a:lnSpc>
          <a:spcPct val="100000"/>
        </a:lnSpc>
        <a:spcBef>
          <a:spcPts val="0"/>
        </a:spcBef>
        <a:spcAft>
          <a:spcPts val="513"/>
        </a:spcAft>
        <a:buSzPct val="75000"/>
        <a:buFont typeface="StarSymbol"/>
        <a:buChar char="–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4pPr>
      <a:lvl5pPr marL="1955070" marR="0" lvl="4" indent="-195511" defTabSz="827647" rtl="0" fontAlgn="auto" hangingPunct="1">
        <a:lnSpc>
          <a:spcPct val="100000"/>
        </a:lnSpc>
        <a:spcBef>
          <a:spcPts val="0"/>
        </a:spcBef>
        <a:spcAft>
          <a:spcPts val="259"/>
        </a:spcAft>
        <a:buSzPct val="45000"/>
        <a:buFont typeface="StarSymbol"/>
        <a:buChar char="●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FF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0" y="273354"/>
            <a:ext cx="8228766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0" y="1604844"/>
            <a:ext cx="8228766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1" y="6247922"/>
            <a:ext cx="2130092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81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smtClean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71" y="6247922"/>
            <a:ext cx="2898137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81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smtClean="0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22"/>
            <a:ext cx="2130092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81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CB5B5559-3F93-49DD-81E2-60827F73548B}" type="slidenum">
              <a:rPr smtClean="0"/>
              <a:pPr/>
              <a:t>‹#›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xmlns="" val="13637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828163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391259" marR="0" lvl="0" indent="-293446" defTabSz="828163" rtl="0" fontAlgn="auto" hangingPunct="0">
        <a:lnSpc>
          <a:spcPct val="100000"/>
        </a:lnSpc>
        <a:spcBef>
          <a:spcPts val="0"/>
        </a:spcBef>
        <a:spcAft>
          <a:spcPts val="1284"/>
        </a:spcAft>
        <a:buSzPct val="45000"/>
        <a:buFont typeface="StarSymbol"/>
        <a:buChar char="●"/>
        <a:tabLst/>
        <a:defRPr lang="ru-RU" sz="29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782513" marR="0" lvl="1" indent="-293446" defTabSz="828163" rtl="0" fontAlgn="auto" hangingPunct="1">
        <a:lnSpc>
          <a:spcPct val="100000"/>
        </a:lnSpc>
        <a:spcBef>
          <a:spcPts val="0"/>
        </a:spcBef>
        <a:spcAft>
          <a:spcPts val="1030"/>
        </a:spcAft>
        <a:buSzPct val="75000"/>
        <a:buFont typeface="StarSymbol"/>
        <a:buChar char="–"/>
        <a:tabLst/>
        <a:defRPr lang="ru-RU" sz="25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2pPr>
      <a:lvl3pPr marL="1173770" marR="0" lvl="2" indent="-260838" defTabSz="828163" rtl="0" fontAlgn="auto" hangingPunct="1">
        <a:lnSpc>
          <a:spcPct val="100000"/>
        </a:lnSpc>
        <a:spcBef>
          <a:spcPts val="0"/>
        </a:spcBef>
        <a:spcAft>
          <a:spcPts val="771"/>
        </a:spcAft>
        <a:buSzPct val="45000"/>
        <a:buFont typeface="StarSymbol"/>
        <a:buChar char="●"/>
        <a:tabLst/>
        <a:defRPr lang="ru-RU" sz="2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3pPr>
      <a:lvl4pPr marL="1565029" marR="0" lvl="3" indent="-195631" defTabSz="828163" rtl="0" fontAlgn="auto" hangingPunct="1">
        <a:lnSpc>
          <a:spcPct val="100000"/>
        </a:lnSpc>
        <a:spcBef>
          <a:spcPts val="0"/>
        </a:spcBef>
        <a:spcAft>
          <a:spcPts val="513"/>
        </a:spcAft>
        <a:buSzPct val="75000"/>
        <a:buFont typeface="StarSymbol"/>
        <a:buChar char="–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4pPr>
      <a:lvl5pPr marL="1956287" marR="0" lvl="4" indent="-195631" defTabSz="828163" rtl="0" fontAlgn="auto" hangingPunct="1">
        <a:lnSpc>
          <a:spcPct val="100000"/>
        </a:lnSpc>
        <a:spcBef>
          <a:spcPts val="0"/>
        </a:spcBef>
        <a:spcAft>
          <a:spcPts val="259"/>
        </a:spcAft>
        <a:buSzPct val="45000"/>
        <a:buFont typeface="StarSymbol"/>
        <a:buChar char="●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FF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0" y="273354"/>
            <a:ext cx="8228766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0" y="1604844"/>
            <a:ext cx="8228766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1" y="6247920"/>
            <a:ext cx="2130092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833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smtClean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69" y="6247920"/>
            <a:ext cx="2898137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833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smtClean="0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20"/>
            <a:ext cx="2130092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833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CB5B5559-3F93-49DD-81E2-60827F73548B}" type="slidenum">
              <a:rPr smtClean="0"/>
              <a:pPr/>
              <a:t>‹#›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xmlns="" val="88301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828334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391340" marR="0" lvl="0" indent="-293506" defTabSz="828334" rtl="0" fontAlgn="auto" hangingPunct="0">
        <a:lnSpc>
          <a:spcPct val="100000"/>
        </a:lnSpc>
        <a:spcBef>
          <a:spcPts val="0"/>
        </a:spcBef>
        <a:spcAft>
          <a:spcPts val="1284"/>
        </a:spcAft>
        <a:buSzPct val="45000"/>
        <a:buFont typeface="StarSymbol"/>
        <a:buChar char="●"/>
        <a:tabLst/>
        <a:defRPr lang="ru-RU" sz="29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782676" marR="0" lvl="1" indent="-293506" defTabSz="828334" rtl="0" fontAlgn="auto" hangingPunct="1">
        <a:lnSpc>
          <a:spcPct val="100000"/>
        </a:lnSpc>
        <a:spcBef>
          <a:spcPts val="0"/>
        </a:spcBef>
        <a:spcAft>
          <a:spcPts val="1030"/>
        </a:spcAft>
        <a:buSzPct val="75000"/>
        <a:buFont typeface="StarSymbol"/>
        <a:buChar char="–"/>
        <a:tabLst/>
        <a:defRPr lang="ru-RU" sz="25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2pPr>
      <a:lvl3pPr marL="1174013" marR="0" lvl="2" indent="-260892" defTabSz="828334" rtl="0" fontAlgn="auto" hangingPunct="1">
        <a:lnSpc>
          <a:spcPct val="100000"/>
        </a:lnSpc>
        <a:spcBef>
          <a:spcPts val="0"/>
        </a:spcBef>
        <a:spcAft>
          <a:spcPts val="771"/>
        </a:spcAft>
        <a:buSzPct val="45000"/>
        <a:buFont typeface="StarSymbol"/>
        <a:buChar char="●"/>
        <a:tabLst/>
        <a:defRPr lang="ru-RU" sz="2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3pPr>
      <a:lvl4pPr marL="1565353" marR="0" lvl="3" indent="-195671" defTabSz="828334" rtl="0" fontAlgn="auto" hangingPunct="1">
        <a:lnSpc>
          <a:spcPct val="100000"/>
        </a:lnSpc>
        <a:spcBef>
          <a:spcPts val="0"/>
        </a:spcBef>
        <a:spcAft>
          <a:spcPts val="513"/>
        </a:spcAft>
        <a:buSzPct val="75000"/>
        <a:buFont typeface="StarSymbol"/>
        <a:buChar char="–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4pPr>
      <a:lvl5pPr marL="1956692" marR="0" lvl="4" indent="-195671" defTabSz="828334" rtl="0" fontAlgn="auto" hangingPunct="1">
        <a:lnSpc>
          <a:spcPct val="100000"/>
        </a:lnSpc>
        <a:spcBef>
          <a:spcPts val="0"/>
        </a:spcBef>
        <a:spcAft>
          <a:spcPts val="259"/>
        </a:spcAft>
        <a:buSzPct val="45000"/>
        <a:buFont typeface="StarSymbol"/>
        <a:buChar char="●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FF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170" y="273354"/>
            <a:ext cx="8228766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170" y="1604844"/>
            <a:ext cx="8228766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171" y="6247912"/>
            <a:ext cx="2130092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902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smtClean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061" y="6247912"/>
            <a:ext cx="2898137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902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endParaRPr smtClean="0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12"/>
            <a:ext cx="2130092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902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fld id="{CB5B5559-3F93-49DD-81E2-60827F73548B}" type="slidenum">
              <a:rPr smtClean="0"/>
              <a:pPr/>
              <a:t>‹#›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xmlns="" val="305691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829022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ru-RU" sz="4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391664" marR="0" lvl="0" indent="-293749" defTabSz="829022" rtl="0" fontAlgn="auto" hangingPunct="0">
        <a:lnSpc>
          <a:spcPct val="100000"/>
        </a:lnSpc>
        <a:spcBef>
          <a:spcPts val="0"/>
        </a:spcBef>
        <a:spcAft>
          <a:spcPts val="1284"/>
        </a:spcAft>
        <a:buSzPct val="45000"/>
        <a:buFont typeface="StarSymbol"/>
        <a:buChar char="●"/>
        <a:tabLst/>
        <a:defRPr lang="ru-RU" sz="29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783327" marR="0" lvl="1" indent="-293749" defTabSz="829022" rtl="0" fontAlgn="auto" hangingPunct="1">
        <a:lnSpc>
          <a:spcPct val="100000"/>
        </a:lnSpc>
        <a:spcBef>
          <a:spcPts val="0"/>
        </a:spcBef>
        <a:spcAft>
          <a:spcPts val="1030"/>
        </a:spcAft>
        <a:buSzPct val="75000"/>
        <a:buFont typeface="StarSymbol"/>
        <a:buChar char="–"/>
        <a:tabLst/>
        <a:defRPr lang="ru-RU" sz="25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2pPr>
      <a:lvl3pPr marL="1174989" marR="0" lvl="2" indent="-261108" defTabSz="829022" rtl="0" fontAlgn="auto" hangingPunct="1">
        <a:lnSpc>
          <a:spcPct val="100000"/>
        </a:lnSpc>
        <a:spcBef>
          <a:spcPts val="0"/>
        </a:spcBef>
        <a:spcAft>
          <a:spcPts val="771"/>
        </a:spcAft>
        <a:buSzPct val="45000"/>
        <a:buFont typeface="StarSymbol"/>
        <a:buChar char="●"/>
        <a:tabLst/>
        <a:defRPr lang="ru-RU" sz="2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3pPr>
      <a:lvl4pPr marL="1566652" marR="0" lvl="3" indent="-195833" defTabSz="829022" rtl="0" fontAlgn="auto" hangingPunct="1">
        <a:lnSpc>
          <a:spcPct val="100000"/>
        </a:lnSpc>
        <a:spcBef>
          <a:spcPts val="0"/>
        </a:spcBef>
        <a:spcAft>
          <a:spcPts val="513"/>
        </a:spcAft>
        <a:buSzPct val="75000"/>
        <a:buFont typeface="StarSymbol"/>
        <a:buChar char="–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4pPr>
      <a:lvl5pPr marL="1958316" marR="0" lvl="4" indent="-195833" defTabSz="829022" rtl="0" fontAlgn="auto" hangingPunct="1">
        <a:lnSpc>
          <a:spcPct val="100000"/>
        </a:lnSpc>
        <a:spcBef>
          <a:spcPts val="0"/>
        </a:spcBef>
        <a:spcAft>
          <a:spcPts val="259"/>
        </a:spcAft>
        <a:buSzPct val="45000"/>
        <a:buFont typeface="StarSymbol"/>
        <a:buChar char="●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0&amp;img_url=http%3A%2F%2F900igr.net%2Fdatas%2Fgeografija%2FRossija-Rodina-moja%2F0019-019-Rossija-Rodina-moja.jpg&amp;text=%D0%BA%D0%B0%D1%80%D1%82%D0%B8%D0%BD%D0%BA%D0%B0%20%D0%BC%D0%BE%D1%81%D0%BA%D0%B2%D1%8B&amp;noreask=1&amp;pos=7&amp;lr=213&amp;rpt=simag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../../../wiki/1994_&#1075;&#1086;&#1076;?action=edit&amp;redlink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wiki/29_&#1072;&#1074;&#1075;&#1091;&#1089;&#1090;&#1072;?action=edit&amp;redlink=1" TargetMode="External"/><Relationship Id="rId5" Type="http://schemas.openxmlformats.org/officeDocument/2006/relationships/hyperlink" Target="../../../wiki/&#1052;&#1086;&#1089;&#1082;&#1074;&#1072;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70" y="273354"/>
            <a:ext cx="8228766" cy="149946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ГБОУ г.Москвы СОШ № 2090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Учителя начальных классов,1 категория: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Пилипова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Ирина Александровна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Кулигина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Наталья Валерьевна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9097" y="2276872"/>
            <a:ext cx="5985806" cy="16137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«НАША - МОСКВА»</a:t>
            </a:r>
          </a:p>
        </p:txBody>
      </p:sp>
      <p:pic>
        <p:nvPicPr>
          <p:cNvPr id="1026" name="Picture 2" descr="http://im4-tub-ru.yandex.net/i?id=182798422-2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39" y="4221088"/>
            <a:ext cx="3216357" cy="2232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170" y="538093"/>
            <a:ext cx="8228766" cy="61555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dirty="0">
                <a:solidFill>
                  <a:srgbClr val="FF0000"/>
                </a:solidFill>
              </a:rPr>
              <a:t>Красная площадь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7504" y="188641"/>
            <a:ext cx="8928992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483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170" y="538095"/>
            <a:ext cx="8228766" cy="61555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dirty="0">
                <a:solidFill>
                  <a:srgbClr val="FF0000"/>
                </a:solidFill>
              </a:rPr>
              <a:t>Царь - пушка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7504" y="116632"/>
            <a:ext cx="9036496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929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170" y="538101"/>
            <a:ext cx="8228766" cy="61555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dirty="0">
                <a:solidFill>
                  <a:srgbClr val="FF0000"/>
                </a:solidFill>
              </a:rPr>
              <a:t>Царь - колокол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115616" y="116632"/>
            <a:ext cx="6480720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047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907704" y="273354"/>
            <a:ext cx="5832648" cy="1139422"/>
          </a:xfrm>
        </p:spPr>
        <p:txBody>
          <a:bodyPr/>
          <a:lstStyle/>
          <a:p>
            <a:pPr lvl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547664" y="188640"/>
            <a:ext cx="6480720" cy="6480720"/>
          </a:xfrm>
        </p:spPr>
      </p:pic>
    </p:spTree>
    <p:extLst>
      <p:ext uri="{BB962C8B-B14F-4D97-AF65-F5344CB8AC3E}">
        <p14:creationId xmlns:p14="http://schemas.microsoft.com/office/powerpoint/2010/main" xmlns="" val="36583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ru-RU"/>
              <a:t>Парки Москвы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12430" y="1482042"/>
            <a:ext cx="2722454" cy="152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200204" y="3004588"/>
            <a:ext cx="2793644" cy="1990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67699" y="4768146"/>
            <a:ext cx="2701884" cy="176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204468" y="1604843"/>
            <a:ext cx="2547102" cy="150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6043806" y="4702829"/>
            <a:ext cx="2642123" cy="189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>
              <a:buNone/>
            </a:pPr>
            <a:r>
              <a:rPr lang="ru-RU"/>
              <a:t>Парк Кузьминки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82217" y="1604513"/>
            <a:ext cx="6178349" cy="452614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170" y="538079"/>
            <a:ext cx="8228766" cy="61555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dirty="0"/>
              <a:t>Парк </a:t>
            </a:r>
            <a:r>
              <a:rPr lang="ru-RU" dirty="0" smtClean="0"/>
              <a:t>Кусково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189955" y="1604189"/>
            <a:ext cx="6762216" cy="452614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mtClean="0"/>
          </a:p>
        </p:txBody>
      </p:sp>
      <p:pic>
        <p:nvPicPr>
          <p:cNvPr id="20483" name="Picture 2" descr="http://esckaz.com/2009/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667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698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618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513" y="260350"/>
            <a:ext cx="56220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b="1" dirty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Arial" charset="0"/>
              </a:rPr>
              <a:t>Сочи   2014</a:t>
            </a:r>
            <a:endParaRPr lang="ru-RU" sz="8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7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457170" y="533248"/>
            <a:ext cx="8228766" cy="6322244"/>
          </a:xfrm>
        </p:spPr>
        <p:txBody>
          <a:bodyPr wrap="square" anchor="ctr" anchorCtr="1">
            <a:sp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Наша </a:t>
            </a:r>
            <a:r>
              <a:rPr lang="ru-RU" sz="4400" dirty="0">
                <a:solidFill>
                  <a:srgbClr val="FF0000"/>
                </a:solidFill>
              </a:rPr>
              <a:t>Москва</a:t>
            </a:r>
          </a:p>
          <a:p>
            <a:pPr marL="0" indent="0" algn="ctr">
              <a:buNone/>
            </a:pPr>
            <a:endParaRPr lang="ru-RU" sz="4900" dirty="0"/>
          </a:p>
          <a:p>
            <a:pPr marL="0" indent="0" algn="ctr">
              <a:buNone/>
            </a:pPr>
            <a:endParaRPr lang="ru-RU" sz="4900" dirty="0"/>
          </a:p>
          <a:p>
            <a:pPr marL="0" indent="0" algn="ctr">
              <a:buNone/>
            </a:pPr>
            <a:endParaRPr lang="ru-RU" sz="4900" dirty="0"/>
          </a:p>
          <a:p>
            <a:pPr marL="0" indent="0" algn="ctr">
              <a:buNone/>
            </a:pPr>
            <a:endParaRPr lang="ru-RU" sz="3600" dirty="0">
              <a:solidFill>
                <a:srgbClr val="000080"/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000080"/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000080"/>
              </a:solidFill>
            </a:endParaRPr>
          </a:p>
          <a:p>
            <a:pPr marL="0" indent="0" algn="ctr">
              <a:buNone/>
            </a:pPr>
            <a:endParaRPr lang="ru-RU" sz="3600" dirty="0">
              <a:solidFill>
                <a:srgbClr val="00008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11182" y="1567607"/>
            <a:ext cx="1727781" cy="129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110272" y="4522879"/>
            <a:ext cx="1863304" cy="142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748129" y="3069906"/>
            <a:ext cx="1864283" cy="13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902088" y="1632924"/>
            <a:ext cx="1935141" cy="129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alphaModFix/>
            <a:lum/>
          </a:blip>
          <a:srcRect/>
          <a:stretch>
            <a:fillRect/>
          </a:stretch>
        </p:blipFill>
        <p:spPr>
          <a:xfrm>
            <a:off x="3265513" y="2024826"/>
            <a:ext cx="2285862" cy="130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alphaModFix/>
            <a:lum/>
          </a:blip>
          <a:srcRect/>
          <a:stretch>
            <a:fillRect/>
          </a:stretch>
        </p:blipFill>
        <p:spPr>
          <a:xfrm>
            <a:off x="3265513" y="3614971"/>
            <a:ext cx="2310023" cy="154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alphaModFix/>
            <a:lum/>
          </a:blip>
          <a:srcRect/>
          <a:stretch>
            <a:fillRect/>
          </a:stretch>
        </p:blipFill>
        <p:spPr>
          <a:xfrm>
            <a:off x="6566618" y="3145674"/>
            <a:ext cx="1727781" cy="129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alphaModFix/>
            <a:lum/>
          </a:blip>
          <a:srcRect/>
          <a:stretch>
            <a:fillRect/>
          </a:stretch>
        </p:blipFill>
        <p:spPr>
          <a:xfrm>
            <a:off x="6073848" y="4637512"/>
            <a:ext cx="1727781" cy="129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13"/>
          <a:stretch>
            <a:fillRect/>
          </a:stretch>
        </p:blipFill>
        <p:spPr bwMode="auto">
          <a:xfrm>
            <a:off x="179512" y="1468438"/>
            <a:ext cx="8784976" cy="527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8888" y="115888"/>
            <a:ext cx="5761037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Символы зимней олимпиады 2014 года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29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27233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4213" y="549275"/>
            <a:ext cx="799147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Символы </a:t>
            </a:r>
            <a:r>
              <a:rPr lang="ru-RU" sz="4400" b="1" dirty="0" err="1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паралимпийских</a:t>
            </a:r>
            <a:r>
              <a:rPr lang="ru-RU" sz="4400" b="1" dirty="0">
                <a:ln w="635"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 игр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74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619298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180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170" y="-692864"/>
            <a:ext cx="8228766" cy="3077766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4 апреля 1147 г. является датой первого упоминания о Москве в летописи.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8798" y="2951350"/>
            <a:ext cx="6005601" cy="2208698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/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5242" y="2939271"/>
            <a:ext cx="5017456" cy="237103"/>
          </a:xfrm>
          <a:prstGeom prst="rect">
            <a:avLst/>
          </a:prstGeom>
          <a:noFill/>
          <a:ln>
            <a:noFill/>
          </a:ln>
        </p:spPr>
        <p:txBody>
          <a:bodyPr vert="horz" wrap="none" lIns="81643" tIns="40817" rIns="81643" bIns="40817" anchor="t" anchorCtr="0" compatLnSpc="0"/>
          <a:lstStyle/>
          <a:p>
            <a:pPr defTabSz="829452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95380" y="2915430"/>
            <a:ext cx="1796683" cy="1526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310475" y="2351419"/>
            <a:ext cx="3265513" cy="4245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1861" y="352714"/>
            <a:ext cx="4017234" cy="60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637025" y="718486"/>
            <a:ext cx="4044333" cy="535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170" y="538079"/>
            <a:ext cx="8228766" cy="615553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/>
              <a:t>Герб и флаг Москвы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95051" y="1241022"/>
            <a:ext cx="3815424" cy="45261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032708" y="1643376"/>
            <a:ext cx="1935141" cy="12958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4"/>
          <p:cNvSpPr txBox="1">
            <a:spLocks noGrp="1"/>
          </p:cNvSpPr>
          <p:nvPr>
            <p:ph type="subTitle" idx="4294967295"/>
          </p:nvPr>
        </p:nvSpPr>
        <p:spPr>
          <a:xfrm>
            <a:off x="2547426" y="1483028"/>
            <a:ext cx="8228766" cy="4526148"/>
          </a:xfrm>
        </p:spPr>
        <p:txBody>
          <a:bodyPr anchor="ctr" anchorCtr="1"/>
          <a:lstStyle/>
          <a:p>
            <a:pPr marL="0" indent="0" algn="ctr">
              <a:buNone/>
            </a:pPr>
            <a:r>
              <a:rPr lang="ru-RU" sz="2500" b="1" dirty="0"/>
              <a:t>Флаг Москвы</a:t>
            </a:r>
            <a:r>
              <a:rPr lang="ru-RU" sz="2500" dirty="0"/>
              <a:t> — является</a:t>
            </a:r>
          </a:p>
          <a:p>
            <a:pPr marL="0" indent="0" algn="ctr">
              <a:buNone/>
            </a:pPr>
            <a:r>
              <a:rPr lang="ru-RU" sz="2500" dirty="0"/>
              <a:t>символом города </a:t>
            </a:r>
            <a:r>
              <a:rPr lang="ru-RU" sz="2500" dirty="0">
                <a:hlinkClick r:id="rId5" action="ppaction://hlinkfile"/>
              </a:rPr>
              <a:t>Москвы</a:t>
            </a:r>
            <a:r>
              <a:rPr lang="ru-RU" sz="2500" dirty="0"/>
              <a:t>.</a:t>
            </a:r>
          </a:p>
          <a:p>
            <a:pPr marL="0" indent="0" algn="ctr">
              <a:buNone/>
            </a:pPr>
            <a:r>
              <a:rPr lang="ru-RU" sz="2500" dirty="0"/>
              <a:t>Принят </a:t>
            </a:r>
            <a:r>
              <a:rPr lang="ru-RU" sz="2500" dirty="0">
                <a:hlinkClick r:id="rId6" action="ppaction://hlinkfile"/>
              </a:rPr>
              <a:t>29 августа</a:t>
            </a:r>
            <a:r>
              <a:rPr lang="ru-RU" sz="2500" dirty="0"/>
              <a:t> </a:t>
            </a:r>
            <a:r>
              <a:rPr lang="ru-RU" sz="2500" dirty="0">
                <a:hlinkClick r:id="rId7" action="ppaction://hlinkfile"/>
              </a:rPr>
              <a:t>1994 года</a:t>
            </a:r>
            <a:r>
              <a:rPr lang="ru-RU" sz="2500" dirty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40894" y="1698244"/>
            <a:ext cx="6580333" cy="45548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Москва деревянная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Москва белокаменная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26350" y="1604514"/>
            <a:ext cx="7090079" cy="452614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Москва кирпичная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58452" y="1604514"/>
            <a:ext cx="6425874" cy="452614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Московский Кремль сегодня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06205" y="1315485"/>
            <a:ext cx="6668827" cy="521622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78</Words>
  <Application>Microsoft Office PowerPoint</Application>
  <PresentationFormat>Экран (4:3)</PresentationFormat>
  <Paragraphs>36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Обычный</vt:lpstr>
      <vt:lpstr>3_Обычный</vt:lpstr>
      <vt:lpstr>1_Обычный</vt:lpstr>
      <vt:lpstr>4_Обычный</vt:lpstr>
      <vt:lpstr>ГБОУ г.Москвы СОШ № 2090</vt:lpstr>
      <vt:lpstr>Слайд 2</vt:lpstr>
      <vt:lpstr>  4 апреля 1147 г. является датой первого упоминания о Москве в летописи.</vt:lpstr>
      <vt:lpstr>Слайд 4</vt:lpstr>
      <vt:lpstr>Герб и флаг Москвы</vt:lpstr>
      <vt:lpstr>Москва деревянная</vt:lpstr>
      <vt:lpstr>Москва белокаменная</vt:lpstr>
      <vt:lpstr>Москва кирпичная</vt:lpstr>
      <vt:lpstr>Московский Кремль сегодня</vt:lpstr>
      <vt:lpstr>Красная площадь</vt:lpstr>
      <vt:lpstr>Царь - пушка</vt:lpstr>
      <vt:lpstr>Царь - колокол</vt:lpstr>
      <vt:lpstr>Слайд 13</vt:lpstr>
      <vt:lpstr>Парки Москвы</vt:lpstr>
      <vt:lpstr>Парк Кузьминки</vt:lpstr>
      <vt:lpstr>Парк Кусково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-</cp:lastModifiedBy>
  <cp:revision>8</cp:revision>
  <dcterms:modified xsi:type="dcterms:W3CDTF">2013-12-15T07:57:19Z</dcterms:modified>
</cp:coreProperties>
</file>