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5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0A58-1455-4E7B-B2E9-90804B6ABD58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F5BE-A496-4C96-9B5C-F105BCEE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404665"/>
          <a:ext cx="8568952" cy="6377003"/>
        </p:xfrm>
        <a:graphic>
          <a:graphicData uri="http://schemas.openxmlformats.org/drawingml/2006/table">
            <a:tbl>
              <a:tblPr/>
              <a:tblGrid>
                <a:gridCol w="2664295"/>
                <a:gridCol w="1296144"/>
                <a:gridCol w="792088"/>
                <a:gridCol w="1152128"/>
                <a:gridCol w="1368152"/>
                <a:gridCol w="1296145"/>
              </a:tblGrid>
              <a:tr h="8107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Утверждение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Паралле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лограмм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8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Ромб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Прямо-угольник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Равнобед-ренная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трапеция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Квадрат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4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Противолежащие углы равны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4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Противолежащие стороны равны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92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 стороны равны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928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Противолежащие стороны параллельны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26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Все углы прямые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396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Диагонали точкой пересечения делятся пополам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26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Диагонали равны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271"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Диагонали взаимно перпендикулярны  и являются биссектрисами углов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Экран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2013-11-23T07:53:17Z</dcterms:created>
  <dcterms:modified xsi:type="dcterms:W3CDTF">2013-11-23T08:03:02Z</dcterms:modified>
</cp:coreProperties>
</file>