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88" r:id="rId3"/>
    <p:sldId id="289" r:id="rId4"/>
    <p:sldId id="290" r:id="rId5"/>
    <p:sldId id="291" r:id="rId6"/>
    <p:sldId id="293" r:id="rId7"/>
    <p:sldId id="294" r:id="rId8"/>
    <p:sldId id="295" r:id="rId9"/>
    <p:sldId id="281" r:id="rId10"/>
    <p:sldId id="284" r:id="rId11"/>
    <p:sldId id="296" r:id="rId12"/>
    <p:sldId id="287" r:id="rId13"/>
    <p:sldId id="282" r:id="rId14"/>
    <p:sldId id="285" r:id="rId15"/>
    <p:sldId id="268" r:id="rId16"/>
    <p:sldId id="297" r:id="rId17"/>
    <p:sldId id="299" r:id="rId18"/>
    <p:sldId id="301" r:id="rId19"/>
    <p:sldId id="261" r:id="rId20"/>
    <p:sldId id="280" r:id="rId21"/>
    <p:sldId id="266" r:id="rId22"/>
    <p:sldId id="278" r:id="rId23"/>
    <p:sldId id="300" r:id="rId24"/>
    <p:sldId id="263" r:id="rId25"/>
    <p:sldId id="302" r:id="rId26"/>
    <p:sldId id="257" r:id="rId27"/>
    <p:sldId id="303" r:id="rId28"/>
    <p:sldId id="304" r:id="rId29"/>
    <p:sldId id="305" r:id="rId30"/>
    <p:sldId id="306" r:id="rId31"/>
    <p:sldId id="307" r:id="rId32"/>
    <p:sldId id="309" r:id="rId33"/>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6600"/>
    <a:srgbClr val="6600CC"/>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17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ru-RU"/>
          </a:p>
        </p:txBody>
      </p:sp>
      <p:sp>
        <p:nvSpPr>
          <p:cNvPr id="122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ru-RU"/>
          </a:p>
        </p:txBody>
      </p:sp>
      <p:sp>
        <p:nvSpPr>
          <p:cNvPr id="20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ru-RU"/>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A5C90541-7B66-4583-9C00-1E07E1DFE0B0}" type="slidenum">
              <a:rPr lang="ru-RU"/>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miter lim="800000"/>
            <a:headEnd/>
            <a:tailEnd/>
          </a:ln>
        </p:spPr>
        <p:txBody>
          <a:bodyPr/>
          <a:lstStyle/>
          <a:p>
            <a:fld id="{BED15036-B832-4AAD-B298-452815F3B2F2}" type="slidenum">
              <a:rPr lang="ru-RU"/>
              <a:pPr/>
              <a:t>5</a:t>
            </a:fld>
            <a:endParaRPr lang="ru-RU"/>
          </a:p>
        </p:txBody>
      </p:sp>
      <p:sp>
        <p:nvSpPr>
          <p:cNvPr id="81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8BCB1CEE-98C4-4E0A-8C59-75812BE40D31}" type="slidenum">
              <a:rPr lang="ru-RU" sz="1200">
                <a:cs typeface="Arial" charset="0"/>
              </a:rPr>
              <a:pPr algn="r" eaLnBrk="1" hangingPunct="1"/>
              <a:t>5</a:t>
            </a:fld>
            <a:endParaRPr lang="ru-RU" sz="1200">
              <a:cs typeface="Arial" charset="0"/>
            </a:endParaRPr>
          </a:p>
        </p:txBody>
      </p:sp>
      <p:sp>
        <p:nvSpPr>
          <p:cNvPr id="8196" name="Rectangle 2"/>
          <p:cNvSpPr>
            <a:spLocks noRot="1" noChangeArrowheads="1" noTextEdit="1"/>
          </p:cNvSpPr>
          <p:nvPr>
            <p:ph type="sldImg"/>
          </p:nvPr>
        </p:nvSpPr>
        <p:spPr>
          <a:ln/>
        </p:spPr>
      </p:sp>
      <p:sp>
        <p:nvSpPr>
          <p:cNvPr id="8197" name="Rectangle 3"/>
          <p:cNvSpPr>
            <a:spLocks noGrp="1" noChangeArrowheads="1"/>
          </p:cNvSpPr>
          <p:nvPr>
            <p:ph type="body" idx="1"/>
          </p:nvPr>
        </p:nvSpPr>
        <p:spPr>
          <a:noFill/>
        </p:spPr>
        <p:txBody>
          <a:bodyPr/>
          <a:lstStyle/>
          <a:p>
            <a:pPr eaLnBrk="1" hangingPunct="1">
              <a:spcBef>
                <a:spcPct val="0"/>
              </a:spcBef>
            </a:pPr>
            <a:endParaRPr lang="ru-RU"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miter lim="800000"/>
            <a:headEnd/>
            <a:tailEnd/>
          </a:ln>
        </p:spPr>
        <p:txBody>
          <a:bodyPr/>
          <a:lstStyle/>
          <a:p>
            <a:fld id="{0E0B7A50-7FF5-4362-819D-791FEADCFD46}" type="slidenum">
              <a:rPr lang="ru-RU"/>
              <a:pPr/>
              <a:t>8</a:t>
            </a:fld>
            <a:endParaRPr lang="ru-RU"/>
          </a:p>
        </p:txBody>
      </p:sp>
      <p:sp>
        <p:nvSpPr>
          <p:cNvPr id="12291" name="Rectangle 2"/>
          <p:cNvSpPr>
            <a:spLocks noRo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ru-RU"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miter lim="800000"/>
            <a:headEnd/>
            <a:tailEnd/>
          </a:ln>
        </p:spPr>
        <p:txBody>
          <a:bodyPr/>
          <a:lstStyle/>
          <a:p>
            <a:fld id="{6CC0F5F8-C9DD-45C9-9B08-130F0EF5E7CD}" type="slidenum">
              <a:rPr lang="ru-RU"/>
              <a:pPr/>
              <a:t>13</a:t>
            </a:fld>
            <a:endParaRPr lang="ru-RU"/>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spcBef>
                <a:spcPct val="0"/>
              </a:spcBef>
            </a:pPr>
            <a:endParaRPr lang="ru-RU"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miter lim="800000"/>
            <a:headEnd/>
            <a:tailEnd/>
          </a:ln>
        </p:spPr>
        <p:txBody>
          <a:bodyPr/>
          <a:lstStyle/>
          <a:p>
            <a:fld id="{B87B92A8-D2F1-4208-96BE-CA803C6025BF}" type="slidenum">
              <a:rPr lang="ru-RU"/>
              <a:pPr/>
              <a:t>16</a:t>
            </a:fld>
            <a:endParaRPr lang="ru-RU"/>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ru-RU"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Rot="1" noChangeArrowheads="1" noTextEdit="1"/>
          </p:cNvSpPr>
          <p:nvPr>
            <p:ph type="sldImg"/>
          </p:nvPr>
        </p:nvSpPr>
        <p:spPr>
          <a:ln/>
        </p:spPr>
      </p:sp>
      <p:sp>
        <p:nvSpPr>
          <p:cNvPr id="24579" name="Rectangle 3"/>
          <p:cNvSpPr>
            <a:spLocks noChangeArrowheads="1"/>
          </p:cNvSpPr>
          <p:nvPr>
            <p:ph type="body" idx="1"/>
          </p:nvPr>
        </p:nvSpPr>
        <p:spPr>
          <a:noFill/>
        </p:spPr>
        <p:txBody>
          <a:bodyPr/>
          <a:lstStyle/>
          <a:p>
            <a:pPr eaLnBrk="1" hangingPunct="1"/>
            <a:endParaRPr lang="ru-RU"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fld id="{78B9BC5A-7978-4614-AC3B-EA7F4A4D26C2}" type="slidenum">
              <a:rPr lang="ru-RU"/>
              <a:pPr/>
              <a:t>24</a:t>
            </a:fld>
            <a:endParaRPr lang="ru-RU"/>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ru-RU"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4613" y="8685213"/>
            <a:ext cx="2971800" cy="457200"/>
          </a:xfrm>
          <a:prstGeom prst="rect">
            <a:avLst/>
          </a:prstGeom>
          <a:noFill/>
          <a:ln w="9525">
            <a:noFill/>
            <a:miter lim="800000"/>
            <a:headEnd/>
            <a:tailEnd/>
          </a:ln>
          <a:effectLst/>
        </p:spPr>
        <p:txBody>
          <a:bodyPr anchor="b"/>
          <a:lstStyle/>
          <a:p>
            <a:pPr algn="r" eaLnBrk="1" hangingPunct="1"/>
            <a:fld id="{27ED98B2-785C-4E17-9024-E9354B60F8D0}" type="slidenum">
              <a:rPr lang="ru-RU" sz="1200"/>
              <a:pPr algn="r" eaLnBrk="1" hangingPunct="1"/>
              <a:t>30</a:t>
            </a:fld>
            <a:endParaRPr lang="ru-RU"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ru-RU"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7D5A439F-304E-404E-AB43-AAA1DE8C54BA}"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407F0550-01F8-4A74-82CF-A2FC8958A90A}"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2851AC5B-3DAA-40A2-9FA2-765D3A38022D}"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9DC5E278-E55B-4F4B-94EE-70479C96B9C5}"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68184B79-5671-4752-96BA-C078862E63E1}"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8EDD4513-20CE-4F75-B593-01CC83784006}"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fld id="{D44B79C1-9904-448F-92D6-0EAB42FD0282}"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fld id="{A254C820-C03E-43ED-9FD0-856DDDA9B447}"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fld id="{33883D46-EBC2-4FE6-8B95-84E6C9BF1EC1}"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19A1248D-702B-4003-A257-DE5E28F5B4D2}"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72820980-3BE7-4E32-987B-315F30991943}"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43E7AF3D-C9A4-4735-A9EE-6083B3130DE3}"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17.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2.gif"/></Relationships>
</file>

<file path=ppt/slides/_rels/slide18.xml.rels><?xml version="1.0" encoding="UTF-8" standalone="yes"?>
<Relationships xmlns="http://schemas.openxmlformats.org/package/2006/relationships"><Relationship Id="rId3" Type="http://schemas.openxmlformats.org/officeDocument/2006/relationships/hyperlink" Target="http://gifportal.ru/view/32427.html" TargetMode="External"/><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gif"/></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ibis-online.ru/shopimages/x2/60416.jp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pc0103.ucoz.ru/_ph/16/947516764.jp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hyperlink" Target="http://img1.liveinternet.ru/images/attach/c/2/64/65/64065718_1284580773_17.pn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ds167.centerstart.ru/sites/ds167.centerstart.ru/files/fe37aa2ee646.jp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img-fotki.yandex.ru/get/6209/27302857.1d9/0_81212_6d13a48c_XL"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nchor="ctr"/>
          <a:lstStyle/>
          <a:p>
            <a:pPr eaLnBrk="1" hangingPunct="1"/>
            <a:endParaRPr lang="ru-RU" sz="4400" smtClean="0"/>
          </a:p>
        </p:txBody>
      </p:sp>
      <p:sp>
        <p:nvSpPr>
          <p:cNvPr id="3075" name="Rectangle 3"/>
          <p:cNvSpPr>
            <a:spLocks noGrp="1" noChangeArrowheads="1"/>
          </p:cNvSpPr>
          <p:nvPr>
            <p:ph type="subTitle" idx="1"/>
          </p:nvPr>
        </p:nvSpPr>
        <p:spPr>
          <a:xfrm>
            <a:off x="1371600" y="3886200"/>
            <a:ext cx="6400800" cy="1752600"/>
          </a:xfrm>
        </p:spPr>
        <p:txBody>
          <a:bodyPr/>
          <a:lstStyle/>
          <a:p>
            <a:pPr eaLnBrk="1" hangingPunct="1"/>
            <a:endParaRPr lang="ru-RU" sz="3200" smtClean="0"/>
          </a:p>
        </p:txBody>
      </p:sp>
      <p:pic>
        <p:nvPicPr>
          <p:cNvPr id="3076" name="Picture 5" descr="post119267_img1"/>
          <p:cNvPicPr>
            <a:picLocks noChangeAspect="1" noChangeArrowheads="1"/>
          </p:cNvPicPr>
          <p:nvPr/>
        </p:nvPicPr>
        <p:blipFill>
          <a:blip r:embed="rId2" cstate="email"/>
          <a:srcRect/>
          <a:stretch>
            <a:fillRect/>
          </a:stretch>
        </p:blipFill>
        <p:spPr bwMode="auto">
          <a:xfrm>
            <a:off x="0" y="-15875"/>
            <a:ext cx="9144000" cy="6873875"/>
          </a:xfrm>
          <a:prstGeom prst="rect">
            <a:avLst/>
          </a:prstGeom>
          <a:noFill/>
          <a:ln w="9525">
            <a:noFill/>
            <a:miter lim="800000"/>
            <a:headEnd/>
            <a:tailEnd/>
          </a:ln>
        </p:spPr>
      </p:pic>
      <p:sp>
        <p:nvSpPr>
          <p:cNvPr id="3077" name="Text Box 6"/>
          <p:cNvSpPr txBox="1">
            <a:spLocks noChangeArrowheads="1"/>
          </p:cNvSpPr>
          <p:nvPr/>
        </p:nvSpPr>
        <p:spPr bwMode="auto">
          <a:xfrm rot="-1069460">
            <a:off x="1219200" y="1828800"/>
            <a:ext cx="3489325" cy="1311275"/>
          </a:xfrm>
          <a:prstGeom prst="rect">
            <a:avLst/>
          </a:prstGeom>
          <a:noFill/>
          <a:ln w="9525">
            <a:noFill/>
            <a:miter lim="800000"/>
            <a:headEnd/>
            <a:tailEnd/>
          </a:ln>
          <a:effectLst/>
        </p:spPr>
        <p:txBody>
          <a:bodyPr wrap="none">
            <a:spAutoFit/>
          </a:bodyPr>
          <a:lstStyle/>
          <a:p>
            <a:pPr algn="ctr" eaLnBrk="1" hangingPunct="1"/>
            <a:r>
              <a:rPr lang="ru-RU" sz="4000"/>
              <a:t>Звуки и буквы</a:t>
            </a:r>
          </a:p>
          <a:p>
            <a:pPr algn="ctr" eaLnBrk="1" hangingPunct="1"/>
            <a:r>
              <a:rPr lang="ru-RU" sz="4000"/>
              <a:t> </a:t>
            </a:r>
            <a:r>
              <a:rPr lang="ru-RU" sz="4000" b="1">
                <a:solidFill>
                  <a:srgbClr val="008000"/>
                </a:solidFill>
              </a:rPr>
              <a:t>Л</a:t>
            </a:r>
            <a:r>
              <a:rPr lang="ru-RU" sz="4000"/>
              <a:t>ь – </a:t>
            </a:r>
            <a:r>
              <a:rPr lang="ru-RU" sz="4000" b="1">
                <a:solidFill>
                  <a:srgbClr val="008000"/>
                </a:solidFill>
              </a:rPr>
              <a:t>Й</a:t>
            </a:r>
            <a:r>
              <a:rPr lang="ru-RU" sz="4000"/>
              <a:t>.</a:t>
            </a:r>
          </a:p>
        </p:txBody>
      </p:sp>
      <p:sp>
        <p:nvSpPr>
          <p:cNvPr id="2" name="TextBox 1"/>
          <p:cNvSpPr txBox="1">
            <a:spLocks noChangeArrowheads="1"/>
          </p:cNvSpPr>
          <p:nvPr/>
        </p:nvSpPr>
        <p:spPr bwMode="auto">
          <a:xfrm rot="-1064703">
            <a:off x="1439863" y="2990850"/>
            <a:ext cx="3744912" cy="1200150"/>
          </a:xfrm>
          <a:prstGeom prst="rect">
            <a:avLst/>
          </a:prstGeom>
          <a:noFill/>
          <a:ln w="9525">
            <a:noFill/>
            <a:miter lim="800000"/>
            <a:headEnd/>
            <a:tailEnd/>
          </a:ln>
        </p:spPr>
        <p:txBody>
          <a:bodyPr>
            <a:spAutoFit/>
          </a:bodyPr>
          <a:lstStyle/>
          <a:p>
            <a:pPr algn="ctr" eaLnBrk="1" hangingPunct="1"/>
            <a:r>
              <a:rPr lang="ru-RU" sz="2400">
                <a:solidFill>
                  <a:srgbClr val="C00000"/>
                </a:solidFill>
              </a:rPr>
              <a:t>Дифференциация изолированно,   в слогах, словах.</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ъект 2"/>
          <p:cNvSpPr>
            <a:spLocks noGrp="1"/>
          </p:cNvSpPr>
          <p:nvPr>
            <p:ph idx="1"/>
          </p:nvPr>
        </p:nvSpPr>
        <p:spPr>
          <a:xfrm>
            <a:off x="195263" y="1431925"/>
            <a:ext cx="4297362" cy="4525963"/>
          </a:xfrm>
        </p:spPr>
        <p:txBody>
          <a:bodyPr/>
          <a:lstStyle/>
          <a:p>
            <a:pPr marL="0" indent="0" algn="just" eaLnBrk="1" hangingPunct="1">
              <a:buFontTx/>
              <a:buNone/>
            </a:pPr>
            <a:r>
              <a:rPr lang="ru-RU" sz="2800" smtClean="0"/>
              <a:t>Губы растянуты в улыбке. Зубы видны. Кончик языка прижат к нижним зубам, спинка языка выгнута горкой. Голосовые связки работают, горло дрожит (есть голос).</a:t>
            </a:r>
          </a:p>
        </p:txBody>
      </p:sp>
      <p:pic>
        <p:nvPicPr>
          <p:cNvPr id="14339" name="Рисунок 3"/>
          <p:cNvPicPr>
            <a:picLocks noChangeAspect="1"/>
          </p:cNvPicPr>
          <p:nvPr/>
        </p:nvPicPr>
        <p:blipFill>
          <a:blip r:embed="rId2" cstate="email"/>
          <a:srcRect/>
          <a:stretch>
            <a:fillRect/>
          </a:stretch>
        </p:blipFill>
        <p:spPr bwMode="auto">
          <a:xfrm>
            <a:off x="4564063" y="1330325"/>
            <a:ext cx="4564062" cy="4495800"/>
          </a:xfrm>
          <a:prstGeom prst="rect">
            <a:avLst/>
          </a:prstGeom>
          <a:noFill/>
          <a:ln w="9525">
            <a:noFill/>
            <a:miter lim="800000"/>
            <a:headEnd/>
            <a:tailEnd/>
          </a:ln>
        </p:spPr>
      </p:pic>
      <p:sp>
        <p:nvSpPr>
          <p:cNvPr id="14340" name="Заголовок 1"/>
          <p:cNvSpPr>
            <a:spLocks noGrp="1"/>
          </p:cNvSpPr>
          <p:nvPr>
            <p:ph type="title"/>
          </p:nvPr>
        </p:nvSpPr>
        <p:spPr>
          <a:xfrm>
            <a:off x="5791200" y="274638"/>
            <a:ext cx="2895600" cy="1143000"/>
          </a:xfrm>
        </p:spPr>
        <p:txBody>
          <a:bodyPr/>
          <a:lstStyle/>
          <a:p>
            <a:pPr eaLnBrk="1" hangingPunct="1"/>
            <a:r>
              <a:rPr lang="ru-RU" smtClean="0"/>
              <a:t>Звук Й.</a:t>
            </a:r>
          </a:p>
        </p:txBody>
      </p:sp>
      <p:sp>
        <p:nvSpPr>
          <p:cNvPr id="14341" name="TextBox 5"/>
          <p:cNvSpPr txBox="1">
            <a:spLocks noChangeArrowheads="1"/>
          </p:cNvSpPr>
          <p:nvPr/>
        </p:nvSpPr>
        <p:spPr bwMode="auto">
          <a:xfrm>
            <a:off x="198438" y="127000"/>
            <a:ext cx="5327650" cy="584200"/>
          </a:xfrm>
          <a:prstGeom prst="rect">
            <a:avLst/>
          </a:prstGeom>
          <a:noFill/>
          <a:ln w="9525">
            <a:noFill/>
            <a:miter lim="800000"/>
            <a:headEnd/>
            <a:tailEnd/>
          </a:ln>
        </p:spPr>
        <p:txBody>
          <a:bodyPr wrap="none">
            <a:spAutoFit/>
          </a:bodyPr>
          <a:lstStyle/>
          <a:p>
            <a:pPr eaLnBrk="1" hangingPunct="1"/>
            <a:r>
              <a:rPr lang="ru-RU" sz="3200"/>
              <a:t>Особенности артикуляции.</a:t>
            </a:r>
          </a:p>
        </p:txBody>
      </p:sp>
      <p:sp>
        <p:nvSpPr>
          <p:cNvPr id="14342" name="TextBox 6"/>
          <p:cNvSpPr txBox="1">
            <a:spLocks noChangeArrowheads="1"/>
          </p:cNvSpPr>
          <p:nvPr/>
        </p:nvSpPr>
        <p:spPr bwMode="auto">
          <a:xfrm>
            <a:off x="0" y="5846763"/>
            <a:ext cx="6629400" cy="831850"/>
          </a:xfrm>
          <a:prstGeom prst="rect">
            <a:avLst/>
          </a:prstGeom>
          <a:noFill/>
          <a:ln w="9525">
            <a:noFill/>
            <a:miter lim="800000"/>
            <a:headEnd/>
            <a:tailEnd/>
          </a:ln>
        </p:spPr>
        <p:txBody>
          <a:bodyPr>
            <a:spAutoFit/>
          </a:bodyPr>
          <a:lstStyle/>
          <a:p>
            <a:pPr algn="ctr" eaLnBrk="1" hangingPunct="1"/>
            <a:r>
              <a:rPr lang="ru-RU" sz="2400"/>
              <a:t>Характеристика. </a:t>
            </a:r>
          </a:p>
          <a:p>
            <a:pPr algn="ctr" eaLnBrk="1" hangingPunct="1"/>
            <a:r>
              <a:rPr lang="ru-RU" sz="2400"/>
              <a:t>Звук [Й] – всегда мягкий звонкий согласный.</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228600" y="274638"/>
            <a:ext cx="8915400" cy="2087562"/>
          </a:xfrm>
        </p:spPr>
        <p:txBody>
          <a:bodyPr/>
          <a:lstStyle/>
          <a:p>
            <a:pPr eaLnBrk="1" hangingPunct="1"/>
            <a:r>
              <a:rPr lang="ru-RU" sz="4000" smtClean="0"/>
              <a:t>Попеременно произнеси звуки, стараясь почувствовать движение языка:</a:t>
            </a:r>
          </a:p>
        </p:txBody>
      </p:sp>
      <p:sp>
        <p:nvSpPr>
          <p:cNvPr id="15363" name="Объект 2"/>
          <p:cNvSpPr>
            <a:spLocks noGrp="1"/>
          </p:cNvSpPr>
          <p:nvPr>
            <p:ph idx="1"/>
          </p:nvPr>
        </p:nvSpPr>
        <p:spPr>
          <a:xfrm>
            <a:off x="457200" y="2819400"/>
            <a:ext cx="8229600" cy="3733800"/>
          </a:xfrm>
        </p:spPr>
        <p:txBody>
          <a:bodyPr/>
          <a:lstStyle/>
          <a:p>
            <a:pPr marL="0" indent="0" eaLnBrk="1" hangingPunct="1">
              <a:buFontTx/>
              <a:buNone/>
            </a:pPr>
            <a:r>
              <a:rPr lang="ru-RU" sz="6600" b="1" i="1" smtClean="0">
                <a:solidFill>
                  <a:srgbClr val="008000"/>
                </a:solidFill>
              </a:rPr>
              <a:t>Й</a:t>
            </a:r>
            <a:r>
              <a:rPr lang="ru-RU" sz="6600" i="1" smtClean="0">
                <a:solidFill>
                  <a:srgbClr val="0000CC"/>
                </a:solidFill>
              </a:rPr>
              <a:t>  </a:t>
            </a:r>
            <a:r>
              <a:rPr lang="ru-RU" sz="6600" i="1" smtClean="0"/>
              <a:t>-</a:t>
            </a:r>
            <a:r>
              <a:rPr lang="ru-RU" sz="6600" i="1" smtClean="0">
                <a:solidFill>
                  <a:srgbClr val="0000CC"/>
                </a:solidFill>
              </a:rPr>
              <a:t>  </a:t>
            </a:r>
            <a:r>
              <a:rPr lang="ru-RU" sz="6600" b="1" i="1" smtClean="0">
                <a:solidFill>
                  <a:srgbClr val="008000"/>
                </a:solidFill>
              </a:rPr>
              <a:t>Л</a:t>
            </a:r>
            <a:r>
              <a:rPr lang="ru-RU" sz="6600" i="1" smtClean="0"/>
              <a:t>ʼ,        </a:t>
            </a:r>
            <a:r>
              <a:rPr lang="ru-RU" sz="6600" b="1" i="1" smtClean="0">
                <a:solidFill>
                  <a:srgbClr val="008000"/>
                </a:solidFill>
              </a:rPr>
              <a:t>Й</a:t>
            </a:r>
            <a:r>
              <a:rPr lang="ru-RU" sz="6600" i="1" smtClean="0">
                <a:solidFill>
                  <a:srgbClr val="0000CC"/>
                </a:solidFill>
              </a:rPr>
              <a:t>  </a:t>
            </a:r>
            <a:r>
              <a:rPr lang="ru-RU" sz="6600" i="1" smtClean="0"/>
              <a:t>-</a:t>
            </a:r>
            <a:r>
              <a:rPr lang="ru-RU" sz="6600" i="1" smtClean="0">
                <a:solidFill>
                  <a:srgbClr val="0000CC"/>
                </a:solidFill>
              </a:rPr>
              <a:t>  </a:t>
            </a:r>
            <a:r>
              <a:rPr lang="ru-RU" sz="6600" b="1" i="1" smtClean="0">
                <a:solidFill>
                  <a:srgbClr val="008000"/>
                </a:solidFill>
              </a:rPr>
              <a:t>Л</a:t>
            </a:r>
            <a:r>
              <a:rPr lang="ru-RU" sz="6600" i="1" smtClean="0"/>
              <a:t>ʼ; </a:t>
            </a:r>
          </a:p>
          <a:p>
            <a:pPr marL="0" indent="0" eaLnBrk="1" hangingPunct="1">
              <a:buFontTx/>
              <a:buNone/>
            </a:pPr>
            <a:endParaRPr lang="ru-RU" sz="6600" b="1" i="1" smtClean="0">
              <a:solidFill>
                <a:srgbClr val="008000"/>
              </a:solidFill>
            </a:endParaRPr>
          </a:p>
          <a:p>
            <a:pPr marL="0" indent="0" eaLnBrk="1" hangingPunct="1">
              <a:buFontTx/>
              <a:buNone/>
            </a:pPr>
            <a:r>
              <a:rPr lang="ru-RU" sz="6600" b="1" i="1" smtClean="0">
                <a:solidFill>
                  <a:srgbClr val="008000"/>
                </a:solidFill>
              </a:rPr>
              <a:t>Л</a:t>
            </a:r>
            <a:r>
              <a:rPr lang="ru-RU" sz="6600" i="1" smtClean="0"/>
              <a:t>ʼ - </a:t>
            </a:r>
            <a:r>
              <a:rPr lang="ru-RU" sz="6600" b="1" i="1" smtClean="0">
                <a:solidFill>
                  <a:srgbClr val="008000"/>
                </a:solidFill>
              </a:rPr>
              <a:t>Й</a:t>
            </a:r>
            <a:r>
              <a:rPr lang="ru-RU" sz="6600" i="1" smtClean="0"/>
              <a:t>;          </a:t>
            </a:r>
            <a:r>
              <a:rPr lang="ru-RU" sz="6600" b="1" i="1" smtClean="0">
                <a:solidFill>
                  <a:srgbClr val="008000"/>
                </a:solidFill>
              </a:rPr>
              <a:t>Л</a:t>
            </a:r>
            <a:r>
              <a:rPr lang="ru-RU" sz="6600" i="1" smtClean="0"/>
              <a:t>ʼ - </a:t>
            </a:r>
            <a:r>
              <a:rPr lang="ru-RU" sz="6600" b="1" i="1" smtClean="0">
                <a:solidFill>
                  <a:srgbClr val="008000"/>
                </a:solidFill>
              </a:rPr>
              <a:t>Й</a:t>
            </a:r>
            <a:r>
              <a:rPr lang="ru-RU" sz="6600" i="1" smtClean="0"/>
              <a:t>.       </a:t>
            </a:r>
          </a:p>
          <a:p>
            <a:pPr marL="0" indent="0" eaLnBrk="1" hangingPunct="1">
              <a:buFontTx/>
              <a:buNone/>
            </a:pPr>
            <a:endParaRPr lang="ru-RU"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2"/>
          <p:cNvSpPr>
            <a:spLocks noChangeArrowheads="1" noChangeShapeType="1" noTextEdit="1"/>
          </p:cNvSpPr>
          <p:nvPr/>
        </p:nvSpPr>
        <p:spPr bwMode="auto">
          <a:xfrm>
            <a:off x="323850" y="0"/>
            <a:ext cx="8280400" cy="12700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ru-RU" sz="3600" kern="10">
                <a:ln w="9525">
                  <a:round/>
                  <a:headEnd/>
                  <a:tailEnd/>
                </a:ln>
                <a:gradFill rotWithShape="1">
                  <a:gsLst>
                    <a:gs pos="0">
                      <a:srgbClr val="FFFFCC"/>
                    </a:gs>
                    <a:gs pos="100000">
                      <a:srgbClr val="FF9999"/>
                    </a:gs>
                  </a:gsLst>
                  <a:lin ang="5400000" scaled="1"/>
                </a:gradFill>
                <a:latin typeface="Times New Roman"/>
                <a:cs typeface="Times New Roman"/>
              </a:rPr>
              <a:t>Чем звук отличается от буквы?</a:t>
            </a:r>
          </a:p>
        </p:txBody>
      </p:sp>
      <p:sp>
        <p:nvSpPr>
          <p:cNvPr id="15363" name="WordArt 3"/>
          <p:cNvSpPr>
            <a:spLocks noChangeArrowheads="1" noChangeShapeType="1" noTextEdit="1"/>
          </p:cNvSpPr>
          <p:nvPr/>
        </p:nvSpPr>
        <p:spPr bwMode="auto">
          <a:xfrm>
            <a:off x="395288" y="1700213"/>
            <a:ext cx="1944687" cy="539750"/>
          </a:xfrm>
          <a:prstGeom prst="rect">
            <a:avLst/>
          </a:prstGeom>
        </p:spPr>
        <p:txBody>
          <a:bodyPr wrap="none" fromWordArt="1">
            <a:prstTxWarp prst="textPlain">
              <a:avLst>
                <a:gd name="adj" fmla="val 50000"/>
              </a:avLst>
            </a:prstTxWarp>
          </a:bodyPr>
          <a:lstStyle/>
          <a:p>
            <a:pPr algn="ctr"/>
            <a:r>
              <a:rPr lang="ru-RU" sz="20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Звук</a:t>
            </a:r>
          </a:p>
        </p:txBody>
      </p:sp>
      <p:sp>
        <p:nvSpPr>
          <p:cNvPr id="15364" name="WordArt 4"/>
          <p:cNvSpPr>
            <a:spLocks noChangeArrowheads="1" noChangeShapeType="1" noTextEdit="1"/>
          </p:cNvSpPr>
          <p:nvPr/>
        </p:nvSpPr>
        <p:spPr bwMode="auto">
          <a:xfrm>
            <a:off x="5867400" y="1773238"/>
            <a:ext cx="1657350" cy="576262"/>
          </a:xfrm>
          <a:prstGeom prst="rect">
            <a:avLst/>
          </a:prstGeom>
        </p:spPr>
        <p:txBody>
          <a:bodyPr wrap="none" fromWordArt="1">
            <a:prstTxWarp prst="textPlain">
              <a:avLst>
                <a:gd name="adj" fmla="val 50000"/>
              </a:avLst>
            </a:prstTxWarp>
          </a:bodyPr>
          <a:lstStyle/>
          <a:p>
            <a:pPr algn="ctr"/>
            <a:r>
              <a:rPr lang="ru-RU" sz="20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Буква </a:t>
            </a:r>
          </a:p>
        </p:txBody>
      </p:sp>
      <p:sp>
        <p:nvSpPr>
          <p:cNvPr id="15365" name="WordArt 5"/>
          <p:cNvSpPr>
            <a:spLocks noChangeArrowheads="1" noChangeShapeType="1" noTextEdit="1"/>
          </p:cNvSpPr>
          <p:nvPr/>
        </p:nvSpPr>
        <p:spPr bwMode="auto">
          <a:xfrm>
            <a:off x="1979613" y="2852738"/>
            <a:ext cx="2087562" cy="576262"/>
          </a:xfrm>
          <a:prstGeom prst="rect">
            <a:avLst/>
          </a:prstGeom>
        </p:spPr>
        <p:txBody>
          <a:bodyPr wrap="none" fromWordArt="1">
            <a:prstTxWarp prst="textPlain">
              <a:avLst>
                <a:gd name="adj" fmla="val 50000"/>
              </a:avLst>
            </a:prstTxWarp>
          </a:bodyPr>
          <a:lstStyle/>
          <a:p>
            <a:pPr algn="ctr"/>
            <a:r>
              <a:rPr lang="ru-RU" kern="10">
                <a:ln w="19050">
                  <a:solidFill>
                    <a:srgbClr val="99CCFF"/>
                  </a:solidFill>
                  <a:round/>
                  <a:headEnd/>
                  <a:tailEnd/>
                </a:ln>
                <a:solidFill>
                  <a:srgbClr val="0066CC"/>
                </a:solidFill>
                <a:effectLst>
                  <a:outerShdw dist="35921" dir="2700000" algn="ctr" rotWithShape="0">
                    <a:srgbClr val="990000"/>
                  </a:outerShdw>
                </a:effectLst>
                <a:latin typeface="Impact"/>
              </a:rPr>
              <a:t>слышим</a:t>
            </a:r>
          </a:p>
        </p:txBody>
      </p:sp>
      <p:sp>
        <p:nvSpPr>
          <p:cNvPr id="15366" name="WordArt 6"/>
          <p:cNvSpPr>
            <a:spLocks noChangeArrowheads="1" noChangeShapeType="1" noTextEdit="1"/>
          </p:cNvSpPr>
          <p:nvPr/>
        </p:nvSpPr>
        <p:spPr bwMode="auto">
          <a:xfrm>
            <a:off x="1908175" y="4149725"/>
            <a:ext cx="2447925" cy="574675"/>
          </a:xfrm>
          <a:prstGeom prst="rect">
            <a:avLst/>
          </a:prstGeom>
        </p:spPr>
        <p:txBody>
          <a:bodyPr wrap="none" fromWordArt="1">
            <a:prstTxWarp prst="textPlain">
              <a:avLst>
                <a:gd name="adj" fmla="val 50000"/>
              </a:avLst>
            </a:prstTxWarp>
          </a:bodyPr>
          <a:lstStyle/>
          <a:p>
            <a:pPr algn="ctr"/>
            <a:r>
              <a:rPr lang="ru-RU" kern="10">
                <a:ln w="19050">
                  <a:solidFill>
                    <a:srgbClr val="99CCFF"/>
                  </a:solidFill>
                  <a:round/>
                  <a:headEnd/>
                  <a:tailEnd/>
                </a:ln>
                <a:solidFill>
                  <a:srgbClr val="0066CC"/>
                </a:solidFill>
                <a:effectLst>
                  <a:outerShdw dist="35921" dir="2700000" algn="ctr" rotWithShape="0">
                    <a:srgbClr val="990000"/>
                  </a:outerShdw>
                </a:effectLst>
                <a:latin typeface="Impact"/>
              </a:rPr>
              <a:t>произносим</a:t>
            </a:r>
          </a:p>
        </p:txBody>
      </p:sp>
      <p:sp>
        <p:nvSpPr>
          <p:cNvPr id="15367" name="WordArt 7"/>
          <p:cNvSpPr>
            <a:spLocks noChangeArrowheads="1" noChangeShapeType="1" noTextEdit="1"/>
          </p:cNvSpPr>
          <p:nvPr/>
        </p:nvSpPr>
        <p:spPr bwMode="auto">
          <a:xfrm>
            <a:off x="6948488" y="2852738"/>
            <a:ext cx="1944687" cy="647700"/>
          </a:xfrm>
          <a:prstGeom prst="rect">
            <a:avLst/>
          </a:prstGeom>
        </p:spPr>
        <p:txBody>
          <a:bodyPr wrap="none" fromWordArt="1">
            <a:prstTxWarp prst="textPlain">
              <a:avLst>
                <a:gd name="adj" fmla="val 50000"/>
              </a:avLst>
            </a:prstTxWarp>
          </a:bodyPr>
          <a:lstStyle/>
          <a:p>
            <a:pPr algn="ctr"/>
            <a:r>
              <a:rPr lang="ru-RU" sz="1600" kern="10">
                <a:ln w="19050">
                  <a:solidFill>
                    <a:srgbClr val="99CCFF"/>
                  </a:solidFill>
                  <a:round/>
                  <a:headEnd/>
                  <a:tailEnd/>
                </a:ln>
                <a:solidFill>
                  <a:srgbClr val="0066CC"/>
                </a:solidFill>
                <a:effectLst>
                  <a:outerShdw dist="35921" dir="2700000" algn="ctr" rotWithShape="0">
                    <a:srgbClr val="990000"/>
                  </a:outerShdw>
                </a:effectLst>
                <a:latin typeface="Impact"/>
              </a:rPr>
              <a:t>видим</a:t>
            </a:r>
          </a:p>
        </p:txBody>
      </p:sp>
      <p:sp>
        <p:nvSpPr>
          <p:cNvPr id="15368" name="WordArt 8"/>
          <p:cNvSpPr>
            <a:spLocks noChangeArrowheads="1" noChangeShapeType="1" noTextEdit="1"/>
          </p:cNvSpPr>
          <p:nvPr/>
        </p:nvSpPr>
        <p:spPr bwMode="auto">
          <a:xfrm>
            <a:off x="7019925" y="3933825"/>
            <a:ext cx="1944688" cy="574675"/>
          </a:xfrm>
          <a:prstGeom prst="rect">
            <a:avLst/>
          </a:prstGeom>
        </p:spPr>
        <p:txBody>
          <a:bodyPr wrap="none" fromWordArt="1">
            <a:prstTxWarp prst="textPlain">
              <a:avLst>
                <a:gd name="adj" fmla="val 50000"/>
              </a:avLst>
            </a:prstTxWarp>
          </a:bodyPr>
          <a:lstStyle/>
          <a:p>
            <a:pPr algn="ctr"/>
            <a:r>
              <a:rPr lang="ru-RU" sz="1600" kern="10">
                <a:ln w="19050">
                  <a:solidFill>
                    <a:srgbClr val="99CCFF"/>
                  </a:solidFill>
                  <a:round/>
                  <a:headEnd/>
                  <a:tailEnd/>
                </a:ln>
                <a:solidFill>
                  <a:srgbClr val="0066CC"/>
                </a:solidFill>
                <a:effectLst>
                  <a:outerShdw dist="35921" dir="2700000" algn="ctr" rotWithShape="0">
                    <a:srgbClr val="990000"/>
                  </a:outerShdw>
                </a:effectLst>
                <a:latin typeface="Impact"/>
              </a:rPr>
              <a:t>пишем</a:t>
            </a:r>
          </a:p>
        </p:txBody>
      </p:sp>
      <p:sp>
        <p:nvSpPr>
          <p:cNvPr id="15369" name="WordArt 9"/>
          <p:cNvSpPr>
            <a:spLocks noChangeArrowheads="1" noChangeShapeType="1" noTextEdit="1"/>
          </p:cNvSpPr>
          <p:nvPr/>
        </p:nvSpPr>
        <p:spPr bwMode="auto">
          <a:xfrm>
            <a:off x="7092950" y="5084763"/>
            <a:ext cx="1800225" cy="576262"/>
          </a:xfrm>
          <a:prstGeom prst="rect">
            <a:avLst/>
          </a:prstGeom>
        </p:spPr>
        <p:txBody>
          <a:bodyPr wrap="none" fromWordArt="1">
            <a:prstTxWarp prst="textPlain">
              <a:avLst>
                <a:gd name="adj" fmla="val 50000"/>
              </a:avLst>
            </a:prstTxWarp>
          </a:bodyPr>
          <a:lstStyle/>
          <a:p>
            <a:pPr algn="ctr"/>
            <a:r>
              <a:rPr lang="ru-RU" sz="1600" kern="10">
                <a:ln w="19050">
                  <a:solidFill>
                    <a:srgbClr val="99CCFF"/>
                  </a:solidFill>
                  <a:round/>
                  <a:headEnd/>
                  <a:tailEnd/>
                </a:ln>
                <a:solidFill>
                  <a:srgbClr val="0066CC"/>
                </a:solidFill>
                <a:effectLst>
                  <a:outerShdw dist="35921" dir="2700000" algn="ctr" rotWithShape="0">
                    <a:srgbClr val="990000"/>
                  </a:outerShdw>
                </a:effectLst>
                <a:latin typeface="Impact"/>
              </a:rPr>
              <a:t>читаем</a:t>
            </a:r>
          </a:p>
        </p:txBody>
      </p:sp>
      <p:pic>
        <p:nvPicPr>
          <p:cNvPr id="15370" name="Picture 10" descr="ручка"/>
          <p:cNvPicPr>
            <a:picLocks noChangeAspect="1" noChangeArrowheads="1"/>
          </p:cNvPicPr>
          <p:nvPr/>
        </p:nvPicPr>
        <p:blipFill>
          <a:blip r:embed="rId2" cstate="email"/>
          <a:srcRect/>
          <a:stretch>
            <a:fillRect/>
          </a:stretch>
        </p:blipFill>
        <p:spPr bwMode="auto">
          <a:xfrm>
            <a:off x="4932363" y="3735388"/>
            <a:ext cx="1800225" cy="966787"/>
          </a:xfrm>
          <a:prstGeom prst="rect">
            <a:avLst/>
          </a:prstGeom>
          <a:noFill/>
          <a:ln w="9525">
            <a:noFill/>
            <a:miter lim="800000"/>
            <a:headEnd/>
            <a:tailEnd/>
          </a:ln>
        </p:spPr>
      </p:pic>
      <p:pic>
        <p:nvPicPr>
          <p:cNvPr id="15371" name="Picture 11" descr="собака 2"/>
          <p:cNvPicPr>
            <a:picLocks noChangeAspect="1" noChangeArrowheads="1"/>
          </p:cNvPicPr>
          <p:nvPr/>
        </p:nvPicPr>
        <p:blipFill>
          <a:blip r:embed="rId3" cstate="email"/>
          <a:srcRect/>
          <a:stretch>
            <a:fillRect/>
          </a:stretch>
        </p:blipFill>
        <p:spPr bwMode="auto">
          <a:xfrm>
            <a:off x="2843213" y="1412875"/>
            <a:ext cx="1152525" cy="1152525"/>
          </a:xfrm>
          <a:prstGeom prst="rect">
            <a:avLst/>
          </a:prstGeom>
          <a:noFill/>
          <a:ln w="9525">
            <a:noFill/>
            <a:miter lim="800000"/>
            <a:headEnd/>
            <a:tailEnd/>
          </a:ln>
        </p:spPr>
      </p:pic>
      <p:pic>
        <p:nvPicPr>
          <p:cNvPr id="15372" name="Picture 12" descr="BOOK1"/>
          <p:cNvPicPr>
            <a:picLocks noChangeAspect="1" noChangeArrowheads="1"/>
          </p:cNvPicPr>
          <p:nvPr/>
        </p:nvPicPr>
        <p:blipFill>
          <a:blip r:embed="rId4" cstate="email"/>
          <a:srcRect/>
          <a:stretch>
            <a:fillRect/>
          </a:stretch>
        </p:blipFill>
        <p:spPr bwMode="auto">
          <a:xfrm>
            <a:off x="4787900" y="5022850"/>
            <a:ext cx="1757363" cy="855663"/>
          </a:xfrm>
          <a:prstGeom prst="rect">
            <a:avLst/>
          </a:prstGeom>
          <a:noFill/>
          <a:ln w="9525">
            <a:noFill/>
            <a:miter lim="800000"/>
            <a:headEnd/>
            <a:tailEnd/>
          </a:ln>
        </p:spPr>
      </p:pic>
      <p:pic>
        <p:nvPicPr>
          <p:cNvPr id="15373" name="Picture 13" descr="15"/>
          <p:cNvPicPr>
            <a:picLocks noChangeAspect="1" noChangeArrowheads="1" noCrop="1"/>
          </p:cNvPicPr>
          <p:nvPr/>
        </p:nvPicPr>
        <p:blipFill>
          <a:blip r:embed="rId5" cstate="email"/>
          <a:srcRect/>
          <a:stretch>
            <a:fillRect/>
          </a:stretch>
        </p:blipFill>
        <p:spPr bwMode="auto">
          <a:xfrm>
            <a:off x="4859338" y="2924175"/>
            <a:ext cx="1585912" cy="495300"/>
          </a:xfrm>
          <a:prstGeom prst="rect">
            <a:avLst/>
          </a:prstGeom>
          <a:noFill/>
          <a:ln w="9525">
            <a:noFill/>
            <a:miter lim="800000"/>
            <a:headEnd/>
            <a:tailEnd/>
          </a:ln>
        </p:spPr>
      </p:pic>
      <p:pic>
        <p:nvPicPr>
          <p:cNvPr id="15374" name="Picture 14" descr="41R4"/>
          <p:cNvPicPr>
            <a:picLocks noChangeAspect="1" noChangeArrowheads="1" noCrop="1"/>
          </p:cNvPicPr>
          <p:nvPr/>
        </p:nvPicPr>
        <p:blipFill>
          <a:blip r:embed="rId6" cstate="email"/>
          <a:srcRect/>
          <a:stretch>
            <a:fillRect/>
          </a:stretch>
        </p:blipFill>
        <p:spPr bwMode="auto">
          <a:xfrm>
            <a:off x="250825" y="4149725"/>
            <a:ext cx="1257300" cy="666750"/>
          </a:xfrm>
          <a:prstGeom prst="rect">
            <a:avLst/>
          </a:prstGeom>
          <a:noFill/>
          <a:ln w="9525">
            <a:noFill/>
            <a:miter lim="800000"/>
            <a:headEnd/>
            <a:tailEnd/>
          </a:ln>
        </p:spPr>
      </p:pic>
      <p:pic>
        <p:nvPicPr>
          <p:cNvPr id="15375" name="Picture 15" descr="ухо"/>
          <p:cNvPicPr>
            <a:picLocks noChangeAspect="1" noChangeArrowheads="1"/>
          </p:cNvPicPr>
          <p:nvPr/>
        </p:nvPicPr>
        <p:blipFill>
          <a:blip r:embed="rId7" cstate="email"/>
          <a:srcRect/>
          <a:stretch>
            <a:fillRect/>
          </a:stretch>
        </p:blipFill>
        <p:spPr bwMode="auto">
          <a:xfrm>
            <a:off x="468313" y="2781300"/>
            <a:ext cx="717550" cy="800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5363"/>
                                        </p:tgtEl>
                                        <p:attrNameLst>
                                          <p:attrName>style.visibility</p:attrName>
                                        </p:attrNameLst>
                                      </p:cBhvr>
                                      <p:to>
                                        <p:strVal val="visible"/>
                                      </p:to>
                                    </p:set>
                                    <p:anim calcmode="lin" valueType="num">
                                      <p:cBhvr>
                                        <p:cTn id="7" dur="1000" fill="hold"/>
                                        <p:tgtEl>
                                          <p:spTgt spid="15363"/>
                                        </p:tgtEl>
                                        <p:attrNameLst>
                                          <p:attrName>ppt_w</p:attrName>
                                        </p:attrNameLst>
                                      </p:cBhvr>
                                      <p:tavLst>
                                        <p:tav tm="0">
                                          <p:val>
                                            <p:fltVal val="0"/>
                                          </p:val>
                                        </p:tav>
                                        <p:tav tm="100000">
                                          <p:val>
                                            <p:strVal val="#ppt_w"/>
                                          </p:val>
                                        </p:tav>
                                      </p:tavLst>
                                    </p:anim>
                                    <p:anim calcmode="lin" valueType="num">
                                      <p:cBhvr>
                                        <p:cTn id="8" dur="1000" fill="hold"/>
                                        <p:tgtEl>
                                          <p:spTgt spid="15363"/>
                                        </p:tgtEl>
                                        <p:attrNameLst>
                                          <p:attrName>ppt_h</p:attrName>
                                        </p:attrNameLst>
                                      </p:cBhvr>
                                      <p:tavLst>
                                        <p:tav tm="0">
                                          <p:val>
                                            <p:fltVal val="0"/>
                                          </p:val>
                                        </p:tav>
                                        <p:tav tm="100000">
                                          <p:val>
                                            <p:strVal val="#ppt_h"/>
                                          </p:val>
                                        </p:tav>
                                      </p:tavLst>
                                    </p:anim>
                                    <p:anim calcmode="lin" valueType="num">
                                      <p:cBhvr>
                                        <p:cTn id="9" dur="1000" fill="hold"/>
                                        <p:tgtEl>
                                          <p:spTgt spid="15363"/>
                                        </p:tgtEl>
                                        <p:attrNameLst>
                                          <p:attrName>style.rotation</p:attrName>
                                        </p:attrNameLst>
                                      </p:cBhvr>
                                      <p:tavLst>
                                        <p:tav tm="0">
                                          <p:val>
                                            <p:fltVal val="90"/>
                                          </p:val>
                                        </p:tav>
                                        <p:tav tm="100000">
                                          <p:val>
                                            <p:fltVal val="0"/>
                                          </p:val>
                                        </p:tav>
                                      </p:tavLst>
                                    </p:anim>
                                    <p:animEffect transition="in" filter="fade">
                                      <p:cBhvr>
                                        <p:cTn id="10" dur="1000"/>
                                        <p:tgtEl>
                                          <p:spTgt spid="15363"/>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15371"/>
                                        </p:tgtEl>
                                        <p:attrNameLst>
                                          <p:attrName>style.visibility</p:attrName>
                                        </p:attrNameLst>
                                      </p:cBhvr>
                                      <p:to>
                                        <p:strVal val="visible"/>
                                      </p:to>
                                    </p:set>
                                    <p:anim calcmode="lin" valueType="num">
                                      <p:cBhvr>
                                        <p:cTn id="13" dur="1000" fill="hold"/>
                                        <p:tgtEl>
                                          <p:spTgt spid="15371"/>
                                        </p:tgtEl>
                                        <p:attrNameLst>
                                          <p:attrName>ppt_w</p:attrName>
                                        </p:attrNameLst>
                                      </p:cBhvr>
                                      <p:tavLst>
                                        <p:tav tm="0">
                                          <p:val>
                                            <p:fltVal val="0"/>
                                          </p:val>
                                        </p:tav>
                                        <p:tav tm="100000">
                                          <p:val>
                                            <p:strVal val="#ppt_w"/>
                                          </p:val>
                                        </p:tav>
                                      </p:tavLst>
                                    </p:anim>
                                    <p:anim calcmode="lin" valueType="num">
                                      <p:cBhvr>
                                        <p:cTn id="14" dur="1000" fill="hold"/>
                                        <p:tgtEl>
                                          <p:spTgt spid="15371"/>
                                        </p:tgtEl>
                                        <p:attrNameLst>
                                          <p:attrName>ppt_h</p:attrName>
                                        </p:attrNameLst>
                                      </p:cBhvr>
                                      <p:tavLst>
                                        <p:tav tm="0">
                                          <p:val>
                                            <p:fltVal val="0"/>
                                          </p:val>
                                        </p:tav>
                                        <p:tav tm="100000">
                                          <p:val>
                                            <p:strVal val="#ppt_h"/>
                                          </p:val>
                                        </p:tav>
                                      </p:tavLst>
                                    </p:anim>
                                    <p:anim calcmode="lin" valueType="num">
                                      <p:cBhvr>
                                        <p:cTn id="15" dur="1000" fill="hold"/>
                                        <p:tgtEl>
                                          <p:spTgt spid="15371"/>
                                        </p:tgtEl>
                                        <p:attrNameLst>
                                          <p:attrName>style.rotation</p:attrName>
                                        </p:attrNameLst>
                                      </p:cBhvr>
                                      <p:tavLst>
                                        <p:tav tm="0">
                                          <p:val>
                                            <p:fltVal val="90"/>
                                          </p:val>
                                        </p:tav>
                                        <p:tav tm="100000">
                                          <p:val>
                                            <p:fltVal val="0"/>
                                          </p:val>
                                        </p:tav>
                                      </p:tavLst>
                                    </p:anim>
                                    <p:animEffect transition="in" filter="fade">
                                      <p:cBhvr>
                                        <p:cTn id="16" dur="1000"/>
                                        <p:tgtEl>
                                          <p:spTgt spid="15371"/>
                                        </p:tgtEl>
                                      </p:cBhvr>
                                    </p:animEffect>
                                  </p:childTnLst>
                                </p:cTn>
                              </p:par>
                              <p:par>
                                <p:cTn id="17" presetID="53" presetClass="entr" presetSubtype="0" fill="hold" nodeType="withEffect">
                                  <p:stCondLst>
                                    <p:cond delay="0"/>
                                  </p:stCondLst>
                                  <p:childTnLst>
                                    <p:set>
                                      <p:cBhvr>
                                        <p:cTn id="18" dur="1" fill="hold">
                                          <p:stCondLst>
                                            <p:cond delay="0"/>
                                          </p:stCondLst>
                                        </p:cTn>
                                        <p:tgtEl>
                                          <p:spTgt spid="15375"/>
                                        </p:tgtEl>
                                        <p:attrNameLst>
                                          <p:attrName>style.visibility</p:attrName>
                                        </p:attrNameLst>
                                      </p:cBhvr>
                                      <p:to>
                                        <p:strVal val="visible"/>
                                      </p:to>
                                    </p:set>
                                    <p:anim calcmode="lin" valueType="num">
                                      <p:cBhvr>
                                        <p:cTn id="19" dur="500" fill="hold"/>
                                        <p:tgtEl>
                                          <p:spTgt spid="15375"/>
                                        </p:tgtEl>
                                        <p:attrNameLst>
                                          <p:attrName>ppt_w</p:attrName>
                                        </p:attrNameLst>
                                      </p:cBhvr>
                                      <p:tavLst>
                                        <p:tav tm="0">
                                          <p:val>
                                            <p:fltVal val="0"/>
                                          </p:val>
                                        </p:tav>
                                        <p:tav tm="100000">
                                          <p:val>
                                            <p:strVal val="#ppt_w"/>
                                          </p:val>
                                        </p:tav>
                                      </p:tavLst>
                                    </p:anim>
                                    <p:anim calcmode="lin" valueType="num">
                                      <p:cBhvr>
                                        <p:cTn id="20" dur="500" fill="hold"/>
                                        <p:tgtEl>
                                          <p:spTgt spid="15375"/>
                                        </p:tgtEl>
                                        <p:attrNameLst>
                                          <p:attrName>ppt_h</p:attrName>
                                        </p:attrNameLst>
                                      </p:cBhvr>
                                      <p:tavLst>
                                        <p:tav tm="0">
                                          <p:val>
                                            <p:fltVal val="0"/>
                                          </p:val>
                                        </p:tav>
                                        <p:tav tm="100000">
                                          <p:val>
                                            <p:strVal val="#ppt_h"/>
                                          </p:val>
                                        </p:tav>
                                      </p:tavLst>
                                    </p:anim>
                                    <p:animEffect transition="in" filter="fade">
                                      <p:cBhvr>
                                        <p:cTn id="21" dur="500"/>
                                        <p:tgtEl>
                                          <p:spTgt spid="15375"/>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15365"/>
                                        </p:tgtEl>
                                        <p:attrNameLst>
                                          <p:attrName>style.visibility</p:attrName>
                                        </p:attrNameLst>
                                      </p:cBhvr>
                                      <p:to>
                                        <p:strVal val="visible"/>
                                      </p:to>
                                    </p:set>
                                    <p:anim calcmode="lin" valueType="num">
                                      <p:cBhvr>
                                        <p:cTn id="24" dur="500" fill="hold"/>
                                        <p:tgtEl>
                                          <p:spTgt spid="15365"/>
                                        </p:tgtEl>
                                        <p:attrNameLst>
                                          <p:attrName>ppt_w</p:attrName>
                                        </p:attrNameLst>
                                      </p:cBhvr>
                                      <p:tavLst>
                                        <p:tav tm="0">
                                          <p:val>
                                            <p:fltVal val="0"/>
                                          </p:val>
                                        </p:tav>
                                        <p:tav tm="100000">
                                          <p:val>
                                            <p:strVal val="#ppt_w"/>
                                          </p:val>
                                        </p:tav>
                                      </p:tavLst>
                                    </p:anim>
                                    <p:anim calcmode="lin" valueType="num">
                                      <p:cBhvr>
                                        <p:cTn id="25" dur="500" fill="hold"/>
                                        <p:tgtEl>
                                          <p:spTgt spid="15365"/>
                                        </p:tgtEl>
                                        <p:attrNameLst>
                                          <p:attrName>ppt_h</p:attrName>
                                        </p:attrNameLst>
                                      </p:cBhvr>
                                      <p:tavLst>
                                        <p:tav tm="0">
                                          <p:val>
                                            <p:fltVal val="0"/>
                                          </p:val>
                                        </p:tav>
                                        <p:tav tm="100000">
                                          <p:val>
                                            <p:strVal val="#ppt_h"/>
                                          </p:val>
                                        </p:tav>
                                      </p:tavLst>
                                    </p:anim>
                                    <p:animEffect transition="in" filter="fade">
                                      <p:cBhvr>
                                        <p:cTn id="26" dur="500"/>
                                        <p:tgtEl>
                                          <p:spTgt spid="15365"/>
                                        </p:tgtEl>
                                      </p:cBhvr>
                                    </p:animEffect>
                                  </p:childTnLst>
                                </p:cTn>
                              </p:par>
                              <p:par>
                                <p:cTn id="27" presetID="53" presetClass="entr" presetSubtype="0" fill="hold" nodeType="withEffect">
                                  <p:stCondLst>
                                    <p:cond delay="0"/>
                                  </p:stCondLst>
                                  <p:childTnLst>
                                    <p:set>
                                      <p:cBhvr>
                                        <p:cTn id="28" dur="1" fill="hold">
                                          <p:stCondLst>
                                            <p:cond delay="0"/>
                                          </p:stCondLst>
                                        </p:cTn>
                                        <p:tgtEl>
                                          <p:spTgt spid="15374"/>
                                        </p:tgtEl>
                                        <p:attrNameLst>
                                          <p:attrName>style.visibility</p:attrName>
                                        </p:attrNameLst>
                                      </p:cBhvr>
                                      <p:to>
                                        <p:strVal val="visible"/>
                                      </p:to>
                                    </p:set>
                                    <p:anim calcmode="lin" valueType="num">
                                      <p:cBhvr>
                                        <p:cTn id="29" dur="500" fill="hold"/>
                                        <p:tgtEl>
                                          <p:spTgt spid="15374"/>
                                        </p:tgtEl>
                                        <p:attrNameLst>
                                          <p:attrName>ppt_w</p:attrName>
                                        </p:attrNameLst>
                                      </p:cBhvr>
                                      <p:tavLst>
                                        <p:tav tm="0">
                                          <p:val>
                                            <p:fltVal val="0"/>
                                          </p:val>
                                        </p:tav>
                                        <p:tav tm="100000">
                                          <p:val>
                                            <p:strVal val="#ppt_w"/>
                                          </p:val>
                                        </p:tav>
                                      </p:tavLst>
                                    </p:anim>
                                    <p:anim calcmode="lin" valueType="num">
                                      <p:cBhvr>
                                        <p:cTn id="30" dur="500" fill="hold"/>
                                        <p:tgtEl>
                                          <p:spTgt spid="15374"/>
                                        </p:tgtEl>
                                        <p:attrNameLst>
                                          <p:attrName>ppt_h</p:attrName>
                                        </p:attrNameLst>
                                      </p:cBhvr>
                                      <p:tavLst>
                                        <p:tav tm="0">
                                          <p:val>
                                            <p:fltVal val="0"/>
                                          </p:val>
                                        </p:tav>
                                        <p:tav tm="100000">
                                          <p:val>
                                            <p:strVal val="#ppt_h"/>
                                          </p:val>
                                        </p:tav>
                                      </p:tavLst>
                                    </p:anim>
                                    <p:animEffect transition="in" filter="fade">
                                      <p:cBhvr>
                                        <p:cTn id="31" dur="500"/>
                                        <p:tgtEl>
                                          <p:spTgt spid="15374"/>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15366"/>
                                        </p:tgtEl>
                                        <p:attrNameLst>
                                          <p:attrName>style.visibility</p:attrName>
                                        </p:attrNameLst>
                                      </p:cBhvr>
                                      <p:to>
                                        <p:strVal val="visible"/>
                                      </p:to>
                                    </p:set>
                                    <p:anim calcmode="lin" valueType="num">
                                      <p:cBhvr>
                                        <p:cTn id="34" dur="500" fill="hold"/>
                                        <p:tgtEl>
                                          <p:spTgt spid="15366"/>
                                        </p:tgtEl>
                                        <p:attrNameLst>
                                          <p:attrName>ppt_w</p:attrName>
                                        </p:attrNameLst>
                                      </p:cBhvr>
                                      <p:tavLst>
                                        <p:tav tm="0">
                                          <p:val>
                                            <p:fltVal val="0"/>
                                          </p:val>
                                        </p:tav>
                                        <p:tav tm="100000">
                                          <p:val>
                                            <p:strVal val="#ppt_w"/>
                                          </p:val>
                                        </p:tav>
                                      </p:tavLst>
                                    </p:anim>
                                    <p:anim calcmode="lin" valueType="num">
                                      <p:cBhvr>
                                        <p:cTn id="35" dur="500" fill="hold"/>
                                        <p:tgtEl>
                                          <p:spTgt spid="15366"/>
                                        </p:tgtEl>
                                        <p:attrNameLst>
                                          <p:attrName>ppt_h</p:attrName>
                                        </p:attrNameLst>
                                      </p:cBhvr>
                                      <p:tavLst>
                                        <p:tav tm="0">
                                          <p:val>
                                            <p:fltVal val="0"/>
                                          </p:val>
                                        </p:tav>
                                        <p:tav tm="100000">
                                          <p:val>
                                            <p:strVal val="#ppt_h"/>
                                          </p:val>
                                        </p:tav>
                                      </p:tavLst>
                                    </p:anim>
                                    <p:animEffect transition="in" filter="fade">
                                      <p:cBhvr>
                                        <p:cTn id="36" dur="500"/>
                                        <p:tgtEl>
                                          <p:spTgt spid="15366"/>
                                        </p:tgtEl>
                                      </p:cBhvr>
                                    </p:animEffect>
                                  </p:childTnLst>
                                </p:cTn>
                              </p:par>
                            </p:childTnLst>
                          </p:cTn>
                        </p:par>
                        <p:par>
                          <p:cTn id="37" fill="hold" nodeType="afterGroup">
                            <p:stCondLst>
                              <p:cond delay="1000"/>
                            </p:stCondLst>
                            <p:childTnLst>
                              <p:par>
                                <p:cTn id="38" presetID="31" presetClass="entr" presetSubtype="0" fill="hold" grpId="0" nodeType="afterEffect">
                                  <p:stCondLst>
                                    <p:cond delay="0"/>
                                  </p:stCondLst>
                                  <p:iterate type="lt">
                                    <p:tmPct val="5000"/>
                                  </p:iterate>
                                  <p:childTnLst>
                                    <p:set>
                                      <p:cBhvr>
                                        <p:cTn id="39" dur="1" fill="hold">
                                          <p:stCondLst>
                                            <p:cond delay="0"/>
                                          </p:stCondLst>
                                        </p:cTn>
                                        <p:tgtEl>
                                          <p:spTgt spid="15364"/>
                                        </p:tgtEl>
                                        <p:attrNameLst>
                                          <p:attrName>style.visibility</p:attrName>
                                        </p:attrNameLst>
                                      </p:cBhvr>
                                      <p:to>
                                        <p:strVal val="visible"/>
                                      </p:to>
                                    </p:set>
                                    <p:anim calcmode="lin" valueType="num">
                                      <p:cBhvr>
                                        <p:cTn id="40" dur="1000" fill="hold"/>
                                        <p:tgtEl>
                                          <p:spTgt spid="15364"/>
                                        </p:tgtEl>
                                        <p:attrNameLst>
                                          <p:attrName>ppt_w</p:attrName>
                                        </p:attrNameLst>
                                      </p:cBhvr>
                                      <p:tavLst>
                                        <p:tav tm="0">
                                          <p:val>
                                            <p:fltVal val="0"/>
                                          </p:val>
                                        </p:tav>
                                        <p:tav tm="100000">
                                          <p:val>
                                            <p:strVal val="#ppt_w"/>
                                          </p:val>
                                        </p:tav>
                                      </p:tavLst>
                                    </p:anim>
                                    <p:anim calcmode="lin" valueType="num">
                                      <p:cBhvr>
                                        <p:cTn id="41" dur="1000" fill="hold"/>
                                        <p:tgtEl>
                                          <p:spTgt spid="15364"/>
                                        </p:tgtEl>
                                        <p:attrNameLst>
                                          <p:attrName>ppt_h</p:attrName>
                                        </p:attrNameLst>
                                      </p:cBhvr>
                                      <p:tavLst>
                                        <p:tav tm="0">
                                          <p:val>
                                            <p:fltVal val="0"/>
                                          </p:val>
                                        </p:tav>
                                        <p:tav tm="100000">
                                          <p:val>
                                            <p:strVal val="#ppt_h"/>
                                          </p:val>
                                        </p:tav>
                                      </p:tavLst>
                                    </p:anim>
                                    <p:anim calcmode="lin" valueType="num">
                                      <p:cBhvr>
                                        <p:cTn id="42" dur="1000" fill="hold"/>
                                        <p:tgtEl>
                                          <p:spTgt spid="15364"/>
                                        </p:tgtEl>
                                        <p:attrNameLst>
                                          <p:attrName>style.rotation</p:attrName>
                                        </p:attrNameLst>
                                      </p:cBhvr>
                                      <p:tavLst>
                                        <p:tav tm="0">
                                          <p:val>
                                            <p:fltVal val="90"/>
                                          </p:val>
                                        </p:tav>
                                        <p:tav tm="100000">
                                          <p:val>
                                            <p:fltVal val="0"/>
                                          </p:val>
                                        </p:tav>
                                      </p:tavLst>
                                    </p:anim>
                                    <p:animEffect transition="in" filter="fade">
                                      <p:cBhvr>
                                        <p:cTn id="43" dur="1000"/>
                                        <p:tgtEl>
                                          <p:spTgt spid="15364"/>
                                        </p:tgtEl>
                                      </p:cBhvr>
                                    </p:animEffect>
                                  </p:childTnLst>
                                </p:cTn>
                              </p:par>
                              <p:par>
                                <p:cTn id="44" presetID="53" presetClass="entr" presetSubtype="0" fill="hold" nodeType="withEffect">
                                  <p:stCondLst>
                                    <p:cond delay="0"/>
                                  </p:stCondLst>
                                  <p:childTnLst>
                                    <p:set>
                                      <p:cBhvr>
                                        <p:cTn id="45" dur="1" fill="hold">
                                          <p:stCondLst>
                                            <p:cond delay="0"/>
                                          </p:stCondLst>
                                        </p:cTn>
                                        <p:tgtEl>
                                          <p:spTgt spid="15373"/>
                                        </p:tgtEl>
                                        <p:attrNameLst>
                                          <p:attrName>style.visibility</p:attrName>
                                        </p:attrNameLst>
                                      </p:cBhvr>
                                      <p:to>
                                        <p:strVal val="visible"/>
                                      </p:to>
                                    </p:set>
                                    <p:anim calcmode="lin" valueType="num">
                                      <p:cBhvr>
                                        <p:cTn id="46" dur="500" fill="hold"/>
                                        <p:tgtEl>
                                          <p:spTgt spid="15373"/>
                                        </p:tgtEl>
                                        <p:attrNameLst>
                                          <p:attrName>ppt_w</p:attrName>
                                        </p:attrNameLst>
                                      </p:cBhvr>
                                      <p:tavLst>
                                        <p:tav tm="0">
                                          <p:val>
                                            <p:fltVal val="0"/>
                                          </p:val>
                                        </p:tav>
                                        <p:tav tm="100000">
                                          <p:val>
                                            <p:strVal val="#ppt_w"/>
                                          </p:val>
                                        </p:tav>
                                      </p:tavLst>
                                    </p:anim>
                                    <p:anim calcmode="lin" valueType="num">
                                      <p:cBhvr>
                                        <p:cTn id="47" dur="500" fill="hold"/>
                                        <p:tgtEl>
                                          <p:spTgt spid="15373"/>
                                        </p:tgtEl>
                                        <p:attrNameLst>
                                          <p:attrName>ppt_h</p:attrName>
                                        </p:attrNameLst>
                                      </p:cBhvr>
                                      <p:tavLst>
                                        <p:tav tm="0">
                                          <p:val>
                                            <p:fltVal val="0"/>
                                          </p:val>
                                        </p:tav>
                                        <p:tav tm="100000">
                                          <p:val>
                                            <p:strVal val="#ppt_h"/>
                                          </p:val>
                                        </p:tav>
                                      </p:tavLst>
                                    </p:anim>
                                    <p:animEffect transition="in" filter="fade">
                                      <p:cBhvr>
                                        <p:cTn id="48" dur="500"/>
                                        <p:tgtEl>
                                          <p:spTgt spid="15373"/>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15367"/>
                                        </p:tgtEl>
                                        <p:attrNameLst>
                                          <p:attrName>style.visibility</p:attrName>
                                        </p:attrNameLst>
                                      </p:cBhvr>
                                      <p:to>
                                        <p:strVal val="visible"/>
                                      </p:to>
                                    </p:set>
                                    <p:anim calcmode="lin" valueType="num">
                                      <p:cBhvr>
                                        <p:cTn id="51" dur="500" fill="hold"/>
                                        <p:tgtEl>
                                          <p:spTgt spid="15367"/>
                                        </p:tgtEl>
                                        <p:attrNameLst>
                                          <p:attrName>ppt_w</p:attrName>
                                        </p:attrNameLst>
                                      </p:cBhvr>
                                      <p:tavLst>
                                        <p:tav tm="0">
                                          <p:val>
                                            <p:fltVal val="0"/>
                                          </p:val>
                                        </p:tav>
                                        <p:tav tm="100000">
                                          <p:val>
                                            <p:strVal val="#ppt_w"/>
                                          </p:val>
                                        </p:tav>
                                      </p:tavLst>
                                    </p:anim>
                                    <p:anim calcmode="lin" valueType="num">
                                      <p:cBhvr>
                                        <p:cTn id="52" dur="500" fill="hold"/>
                                        <p:tgtEl>
                                          <p:spTgt spid="15367"/>
                                        </p:tgtEl>
                                        <p:attrNameLst>
                                          <p:attrName>ppt_h</p:attrName>
                                        </p:attrNameLst>
                                      </p:cBhvr>
                                      <p:tavLst>
                                        <p:tav tm="0">
                                          <p:val>
                                            <p:fltVal val="0"/>
                                          </p:val>
                                        </p:tav>
                                        <p:tav tm="100000">
                                          <p:val>
                                            <p:strVal val="#ppt_h"/>
                                          </p:val>
                                        </p:tav>
                                      </p:tavLst>
                                    </p:anim>
                                    <p:animEffect transition="in" filter="fade">
                                      <p:cBhvr>
                                        <p:cTn id="53" dur="500"/>
                                        <p:tgtEl>
                                          <p:spTgt spid="15367"/>
                                        </p:tgtEl>
                                      </p:cBhvr>
                                    </p:animEffect>
                                  </p:childTnLst>
                                </p:cTn>
                              </p:par>
                              <p:par>
                                <p:cTn id="54" presetID="53" presetClass="entr" presetSubtype="0" fill="hold" nodeType="withEffect">
                                  <p:stCondLst>
                                    <p:cond delay="0"/>
                                  </p:stCondLst>
                                  <p:childTnLst>
                                    <p:set>
                                      <p:cBhvr>
                                        <p:cTn id="55" dur="1" fill="hold">
                                          <p:stCondLst>
                                            <p:cond delay="0"/>
                                          </p:stCondLst>
                                        </p:cTn>
                                        <p:tgtEl>
                                          <p:spTgt spid="15370"/>
                                        </p:tgtEl>
                                        <p:attrNameLst>
                                          <p:attrName>style.visibility</p:attrName>
                                        </p:attrNameLst>
                                      </p:cBhvr>
                                      <p:to>
                                        <p:strVal val="visible"/>
                                      </p:to>
                                    </p:set>
                                    <p:anim calcmode="lin" valueType="num">
                                      <p:cBhvr>
                                        <p:cTn id="56" dur="500" fill="hold"/>
                                        <p:tgtEl>
                                          <p:spTgt spid="15370"/>
                                        </p:tgtEl>
                                        <p:attrNameLst>
                                          <p:attrName>ppt_w</p:attrName>
                                        </p:attrNameLst>
                                      </p:cBhvr>
                                      <p:tavLst>
                                        <p:tav tm="0">
                                          <p:val>
                                            <p:fltVal val="0"/>
                                          </p:val>
                                        </p:tav>
                                        <p:tav tm="100000">
                                          <p:val>
                                            <p:strVal val="#ppt_w"/>
                                          </p:val>
                                        </p:tav>
                                      </p:tavLst>
                                    </p:anim>
                                    <p:anim calcmode="lin" valueType="num">
                                      <p:cBhvr>
                                        <p:cTn id="57" dur="500" fill="hold"/>
                                        <p:tgtEl>
                                          <p:spTgt spid="15370"/>
                                        </p:tgtEl>
                                        <p:attrNameLst>
                                          <p:attrName>ppt_h</p:attrName>
                                        </p:attrNameLst>
                                      </p:cBhvr>
                                      <p:tavLst>
                                        <p:tav tm="0">
                                          <p:val>
                                            <p:fltVal val="0"/>
                                          </p:val>
                                        </p:tav>
                                        <p:tav tm="100000">
                                          <p:val>
                                            <p:strVal val="#ppt_h"/>
                                          </p:val>
                                        </p:tav>
                                      </p:tavLst>
                                    </p:anim>
                                    <p:animEffect transition="in" filter="fade">
                                      <p:cBhvr>
                                        <p:cTn id="58" dur="500"/>
                                        <p:tgtEl>
                                          <p:spTgt spid="15370"/>
                                        </p:tgtEl>
                                      </p:cBhvr>
                                    </p:animEffect>
                                  </p:childTnLst>
                                </p:cTn>
                              </p:par>
                              <p:par>
                                <p:cTn id="59" presetID="53" presetClass="entr" presetSubtype="0" fill="hold" grpId="0" nodeType="withEffect">
                                  <p:stCondLst>
                                    <p:cond delay="0"/>
                                  </p:stCondLst>
                                  <p:childTnLst>
                                    <p:set>
                                      <p:cBhvr>
                                        <p:cTn id="60" dur="1" fill="hold">
                                          <p:stCondLst>
                                            <p:cond delay="0"/>
                                          </p:stCondLst>
                                        </p:cTn>
                                        <p:tgtEl>
                                          <p:spTgt spid="15368"/>
                                        </p:tgtEl>
                                        <p:attrNameLst>
                                          <p:attrName>style.visibility</p:attrName>
                                        </p:attrNameLst>
                                      </p:cBhvr>
                                      <p:to>
                                        <p:strVal val="visible"/>
                                      </p:to>
                                    </p:set>
                                    <p:anim calcmode="lin" valueType="num">
                                      <p:cBhvr>
                                        <p:cTn id="61" dur="500" fill="hold"/>
                                        <p:tgtEl>
                                          <p:spTgt spid="15368"/>
                                        </p:tgtEl>
                                        <p:attrNameLst>
                                          <p:attrName>ppt_w</p:attrName>
                                        </p:attrNameLst>
                                      </p:cBhvr>
                                      <p:tavLst>
                                        <p:tav tm="0">
                                          <p:val>
                                            <p:fltVal val="0"/>
                                          </p:val>
                                        </p:tav>
                                        <p:tav tm="100000">
                                          <p:val>
                                            <p:strVal val="#ppt_w"/>
                                          </p:val>
                                        </p:tav>
                                      </p:tavLst>
                                    </p:anim>
                                    <p:anim calcmode="lin" valueType="num">
                                      <p:cBhvr>
                                        <p:cTn id="62" dur="500" fill="hold"/>
                                        <p:tgtEl>
                                          <p:spTgt spid="15368"/>
                                        </p:tgtEl>
                                        <p:attrNameLst>
                                          <p:attrName>ppt_h</p:attrName>
                                        </p:attrNameLst>
                                      </p:cBhvr>
                                      <p:tavLst>
                                        <p:tav tm="0">
                                          <p:val>
                                            <p:fltVal val="0"/>
                                          </p:val>
                                        </p:tav>
                                        <p:tav tm="100000">
                                          <p:val>
                                            <p:strVal val="#ppt_h"/>
                                          </p:val>
                                        </p:tav>
                                      </p:tavLst>
                                    </p:anim>
                                    <p:animEffect transition="in" filter="fade">
                                      <p:cBhvr>
                                        <p:cTn id="63" dur="500"/>
                                        <p:tgtEl>
                                          <p:spTgt spid="15368"/>
                                        </p:tgtEl>
                                      </p:cBhvr>
                                    </p:animEffect>
                                  </p:childTnLst>
                                </p:cTn>
                              </p:par>
                              <p:par>
                                <p:cTn id="64" presetID="53" presetClass="entr" presetSubtype="0" fill="hold" nodeType="withEffect">
                                  <p:stCondLst>
                                    <p:cond delay="0"/>
                                  </p:stCondLst>
                                  <p:childTnLst>
                                    <p:set>
                                      <p:cBhvr>
                                        <p:cTn id="65" dur="1" fill="hold">
                                          <p:stCondLst>
                                            <p:cond delay="0"/>
                                          </p:stCondLst>
                                        </p:cTn>
                                        <p:tgtEl>
                                          <p:spTgt spid="15372"/>
                                        </p:tgtEl>
                                        <p:attrNameLst>
                                          <p:attrName>style.visibility</p:attrName>
                                        </p:attrNameLst>
                                      </p:cBhvr>
                                      <p:to>
                                        <p:strVal val="visible"/>
                                      </p:to>
                                    </p:set>
                                    <p:anim calcmode="lin" valueType="num">
                                      <p:cBhvr>
                                        <p:cTn id="66" dur="500" fill="hold"/>
                                        <p:tgtEl>
                                          <p:spTgt spid="15372"/>
                                        </p:tgtEl>
                                        <p:attrNameLst>
                                          <p:attrName>ppt_w</p:attrName>
                                        </p:attrNameLst>
                                      </p:cBhvr>
                                      <p:tavLst>
                                        <p:tav tm="0">
                                          <p:val>
                                            <p:fltVal val="0"/>
                                          </p:val>
                                        </p:tav>
                                        <p:tav tm="100000">
                                          <p:val>
                                            <p:strVal val="#ppt_w"/>
                                          </p:val>
                                        </p:tav>
                                      </p:tavLst>
                                    </p:anim>
                                    <p:anim calcmode="lin" valueType="num">
                                      <p:cBhvr>
                                        <p:cTn id="67" dur="500" fill="hold"/>
                                        <p:tgtEl>
                                          <p:spTgt spid="15372"/>
                                        </p:tgtEl>
                                        <p:attrNameLst>
                                          <p:attrName>ppt_h</p:attrName>
                                        </p:attrNameLst>
                                      </p:cBhvr>
                                      <p:tavLst>
                                        <p:tav tm="0">
                                          <p:val>
                                            <p:fltVal val="0"/>
                                          </p:val>
                                        </p:tav>
                                        <p:tav tm="100000">
                                          <p:val>
                                            <p:strVal val="#ppt_h"/>
                                          </p:val>
                                        </p:tav>
                                      </p:tavLst>
                                    </p:anim>
                                    <p:animEffect transition="in" filter="fade">
                                      <p:cBhvr>
                                        <p:cTn id="68" dur="500"/>
                                        <p:tgtEl>
                                          <p:spTgt spid="15372"/>
                                        </p:tgtEl>
                                      </p:cBhvr>
                                    </p:animEffect>
                                  </p:childTnLst>
                                </p:cTn>
                              </p:par>
                              <p:par>
                                <p:cTn id="69" presetID="53" presetClass="entr" presetSubtype="0" fill="hold" grpId="0" nodeType="withEffect">
                                  <p:stCondLst>
                                    <p:cond delay="0"/>
                                  </p:stCondLst>
                                  <p:childTnLst>
                                    <p:set>
                                      <p:cBhvr>
                                        <p:cTn id="70" dur="1" fill="hold">
                                          <p:stCondLst>
                                            <p:cond delay="0"/>
                                          </p:stCondLst>
                                        </p:cTn>
                                        <p:tgtEl>
                                          <p:spTgt spid="15369"/>
                                        </p:tgtEl>
                                        <p:attrNameLst>
                                          <p:attrName>style.visibility</p:attrName>
                                        </p:attrNameLst>
                                      </p:cBhvr>
                                      <p:to>
                                        <p:strVal val="visible"/>
                                      </p:to>
                                    </p:set>
                                    <p:anim calcmode="lin" valueType="num">
                                      <p:cBhvr>
                                        <p:cTn id="71" dur="500" fill="hold"/>
                                        <p:tgtEl>
                                          <p:spTgt spid="15369"/>
                                        </p:tgtEl>
                                        <p:attrNameLst>
                                          <p:attrName>ppt_w</p:attrName>
                                        </p:attrNameLst>
                                      </p:cBhvr>
                                      <p:tavLst>
                                        <p:tav tm="0">
                                          <p:val>
                                            <p:fltVal val="0"/>
                                          </p:val>
                                        </p:tav>
                                        <p:tav tm="100000">
                                          <p:val>
                                            <p:strVal val="#ppt_w"/>
                                          </p:val>
                                        </p:tav>
                                      </p:tavLst>
                                    </p:anim>
                                    <p:anim calcmode="lin" valueType="num">
                                      <p:cBhvr>
                                        <p:cTn id="72" dur="500" fill="hold"/>
                                        <p:tgtEl>
                                          <p:spTgt spid="15369"/>
                                        </p:tgtEl>
                                        <p:attrNameLst>
                                          <p:attrName>ppt_h</p:attrName>
                                        </p:attrNameLst>
                                      </p:cBhvr>
                                      <p:tavLst>
                                        <p:tav tm="0">
                                          <p:val>
                                            <p:fltVal val="0"/>
                                          </p:val>
                                        </p:tav>
                                        <p:tav tm="100000">
                                          <p:val>
                                            <p:strVal val="#ppt_h"/>
                                          </p:val>
                                        </p:tav>
                                      </p:tavLst>
                                    </p:anim>
                                    <p:animEffect transition="in" filter="fade">
                                      <p:cBhvr>
                                        <p:cTn id="73" dur="500"/>
                                        <p:tgtEl>
                                          <p:spTgt spid="15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P spid="15364" grpId="0" animBg="1"/>
      <p:bldP spid="15365" grpId="0" animBg="1"/>
      <p:bldP spid="15366" grpId="0" animBg="1"/>
      <p:bldP spid="15367" grpId="0" animBg="1"/>
      <p:bldP spid="15368" grpId="0" animBg="1"/>
      <p:bldP spid="1536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Прямоугольник 1"/>
          <p:cNvSpPr>
            <a:spLocks noChangeArrowheads="1"/>
          </p:cNvSpPr>
          <p:nvPr/>
        </p:nvSpPr>
        <p:spPr bwMode="auto">
          <a:xfrm>
            <a:off x="2381250" y="-142875"/>
            <a:ext cx="3543300" cy="7724775"/>
          </a:xfrm>
          <a:prstGeom prst="rect">
            <a:avLst/>
          </a:prstGeom>
          <a:noFill/>
          <a:ln w="9525">
            <a:noFill/>
            <a:miter lim="800000"/>
            <a:headEnd/>
            <a:tailEnd/>
          </a:ln>
        </p:spPr>
        <p:txBody>
          <a:bodyPr wrap="none">
            <a:spAutoFit/>
          </a:bodyPr>
          <a:lstStyle/>
          <a:p>
            <a:pPr eaLnBrk="1" hangingPunct="1"/>
            <a:r>
              <a:rPr lang="ru-RU" sz="49600" b="1">
                <a:latin typeface="Propisi" pitchFamily="2" charset="0"/>
              </a:rPr>
              <a:t>Л</a:t>
            </a:r>
            <a:endParaRPr lang="ru-RU" sz="49600">
              <a:latin typeface="Constantia" pitchFamily="18" charset="0"/>
            </a:endParaRPr>
          </a:p>
        </p:txBody>
      </p:sp>
      <p:sp>
        <p:nvSpPr>
          <p:cNvPr id="17411" name="Прямоугольник 2"/>
          <p:cNvSpPr>
            <a:spLocks noChangeArrowheads="1"/>
          </p:cNvSpPr>
          <p:nvPr/>
        </p:nvSpPr>
        <p:spPr bwMode="auto">
          <a:xfrm>
            <a:off x="5667375" y="-142875"/>
            <a:ext cx="2690813" cy="7724775"/>
          </a:xfrm>
          <a:prstGeom prst="rect">
            <a:avLst/>
          </a:prstGeom>
          <a:noFill/>
          <a:ln w="9525">
            <a:noFill/>
            <a:miter lim="800000"/>
            <a:headEnd/>
            <a:tailEnd/>
          </a:ln>
        </p:spPr>
        <p:txBody>
          <a:bodyPr wrap="none">
            <a:spAutoFit/>
          </a:bodyPr>
          <a:lstStyle/>
          <a:p>
            <a:pPr eaLnBrk="1" hangingPunct="1"/>
            <a:r>
              <a:rPr lang="ru-RU" sz="49600" b="1">
                <a:latin typeface="Propisi" pitchFamily="2" charset="0"/>
              </a:rPr>
              <a:t>л</a:t>
            </a:r>
            <a:endParaRPr lang="ru-RU" sz="49600">
              <a:latin typeface="Constantia" pitchFamily="18" charset="0"/>
            </a:endParaRPr>
          </a:p>
        </p:txBody>
      </p:sp>
      <p:sp>
        <p:nvSpPr>
          <p:cNvPr id="4" name="Овал 3"/>
          <p:cNvSpPr/>
          <p:nvPr/>
        </p:nvSpPr>
        <p:spPr>
          <a:xfrm>
            <a:off x="2071688" y="4929188"/>
            <a:ext cx="357187" cy="3429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 name="Заголовок 1"/>
          <p:cNvSpPr txBox="1">
            <a:spLocks/>
          </p:cNvSpPr>
          <p:nvPr/>
        </p:nvSpPr>
        <p:spPr>
          <a:xfrm>
            <a:off x="214313" y="-285750"/>
            <a:ext cx="4071937" cy="1143000"/>
          </a:xfrm>
          <a:prstGeom prst="rect">
            <a:avLst/>
          </a:prstGeom>
        </p:spPr>
        <p:txBody>
          <a:bodyPr/>
          <a:lstStyle/>
          <a:p>
            <a:pPr eaLnBrk="1" fontAlgn="auto" hangingPunct="1">
              <a:spcBef>
                <a:spcPts val="0"/>
              </a:spcBef>
              <a:spcAft>
                <a:spcPts val="0"/>
              </a:spcAft>
              <a:defRPr/>
            </a:pPr>
            <a:r>
              <a:rPr lang="ru-RU" sz="16600" b="1" dirty="0">
                <a:solidFill>
                  <a:schemeClr val="tx2"/>
                </a:solidFill>
                <a:latin typeface="Times New Roman" pitchFamily="18" charset="0"/>
                <a:ea typeface="+mj-ea"/>
                <a:cs typeface="Times New Roman" pitchFamily="18" charset="0"/>
              </a:rPr>
              <a:t>Л </a:t>
            </a:r>
            <a:r>
              <a:rPr lang="ru-RU" sz="16600" b="1" dirty="0" err="1">
                <a:solidFill>
                  <a:schemeClr val="tx2"/>
                </a:solidFill>
                <a:latin typeface="Times New Roman" pitchFamily="18" charset="0"/>
                <a:ea typeface="+mj-ea"/>
                <a:cs typeface="Times New Roman" pitchFamily="18" charset="0"/>
              </a:rPr>
              <a:t>л</a:t>
            </a:r>
            <a:endParaRPr lang="ru-RU" sz="16600" b="1" dirty="0">
              <a:solidFill>
                <a:schemeClr val="tx2"/>
              </a:solidFill>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nodeType="afterGroup">
                            <p:stCondLst>
                              <p:cond delay="2000"/>
                            </p:stCondLst>
                            <p:childTnLst>
                              <p:par>
                                <p:cTn id="9" presetID="0" presetClass="path" presetSubtype="0" accel="50000" decel="50000" fill="hold" grpId="2" nodeType="afterEffect">
                                  <p:stCondLst>
                                    <p:cond delay="0"/>
                                  </p:stCondLst>
                                  <p:childTnLst>
                                    <p:animMotion origin="layout" path="M 0 0 C 0.00243 0.01248 0.00486 0.02497 0.00798 0.03375 C 0.01111 0.04254 0.01319 0.04878 0.01909 0.05294 C 0.025 0.05711 0.03385 0.05919 0.04288 0.05919 C 0.05191 0.05919 0.0625 0.05895 0.07309 0.05294 C 0.08368 0.04693 0.09618 0.03329 0.10642 0.02335 C 0.11666 0.01341 0.12465 0.00601 0.13489 -0.00625 C 0.14514 -0.0185 0.15746 -0.03584 0.16823 -0.05064 C 0.17899 -0.06544 0.18836 -0.07769 0.2 -0.09503 C 0.21163 -0.11237 0.22639 -0.13526 0.23802 -0.15422 C 0.24965 -0.17318 0.25468 -0.18382 0.26979 -0.20925 C 0.28489 -0.23469 0.31302 -0.27908 0.32864 -0.30659 C 0.34427 -0.33411 0.34739 -0.34428 0.36354 -0.37411 C 0.37968 -0.40394 0.41909 -0.48024 0.42534 -0.48625 C 0.43159 -0.49226 0.41076 -0.43908 0.40156 -0.41018 C 0.39236 -0.38128 0.38194 -0.34775 0.36979 -0.31284 C 0.35746 -0.27792 0.34062 -0.23307 0.32864 -0.2007 C 0.31666 -0.16833 0.30694 -0.14289 0.29843 -0.11839 C 0.28993 -0.09388 0.28385 -0.07376 0.27777 -0.05272 C 0.2717 -0.03168 0.26458 -0.00648 0.26198 0.00855 C 0.25937 0.02358 0.26007 0.03005 0.26198 0.03815 C 0.26389 0.04624 0.26562 0.05618 0.27309 0.05711 C 0.28055 0.05803 0.29566 0.05294 0.30642 0.04439 C 0.31718 0.03583 0.32795 0.02011 0.33802 0.00647 C 0.34809 -0.00717 0.35746 -0.02474 0.36649 -0.03792 C 0.37569 -0.0511 0.39097 -0.07399 0.39201 -0.07191 C 0.39305 -0.06983 0.37656 -0.04047 0.37309 -0.02544 C 0.36944 -0.01041 0.37083 0.00763 0.37135 0.01895 C 0.37187 0.03028 0.37326 0.0363 0.37621 0.04231 C 0.37916 0.04832 0.38333 0.05248 0.38871 0.05502 C 0.39444 0.05757 0.40034 0.06196 0.40955 0.05711 C 0.41857 0.05225 0.43264 0.03953 0.44444 0.02543 C 0.45625 0.01132 0.4684 -0.00948 0.4809 -0.02752 C 0.4934 -0.04555 0.50746 -0.06336 0.51909 -0.08232 C 0.53073 -0.10128 0.53819 -0.12 0.55086 -0.14151 C 0.56354 -0.16301 0.59114 -0.21018 0.59531 -0.21133 C 0.59948 -0.21249 0.58264 -0.17041 0.57621 -0.14798 C 0.56979 -0.12555 0.56319 -0.09896 0.55711 -0.07607 C 0.55104 -0.05318 0.5434 -0.02798 0.53975 -0.01064 C 0.53593 0.0067 0.53524 0.01618 0.53489 0.02751 C 0.53437 0.03884 0.53489 0.05225 0.53802 0.05711 C 0.54114 0.06196 0.54757 0.06057 0.55399 0.05711 C 0.56041 0.05364 0.56597 0.0467 0.57621 0.03606 C 0.58646 0.02543 0.60573 0.00601 0.6158 -0.00625 C 0.62586 -0.0185 0.62951 -0.02659 0.63646 -0.03792 C 0.6434 -0.04925 0.65017 -0.06174 0.65711 -0.07399 " pathEditMode="relative" ptsTypes="aaaaaaaaaaaaaaaaaaaaaaaaaaaaaaaaaaaaaaaaaaaaaA">
                                      <p:cBhvr>
                                        <p:cTn id="10" dur="5000" fill="hold"/>
                                        <p:tgtEl>
                                          <p:spTgt spid="4"/>
                                        </p:tgtEl>
                                        <p:attrNameLst>
                                          <p:attrName>ppt_x</p:attrName>
                                          <p:attrName>ppt_y</p:attrName>
                                        </p:attrNameLst>
                                      </p:cBhvr>
                                    </p:animMotion>
                                  </p:childTnLst>
                                </p:cTn>
                              </p:par>
                            </p:childTnLst>
                          </p:cTn>
                        </p:par>
                        <p:par>
                          <p:cTn id="11" fill="hold" nodeType="afterGroup">
                            <p:stCondLst>
                              <p:cond delay="7000"/>
                            </p:stCondLst>
                            <p:childTnLst>
                              <p:par>
                                <p:cTn id="12" presetID="1" presetClass="exit" presetSubtype="0" fill="hold" grpId="1" nodeType="afterEffect">
                                  <p:stCondLst>
                                    <p:cond delay="0"/>
                                  </p:stCondLst>
                                  <p:childTnLst>
                                    <p:set>
                                      <p:cBhvr>
                                        <p:cTn id="13"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Прямоугольник 1"/>
          <p:cNvSpPr>
            <a:spLocks noChangeArrowheads="1"/>
          </p:cNvSpPr>
          <p:nvPr/>
        </p:nvSpPr>
        <p:spPr bwMode="auto">
          <a:xfrm>
            <a:off x="3005138" y="276225"/>
            <a:ext cx="2965450" cy="7724775"/>
          </a:xfrm>
          <a:prstGeom prst="rect">
            <a:avLst/>
          </a:prstGeom>
          <a:noFill/>
          <a:ln w="9525">
            <a:noFill/>
            <a:miter lim="800000"/>
            <a:headEnd/>
            <a:tailEnd/>
          </a:ln>
        </p:spPr>
        <p:txBody>
          <a:bodyPr wrap="none">
            <a:spAutoFit/>
          </a:bodyPr>
          <a:lstStyle/>
          <a:p>
            <a:pPr eaLnBrk="1" hangingPunct="1"/>
            <a:r>
              <a:rPr lang="ru-RU" sz="49600" b="1">
                <a:latin typeface="Propisi" pitchFamily="2" charset="0"/>
              </a:rPr>
              <a:t>Й</a:t>
            </a:r>
            <a:endParaRPr lang="ru-RU" sz="49600">
              <a:latin typeface="Constantia" pitchFamily="18" charset="0"/>
            </a:endParaRPr>
          </a:p>
        </p:txBody>
      </p:sp>
      <p:sp>
        <p:nvSpPr>
          <p:cNvPr id="19459" name="Прямоугольник 2"/>
          <p:cNvSpPr>
            <a:spLocks noChangeArrowheads="1"/>
          </p:cNvSpPr>
          <p:nvPr/>
        </p:nvSpPr>
        <p:spPr bwMode="auto">
          <a:xfrm>
            <a:off x="5719763" y="276225"/>
            <a:ext cx="2709862" cy="7724775"/>
          </a:xfrm>
          <a:prstGeom prst="rect">
            <a:avLst/>
          </a:prstGeom>
          <a:noFill/>
          <a:ln w="9525">
            <a:noFill/>
            <a:miter lim="800000"/>
            <a:headEnd/>
            <a:tailEnd/>
          </a:ln>
        </p:spPr>
        <p:txBody>
          <a:bodyPr wrap="none">
            <a:spAutoFit/>
          </a:bodyPr>
          <a:lstStyle/>
          <a:p>
            <a:pPr eaLnBrk="1" hangingPunct="1"/>
            <a:r>
              <a:rPr lang="ru-RU" sz="49600" b="1">
                <a:latin typeface="Propisi" pitchFamily="2" charset="0"/>
              </a:rPr>
              <a:t>й</a:t>
            </a:r>
            <a:endParaRPr lang="ru-RU" sz="49600">
              <a:latin typeface="Constantia" pitchFamily="18" charset="0"/>
            </a:endParaRPr>
          </a:p>
        </p:txBody>
      </p:sp>
      <p:sp>
        <p:nvSpPr>
          <p:cNvPr id="5" name="Овал 4"/>
          <p:cNvSpPr/>
          <p:nvPr/>
        </p:nvSpPr>
        <p:spPr>
          <a:xfrm>
            <a:off x="5076825" y="1347788"/>
            <a:ext cx="357188" cy="3429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 name="Овал 6"/>
          <p:cNvSpPr/>
          <p:nvPr/>
        </p:nvSpPr>
        <p:spPr>
          <a:xfrm>
            <a:off x="6862763" y="3133725"/>
            <a:ext cx="357187" cy="3429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8" name="Заголовок 1"/>
          <p:cNvSpPr txBox="1">
            <a:spLocks/>
          </p:cNvSpPr>
          <p:nvPr/>
        </p:nvSpPr>
        <p:spPr>
          <a:xfrm>
            <a:off x="142875" y="-142875"/>
            <a:ext cx="3929063" cy="1143000"/>
          </a:xfrm>
          <a:prstGeom prst="rect">
            <a:avLst/>
          </a:prstGeom>
        </p:spPr>
        <p:txBody>
          <a:bodyPr/>
          <a:lstStyle/>
          <a:p>
            <a:pPr eaLnBrk="1" fontAlgn="auto" hangingPunct="1">
              <a:spcAft>
                <a:spcPts val="0"/>
              </a:spcAft>
              <a:defRPr/>
            </a:pPr>
            <a:r>
              <a:rPr lang="ru-RU" sz="16600" b="1" dirty="0">
                <a:solidFill>
                  <a:srgbClr val="33CC33"/>
                </a:solidFill>
                <a:latin typeface="Times New Roman" pitchFamily="18" charset="0"/>
                <a:ea typeface="+mj-ea"/>
                <a:cs typeface="Times New Roman" pitchFamily="18" charset="0"/>
              </a:rPr>
              <a:t>Й </a:t>
            </a:r>
            <a:r>
              <a:rPr lang="ru-RU" sz="16600" b="1" dirty="0" err="1">
                <a:solidFill>
                  <a:srgbClr val="33CC33"/>
                </a:solidFill>
                <a:latin typeface="Times New Roman" pitchFamily="18" charset="0"/>
                <a:ea typeface="+mj-ea"/>
                <a:cs typeface="Times New Roman" pitchFamily="18" charset="0"/>
              </a:rPr>
              <a:t>й</a:t>
            </a:r>
            <a:endParaRPr lang="ru-RU" sz="16600" b="1" dirty="0">
              <a:solidFill>
                <a:srgbClr val="33CC33"/>
              </a:solidFill>
              <a:latin typeface="Times New Roman" pitchFamily="18" charset="0"/>
              <a:ea typeface="+mj-ea"/>
              <a:cs typeface="Times New Roman" pitchFamily="18" charset="0"/>
            </a:endParaRPr>
          </a:p>
        </p:txBody>
      </p:sp>
      <p:sp>
        <p:nvSpPr>
          <p:cNvPr id="9" name="Овал 8"/>
          <p:cNvSpPr/>
          <p:nvPr/>
        </p:nvSpPr>
        <p:spPr>
          <a:xfrm>
            <a:off x="3571875" y="2586038"/>
            <a:ext cx="357188" cy="3429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nodeType="afterGroup">
                            <p:stCondLst>
                              <p:cond delay="2000"/>
                            </p:stCondLst>
                            <p:childTnLst>
                              <p:par>
                                <p:cTn id="9" presetID="0" presetClass="path" presetSubtype="0" accel="50000" decel="50000" fill="hold" grpId="2" nodeType="afterEffect">
                                  <p:stCondLst>
                                    <p:cond delay="0"/>
                                  </p:stCondLst>
                                  <p:childTnLst>
                                    <p:animMotion origin="layout" path="M 0 0 C 0.00955 -0.00878 0.01927 -0.01734 0.02691 -0.02543 C 0.03455 -0.03352 0.03993 -0.043 0.046 -0.04855 C 0.05208 -0.0541 0.05798 -0.05572 0.06354 -0.05919 C 0.06909 -0.06266 0.07413 -0.06705 0.07934 -0.06982 C 0.08455 -0.0726 0.09045 -0.07584 0.09514 -0.07607 C 0.09982 -0.0763 0.10434 -0.07653 0.10798 -0.07191 C 0.11163 -0.06728 0.11771 -0.06058 0.11736 -0.04855 C 0.11701 -0.03653 0.11371 -0.02451 0.10625 0 C 0.09878 0.02451 0.08264 0.0696 0.07291 0.09942 C 0.06319 0.12925 0.05833 0.14729 0.04757 0.17966 C 0.0368 0.21203 0.01927 0.25781 0.00798 0.29388 C -0.0033 0.32994 -0.01424 0.37318 -0.02066 0.39538 C -0.02709 0.41757 -0.02917 0.41711 -0.03021 0.42705 C -0.03125 0.437 -0.03073 0.44786 -0.02709 0.45457 C -0.02344 0.46127 -0.01806 0.46983 -0.00799 0.46729 C 0.00208 0.46474 0.01614 0.45873 0.03333 0.43977 C 0.05052 0.42081 0.0783 0.37873 0.09514 0.35307 C 0.11198 0.3274 0.12187 0.30752 0.13489 0.28532 C 0.14791 0.26312 0.16215 0.24347 0.17291 0.21989 C 0.18368 0.1963 0.19028 0.17364 0.2 0.14382 C 0.20972 0.11399 0.22222 0.06914 0.23177 0.04023 C 0.24132 0.01133 0.25 -0.00994 0.25712 -0.02959 C 0.26423 -0.04925 0.27864 -0.08948 0.27465 -0.07815 C 0.27066 -0.06682 0.24392 0.00671 0.23333 0.03815 C 0.22274 0.0696 0.22031 0.08162 0.21111 0.11006 C 0.20191 0.1385 0.18941 0.17411 0.17778 0.20925 C 0.16614 0.2444 0.15139 0.28763 0.14132 0.32139 C 0.13125 0.35515 0.12205 0.39145 0.11736 0.41226 C 0.11267 0.43307 0.11232 0.43792 0.11267 0.44601 C 0.11302 0.45411 0.11441 0.45734 0.11909 0.46081 C 0.12378 0.46428 0.13333 0.47052 0.14132 0.46729 C 0.1493 0.46405 0.15607 0.45572 0.16666 0.44185 C 0.17725 0.42798 0.19201 0.4037 0.20469 0.38474 C 0.21736 0.36578 0.22969 0.34705 0.24288 0.32763 C 0.25607 0.30821 0.26996 0.29018 0.28403 0.26844 C 0.29809 0.24671 0.32448 0.19515 0.32691 0.19653 C 0.32934 0.19792 0.30642 0.25087 0.29844 0.277 C 0.29045 0.30312 0.28455 0.33295 0.27934 0.35307 C 0.27413 0.37318 0.26962 0.38451 0.26666 0.39746 C 0.26371 0.41041 0.26198 0.42127 0.2618 0.43122 C 0.26163 0.44116 0.26163 0.45041 0.2651 0.45665 C 0.26857 0.46289 0.2743 0.47145 0.28246 0.46937 C 0.29062 0.46729 0.30208 0.45757 0.31423 0.44393 C 0.32639 0.43029 0.34392 0.40416 0.35555 0.38682 C 0.36719 0.36948 0.37604 0.35168 0.38403 0.34035 C 0.39201 0.32902 0.39705 0.33156 0.40312 0.31931 C 0.4092 0.30705 0.41302 0.28694 0.42066 0.26636 C 0.4283 0.24578 0.44861 0.19723 0.44913 0.19653 C 0.44965 0.19584 0.43246 0.23815 0.42378 0.2622 C 0.4151 0.28625 0.40382 0.31677 0.39687 0.34035 C 0.38993 0.36393 0.38611 0.38775 0.38246 0.4037 C 0.37882 0.41966 0.37482 0.42682 0.37465 0.43561 C 0.37448 0.4444 0.37882 0.45133 0.38073 0.45665 C 0.38298 0.46197 0.38073 0.46821 0.38732 0.46729 C 0.39375 0.46636 0.41041 0.45896 0.42066 0.45041 C 0.4309 0.44185 0.43837 0.43052 0.44913 0.41642 C 0.45989 0.40231 0.47534 0.38127 0.48576 0.36578 C 0.49618 0.35029 0.50364 0.33688 0.51111 0.32347 " pathEditMode="relative" ptsTypes="aaaaaaaaaaaaaaaaaaaaaaaaaaaaaaaaaaaaaaaaaaaaaaaaaaaaaaaaaaA">
                                      <p:cBhvr>
                                        <p:cTn id="10" dur="5000" fill="hold"/>
                                        <p:tgtEl>
                                          <p:spTgt spid="9"/>
                                        </p:tgtEl>
                                        <p:attrNameLst>
                                          <p:attrName>ppt_x</p:attrName>
                                          <p:attrName>ppt_y</p:attrName>
                                        </p:attrNameLst>
                                      </p:cBhvr>
                                    </p:animMotion>
                                  </p:childTnLst>
                                </p:cTn>
                              </p:par>
                            </p:childTnLst>
                          </p:cTn>
                        </p:par>
                        <p:par>
                          <p:cTn id="11" fill="hold" nodeType="afterGroup">
                            <p:stCondLst>
                              <p:cond delay="7000"/>
                            </p:stCondLst>
                            <p:childTnLst>
                              <p:par>
                                <p:cTn id="12" presetID="1" presetClass="exit" presetSubtype="0" fill="hold" grpId="1" nodeType="afterEffect">
                                  <p:stCondLst>
                                    <p:cond delay="0"/>
                                  </p:stCondLst>
                                  <p:childTnLst>
                                    <p:set>
                                      <p:cBhvr>
                                        <p:cTn id="13" dur="1" fill="hold">
                                          <p:stCondLst>
                                            <p:cond delay="0"/>
                                          </p:stCondLst>
                                        </p:cTn>
                                        <p:tgtEl>
                                          <p:spTgt spid="9"/>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par>
                          <p:cTn id="17" fill="hold" nodeType="afterGroup">
                            <p:stCondLst>
                              <p:cond delay="9000"/>
                            </p:stCondLst>
                            <p:childTnLst>
                              <p:par>
                                <p:cTn id="18" presetID="0" presetClass="path" presetSubtype="0" accel="50000" decel="50000" fill="hold" grpId="2" nodeType="afterEffect">
                                  <p:stCondLst>
                                    <p:cond delay="0"/>
                                  </p:stCondLst>
                                  <p:childTnLst>
                                    <p:animMotion origin="layout" path="M 0 0 C 0.00191 0.00924 0.00382 0.01872 0.00781 0.02543 C 0.0118 0.03213 0.01875 0.03745 0.02378 0.04023 C 0.02882 0.043 0.03298 0.04184 0.03802 0.04231 C 0.04305 0.04277 0.04757 0.04508 0.05399 0.04231 C 0.06042 0.03953 0.07118 0.03167 0.07621 0.02543 C 0.08125 0.01919 0.08264 0.01179 0.08403 0.00439 " pathEditMode="relative" ptsTypes="aaaaaaA">
                                      <p:cBhvr>
                                        <p:cTn id="19" dur="3000" fill="hold"/>
                                        <p:tgtEl>
                                          <p:spTgt spid="5"/>
                                        </p:tgtEl>
                                        <p:attrNameLst>
                                          <p:attrName>ppt_x</p:attrName>
                                          <p:attrName>ppt_y</p:attrName>
                                        </p:attrNameLst>
                                      </p:cBhvr>
                                    </p:animMotion>
                                  </p:childTnLst>
                                </p:cTn>
                              </p:par>
                            </p:childTnLst>
                          </p:cTn>
                        </p:par>
                        <p:par>
                          <p:cTn id="20" fill="hold" nodeType="afterGroup">
                            <p:stCondLst>
                              <p:cond delay="12000"/>
                            </p:stCondLst>
                            <p:childTnLst>
                              <p:par>
                                <p:cTn id="21" presetID="1" presetClass="exit" presetSubtype="0" fill="hold" grpId="1" nodeType="after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childTnLst>
                                </p:cTn>
                              </p:par>
                            </p:childTnLst>
                          </p:cTn>
                        </p:par>
                        <p:par>
                          <p:cTn id="26" fill="hold" nodeType="afterGroup">
                            <p:stCondLst>
                              <p:cond delay="14000"/>
                            </p:stCondLst>
                            <p:childTnLst>
                              <p:par>
                                <p:cTn id="27" presetID="0" presetClass="path" presetSubtype="0" accel="50000" decel="50000" fill="hold" grpId="2" nodeType="afterEffect">
                                  <p:stCondLst>
                                    <p:cond delay="0"/>
                                  </p:stCondLst>
                                  <p:childTnLst>
                                    <p:animMotion origin="layout" path="M 0 0 C 0.00312 0.01064 0.00625 0.0215 0.00937 0.02752 C 0.0125 0.03353 0.01579 0.03399 0.01892 0.03607 C 0.02204 0.03815 0.02482 0.03908 0.02847 0.04023 C 0.03211 0.04139 0.03507 0.04439 0.04114 0.04231 C 0.04722 0.04023 0.05781 0.03376 0.06493 0.02752 C 0.07204 0.02127 0.07795 0.01272 0.08402 0.00416 " pathEditMode="relative" ptsTypes="aaaaaaA">
                                      <p:cBhvr>
                                        <p:cTn id="28" dur="3000" fill="hold"/>
                                        <p:tgtEl>
                                          <p:spTgt spid="7"/>
                                        </p:tgtEl>
                                        <p:attrNameLst>
                                          <p:attrName>ppt_x</p:attrName>
                                          <p:attrName>ppt_y</p:attrName>
                                        </p:attrNameLst>
                                      </p:cBhvr>
                                    </p:animMotion>
                                  </p:childTnLst>
                                </p:cTn>
                              </p:par>
                            </p:childTnLst>
                          </p:cTn>
                        </p:par>
                        <p:par>
                          <p:cTn id="29" fill="hold" nodeType="afterGroup">
                            <p:stCondLst>
                              <p:cond delay="17000"/>
                            </p:stCondLst>
                            <p:childTnLst>
                              <p:par>
                                <p:cTn id="30" presetID="1" presetClass="exit" presetSubtype="0" fill="hold" grpId="1" nodeType="afterEffect">
                                  <p:stCondLst>
                                    <p:cond delay="0"/>
                                  </p:stCondLst>
                                  <p:childTnLst>
                                    <p:set>
                                      <p:cBhvr>
                                        <p:cTn id="31"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7" grpId="0" animBg="1"/>
      <p:bldP spid="7" grpId="1" animBg="1"/>
      <p:bldP spid="7" grpId="2" animBg="1"/>
      <p:bldP spid="9" grpId="0" animBg="1"/>
      <p:bldP spid="9" grpId="1" animBg="1"/>
      <p:bldP spid="9"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AG00176_"/>
          <p:cNvPicPr>
            <a:picLocks noChangeAspect="1" noChangeArrowheads="1" noCrop="1"/>
          </p:cNvPicPr>
          <p:nvPr/>
        </p:nvPicPr>
        <p:blipFill>
          <a:blip r:embed="rId2" cstate="email"/>
          <a:srcRect/>
          <a:stretch>
            <a:fillRect/>
          </a:stretch>
        </p:blipFill>
        <p:spPr bwMode="auto">
          <a:xfrm>
            <a:off x="1447800" y="0"/>
            <a:ext cx="5911850" cy="6858000"/>
          </a:xfrm>
          <a:prstGeom prst="rect">
            <a:avLst/>
          </a:prstGeom>
          <a:noFill/>
          <a:ln w="9525">
            <a:noFill/>
            <a:miter lim="800000"/>
            <a:headEnd/>
            <a:tailEnd/>
          </a:ln>
        </p:spPr>
      </p:pic>
      <p:sp>
        <p:nvSpPr>
          <p:cNvPr id="18435" name="Oval 3"/>
          <p:cNvSpPr>
            <a:spLocks noChangeArrowheads="1"/>
          </p:cNvSpPr>
          <p:nvPr/>
        </p:nvSpPr>
        <p:spPr bwMode="auto">
          <a:xfrm>
            <a:off x="3708400" y="3644900"/>
            <a:ext cx="1092200" cy="1081088"/>
          </a:xfrm>
          <a:prstGeom prst="ellipse">
            <a:avLst/>
          </a:prstGeom>
          <a:gradFill rotWithShape="1">
            <a:gsLst>
              <a:gs pos="0">
                <a:schemeClr val="bg1"/>
              </a:gs>
              <a:gs pos="100000">
                <a:srgbClr val="FFFF00"/>
              </a:gs>
            </a:gsLst>
            <a:path path="shape">
              <a:fillToRect l="50000" t="50000" r="50000" b="50000"/>
            </a:path>
          </a:gradFill>
          <a:ln w="9525">
            <a:solidFill>
              <a:schemeClr val="tx1"/>
            </a:solidFill>
            <a:round/>
            <a:headEnd/>
            <a:tailEnd/>
          </a:ln>
          <a:effectLst/>
        </p:spPr>
        <p:txBody>
          <a:bodyPr wrap="none" anchor="ctr"/>
          <a:lstStyle/>
          <a:p>
            <a:pPr eaLnBrk="1" hangingPunct="1"/>
            <a:endParaRPr lang="ru-RU"/>
          </a:p>
        </p:txBody>
      </p:sp>
      <p:sp>
        <p:nvSpPr>
          <p:cNvPr id="18436" name="Oval 4"/>
          <p:cNvSpPr>
            <a:spLocks noChangeArrowheads="1"/>
          </p:cNvSpPr>
          <p:nvPr/>
        </p:nvSpPr>
        <p:spPr bwMode="auto">
          <a:xfrm>
            <a:off x="4505325" y="2420938"/>
            <a:ext cx="1074738" cy="1008062"/>
          </a:xfrm>
          <a:prstGeom prst="ellipse">
            <a:avLst/>
          </a:prstGeom>
          <a:gradFill rotWithShape="1">
            <a:gsLst>
              <a:gs pos="0">
                <a:schemeClr val="bg1"/>
              </a:gs>
              <a:gs pos="100000">
                <a:srgbClr val="0066FF"/>
              </a:gs>
            </a:gsLst>
            <a:path path="shape">
              <a:fillToRect l="50000" t="50000" r="50000" b="50000"/>
            </a:path>
          </a:gradFill>
          <a:ln w="9525">
            <a:solidFill>
              <a:schemeClr val="tx1"/>
            </a:solidFill>
            <a:round/>
            <a:headEnd/>
            <a:tailEnd/>
          </a:ln>
          <a:effectLst/>
        </p:spPr>
        <p:txBody>
          <a:bodyPr wrap="none" anchor="ctr"/>
          <a:lstStyle/>
          <a:p>
            <a:pPr eaLnBrk="1" hangingPunct="1"/>
            <a:endParaRPr lang="ru-RU"/>
          </a:p>
        </p:txBody>
      </p:sp>
      <p:sp>
        <p:nvSpPr>
          <p:cNvPr id="18437" name="Oval 5"/>
          <p:cNvSpPr>
            <a:spLocks noChangeArrowheads="1"/>
          </p:cNvSpPr>
          <p:nvPr/>
        </p:nvSpPr>
        <p:spPr bwMode="auto">
          <a:xfrm>
            <a:off x="5103813" y="3500438"/>
            <a:ext cx="1052512" cy="1081087"/>
          </a:xfrm>
          <a:prstGeom prst="ellipse">
            <a:avLst/>
          </a:prstGeom>
          <a:gradFill rotWithShape="1">
            <a:gsLst>
              <a:gs pos="0">
                <a:schemeClr val="bg1"/>
              </a:gs>
              <a:gs pos="100000">
                <a:srgbClr val="FF0000"/>
              </a:gs>
            </a:gsLst>
            <a:path path="shape">
              <a:fillToRect l="50000" t="50000" r="50000" b="50000"/>
            </a:path>
          </a:gradFill>
          <a:ln w="9525">
            <a:solidFill>
              <a:schemeClr val="tx1"/>
            </a:solidFill>
            <a:round/>
            <a:headEnd/>
            <a:tailEnd/>
          </a:ln>
          <a:effectLst/>
        </p:spPr>
        <p:txBody>
          <a:bodyPr wrap="none" anchor="ctr"/>
          <a:lstStyle/>
          <a:p>
            <a:pPr eaLnBrk="1" hangingPunct="1"/>
            <a:endParaRPr lang="ru-RU"/>
          </a:p>
        </p:txBody>
      </p:sp>
      <p:sp>
        <p:nvSpPr>
          <p:cNvPr id="18438" name="Oval 6"/>
          <p:cNvSpPr>
            <a:spLocks noChangeArrowheads="1"/>
          </p:cNvSpPr>
          <p:nvPr/>
        </p:nvSpPr>
        <p:spPr bwMode="auto">
          <a:xfrm>
            <a:off x="3175000" y="2493963"/>
            <a:ext cx="1036638" cy="1006475"/>
          </a:xfrm>
          <a:prstGeom prst="ellipse">
            <a:avLst/>
          </a:prstGeom>
          <a:gradFill rotWithShape="1">
            <a:gsLst>
              <a:gs pos="0">
                <a:schemeClr val="bg1"/>
              </a:gs>
              <a:gs pos="100000">
                <a:srgbClr val="0066FF"/>
              </a:gs>
            </a:gsLst>
            <a:path path="shape">
              <a:fillToRect l="50000" t="50000" r="50000" b="50000"/>
            </a:path>
          </a:gradFill>
          <a:ln w="9525">
            <a:solidFill>
              <a:schemeClr val="tx1"/>
            </a:solidFill>
            <a:round/>
            <a:headEnd/>
            <a:tailEnd/>
          </a:ln>
          <a:effectLst/>
        </p:spPr>
        <p:txBody>
          <a:bodyPr wrap="none" anchor="ctr"/>
          <a:lstStyle/>
          <a:p>
            <a:pPr eaLnBrk="1" hangingPunct="1"/>
            <a:endParaRPr lang="ru-RU"/>
          </a:p>
        </p:txBody>
      </p:sp>
      <p:sp>
        <p:nvSpPr>
          <p:cNvPr id="18439" name="Oval 7"/>
          <p:cNvSpPr>
            <a:spLocks noChangeArrowheads="1"/>
          </p:cNvSpPr>
          <p:nvPr/>
        </p:nvSpPr>
        <p:spPr bwMode="auto">
          <a:xfrm>
            <a:off x="1547813" y="4797425"/>
            <a:ext cx="1163637" cy="1152525"/>
          </a:xfrm>
          <a:prstGeom prst="ellipse">
            <a:avLst/>
          </a:prstGeom>
          <a:gradFill rotWithShape="1">
            <a:gsLst>
              <a:gs pos="0">
                <a:schemeClr val="bg1"/>
              </a:gs>
              <a:gs pos="100000">
                <a:srgbClr val="0066FF"/>
              </a:gs>
            </a:gsLst>
            <a:path path="shape">
              <a:fillToRect l="50000" t="50000" r="50000" b="50000"/>
            </a:path>
          </a:gradFill>
          <a:ln w="9525">
            <a:solidFill>
              <a:schemeClr val="tx1"/>
            </a:solidFill>
            <a:round/>
            <a:headEnd/>
            <a:tailEnd/>
          </a:ln>
          <a:effectLst/>
        </p:spPr>
        <p:txBody>
          <a:bodyPr wrap="none" anchor="ctr"/>
          <a:lstStyle/>
          <a:p>
            <a:pPr eaLnBrk="1" hangingPunct="1"/>
            <a:endParaRPr lang="ru-RU"/>
          </a:p>
        </p:txBody>
      </p:sp>
      <p:sp>
        <p:nvSpPr>
          <p:cNvPr id="18440" name="Oval 8"/>
          <p:cNvSpPr>
            <a:spLocks noChangeArrowheads="1"/>
          </p:cNvSpPr>
          <p:nvPr/>
        </p:nvSpPr>
        <p:spPr bwMode="auto">
          <a:xfrm>
            <a:off x="2843213" y="5157788"/>
            <a:ext cx="1063625" cy="1079500"/>
          </a:xfrm>
          <a:prstGeom prst="ellipse">
            <a:avLst/>
          </a:prstGeom>
          <a:gradFill rotWithShape="1">
            <a:gsLst>
              <a:gs pos="0">
                <a:schemeClr val="bg1"/>
              </a:gs>
              <a:gs pos="100000">
                <a:srgbClr val="FFFF00"/>
              </a:gs>
            </a:gsLst>
            <a:path path="shape">
              <a:fillToRect l="50000" t="50000" r="50000" b="50000"/>
            </a:path>
          </a:gradFill>
          <a:ln w="9525">
            <a:solidFill>
              <a:schemeClr val="tx1"/>
            </a:solidFill>
            <a:round/>
            <a:headEnd/>
            <a:tailEnd/>
          </a:ln>
          <a:effectLst/>
        </p:spPr>
        <p:txBody>
          <a:bodyPr wrap="none" anchor="ctr"/>
          <a:lstStyle/>
          <a:p>
            <a:pPr eaLnBrk="1" hangingPunct="1"/>
            <a:endParaRPr lang="ru-RU"/>
          </a:p>
        </p:txBody>
      </p:sp>
      <p:sp>
        <p:nvSpPr>
          <p:cNvPr id="18441" name="Oval 9"/>
          <p:cNvSpPr>
            <a:spLocks noChangeArrowheads="1"/>
          </p:cNvSpPr>
          <p:nvPr/>
        </p:nvSpPr>
        <p:spPr bwMode="auto">
          <a:xfrm>
            <a:off x="3779838" y="1484313"/>
            <a:ext cx="1079500" cy="1008062"/>
          </a:xfrm>
          <a:prstGeom prst="ellipse">
            <a:avLst/>
          </a:prstGeom>
          <a:gradFill rotWithShape="1">
            <a:gsLst>
              <a:gs pos="0">
                <a:schemeClr val="bg1"/>
              </a:gs>
              <a:gs pos="100000">
                <a:srgbClr val="FF6600"/>
              </a:gs>
            </a:gsLst>
            <a:path path="shape">
              <a:fillToRect l="50000" t="50000" r="50000" b="50000"/>
            </a:path>
          </a:gradFill>
          <a:ln w="9525">
            <a:solidFill>
              <a:schemeClr val="tx1"/>
            </a:solidFill>
            <a:round/>
            <a:headEnd/>
            <a:tailEnd/>
          </a:ln>
          <a:effectLst/>
        </p:spPr>
        <p:txBody>
          <a:bodyPr wrap="none" anchor="ctr"/>
          <a:lstStyle/>
          <a:p>
            <a:pPr eaLnBrk="1" hangingPunct="1"/>
            <a:endParaRPr lang="ru-RU"/>
          </a:p>
        </p:txBody>
      </p:sp>
      <p:sp>
        <p:nvSpPr>
          <p:cNvPr id="18442" name="Oval 10"/>
          <p:cNvSpPr>
            <a:spLocks noChangeArrowheads="1"/>
          </p:cNvSpPr>
          <p:nvPr/>
        </p:nvSpPr>
        <p:spPr bwMode="auto">
          <a:xfrm>
            <a:off x="2484438" y="3357563"/>
            <a:ext cx="1150937" cy="1223962"/>
          </a:xfrm>
          <a:prstGeom prst="ellipse">
            <a:avLst/>
          </a:prstGeom>
          <a:gradFill rotWithShape="1">
            <a:gsLst>
              <a:gs pos="0">
                <a:schemeClr val="bg1"/>
              </a:gs>
              <a:gs pos="100000">
                <a:srgbClr val="FF0000"/>
              </a:gs>
            </a:gsLst>
            <a:path path="shape">
              <a:fillToRect l="50000" t="50000" r="50000" b="50000"/>
            </a:path>
          </a:gradFill>
          <a:ln w="9525">
            <a:solidFill>
              <a:schemeClr val="tx1"/>
            </a:solidFill>
            <a:round/>
            <a:headEnd/>
            <a:tailEnd/>
          </a:ln>
          <a:effectLst/>
        </p:spPr>
        <p:txBody>
          <a:bodyPr wrap="none" anchor="ctr"/>
          <a:lstStyle/>
          <a:p>
            <a:pPr eaLnBrk="1" hangingPunct="1"/>
            <a:endParaRPr lang="ru-RU"/>
          </a:p>
        </p:txBody>
      </p:sp>
      <p:sp>
        <p:nvSpPr>
          <p:cNvPr id="18443" name="Oval 11"/>
          <p:cNvSpPr>
            <a:spLocks noChangeArrowheads="1"/>
          </p:cNvSpPr>
          <p:nvPr/>
        </p:nvSpPr>
        <p:spPr bwMode="auto">
          <a:xfrm>
            <a:off x="5502275" y="4724400"/>
            <a:ext cx="1230313" cy="1081088"/>
          </a:xfrm>
          <a:prstGeom prst="ellipse">
            <a:avLst/>
          </a:prstGeom>
          <a:gradFill rotWithShape="1">
            <a:gsLst>
              <a:gs pos="0">
                <a:schemeClr val="bg1"/>
              </a:gs>
              <a:gs pos="100000">
                <a:srgbClr val="0066FF"/>
              </a:gs>
            </a:gsLst>
            <a:path path="shape">
              <a:fillToRect l="50000" t="50000" r="50000" b="50000"/>
            </a:path>
          </a:gradFill>
          <a:ln w="9525">
            <a:solidFill>
              <a:schemeClr val="tx1"/>
            </a:solidFill>
            <a:round/>
            <a:headEnd/>
            <a:tailEnd/>
          </a:ln>
          <a:effectLst/>
        </p:spPr>
        <p:txBody>
          <a:bodyPr wrap="none" anchor="ctr"/>
          <a:lstStyle/>
          <a:p>
            <a:pPr eaLnBrk="1" hangingPunct="1"/>
            <a:endParaRPr lang="ru-RU"/>
          </a:p>
        </p:txBody>
      </p:sp>
      <p:sp>
        <p:nvSpPr>
          <p:cNvPr id="18444" name="Oval 12"/>
          <p:cNvSpPr>
            <a:spLocks noChangeArrowheads="1"/>
          </p:cNvSpPr>
          <p:nvPr/>
        </p:nvSpPr>
        <p:spPr bwMode="auto">
          <a:xfrm>
            <a:off x="4284663" y="5084763"/>
            <a:ext cx="1223962" cy="1152525"/>
          </a:xfrm>
          <a:prstGeom prst="ellipse">
            <a:avLst/>
          </a:prstGeom>
          <a:gradFill rotWithShape="1">
            <a:gsLst>
              <a:gs pos="0">
                <a:schemeClr val="bg1"/>
              </a:gs>
              <a:gs pos="100000">
                <a:srgbClr val="FFFF00"/>
              </a:gs>
            </a:gsLst>
            <a:path path="shape">
              <a:fillToRect l="50000" t="50000" r="50000" b="50000"/>
            </a:path>
          </a:gradFill>
          <a:ln w="9525">
            <a:solidFill>
              <a:schemeClr val="tx1"/>
            </a:solidFill>
            <a:round/>
            <a:headEnd/>
            <a:tailEnd/>
          </a:ln>
          <a:effectLst/>
        </p:spPr>
        <p:txBody>
          <a:bodyPr wrap="none" anchor="ctr"/>
          <a:lstStyle/>
          <a:p>
            <a:pPr eaLnBrk="1" hangingPunct="1"/>
            <a:endParaRPr lang="ru-RU"/>
          </a:p>
        </p:txBody>
      </p:sp>
      <p:sp>
        <p:nvSpPr>
          <p:cNvPr id="18445" name="WordArt 13"/>
          <p:cNvSpPr>
            <a:spLocks noChangeArrowheads="1" noChangeShapeType="1" noTextEdit="1"/>
          </p:cNvSpPr>
          <p:nvPr/>
        </p:nvSpPr>
        <p:spPr bwMode="auto">
          <a:xfrm>
            <a:off x="3962400" y="1600200"/>
            <a:ext cx="792163" cy="649288"/>
          </a:xfrm>
          <a:prstGeom prst="rect">
            <a:avLst/>
          </a:prstGeom>
        </p:spPr>
        <p:txBody>
          <a:bodyPr wrap="none" fromWordArt="1">
            <a:prstTxWarp prst="textPlain">
              <a:avLst>
                <a:gd name="adj" fmla="val 50000"/>
              </a:avLst>
            </a:prstTxWarp>
          </a:bodyPr>
          <a:lstStyle/>
          <a:p>
            <a:pPr algn="ctr"/>
            <a:r>
              <a:rPr lang="ru-RU" sz="3600" kern="10">
                <a:ln w="12700">
                  <a:solidFill>
                    <a:srgbClr val="3333CC"/>
                  </a:solidFill>
                  <a:round/>
                  <a:headEnd/>
                  <a:tailEnd/>
                </a:ln>
                <a:solidFill>
                  <a:schemeClr val="tx2">
                    <a:alpha val="50195"/>
                  </a:schemeClr>
                </a:solidFill>
                <a:effectLst>
                  <a:outerShdw dist="45791" dir="2021404" algn="ctr" rotWithShape="0">
                    <a:srgbClr val="9999FF"/>
                  </a:outerShdw>
                </a:effectLst>
                <a:latin typeface="Arial"/>
                <a:cs typeface="Arial"/>
              </a:rPr>
              <a:t>ай</a:t>
            </a:r>
          </a:p>
        </p:txBody>
      </p:sp>
      <p:sp>
        <p:nvSpPr>
          <p:cNvPr id="18446" name="WordArt 14"/>
          <p:cNvSpPr>
            <a:spLocks noChangeArrowheads="1" noChangeShapeType="1" noTextEdit="1"/>
          </p:cNvSpPr>
          <p:nvPr/>
        </p:nvSpPr>
        <p:spPr bwMode="auto">
          <a:xfrm>
            <a:off x="4638675" y="2636838"/>
            <a:ext cx="796925" cy="639762"/>
          </a:xfrm>
          <a:prstGeom prst="rect">
            <a:avLst/>
          </a:prstGeom>
        </p:spPr>
        <p:txBody>
          <a:bodyPr wrap="none" fromWordArt="1">
            <a:prstTxWarp prst="textPlain">
              <a:avLst>
                <a:gd name="adj" fmla="val 50000"/>
              </a:avLst>
            </a:prstTxWarp>
          </a:bodyPr>
          <a:lstStyle/>
          <a:p>
            <a:pPr algn="ctr"/>
            <a:r>
              <a:rPr lang="ru-RU" sz="3600" kern="10">
                <a:ln w="12700">
                  <a:solidFill>
                    <a:srgbClr val="3333CC"/>
                  </a:solidFill>
                  <a:round/>
                  <a:headEnd/>
                  <a:tailEnd/>
                </a:ln>
                <a:solidFill>
                  <a:schemeClr val="tx2">
                    <a:alpha val="50195"/>
                  </a:schemeClr>
                </a:solidFill>
                <a:effectLst>
                  <a:outerShdw dist="45791" dir="2021404" algn="ctr" rotWithShape="0">
                    <a:srgbClr val="9999FF"/>
                  </a:outerShdw>
                </a:effectLst>
                <a:latin typeface="Arial"/>
                <a:cs typeface="Arial"/>
              </a:rPr>
              <a:t>ель</a:t>
            </a:r>
          </a:p>
        </p:txBody>
      </p:sp>
      <p:sp>
        <p:nvSpPr>
          <p:cNvPr id="18447" name="WordArt 15"/>
          <p:cNvSpPr>
            <a:spLocks noChangeArrowheads="1" noChangeShapeType="1" noTextEdit="1"/>
          </p:cNvSpPr>
          <p:nvPr/>
        </p:nvSpPr>
        <p:spPr bwMode="auto">
          <a:xfrm>
            <a:off x="3886200" y="3860800"/>
            <a:ext cx="830263" cy="711200"/>
          </a:xfrm>
          <a:prstGeom prst="rect">
            <a:avLst/>
          </a:prstGeom>
        </p:spPr>
        <p:txBody>
          <a:bodyPr wrap="none" fromWordArt="1">
            <a:prstTxWarp prst="textPlain">
              <a:avLst>
                <a:gd name="adj" fmla="val 50000"/>
              </a:avLst>
            </a:prstTxWarp>
          </a:bodyPr>
          <a:lstStyle/>
          <a:p>
            <a:pPr algn="ctr"/>
            <a:r>
              <a:rPr lang="ru-RU" sz="3600" kern="10">
                <a:ln w="12700">
                  <a:solidFill>
                    <a:srgbClr val="3333CC"/>
                  </a:solidFill>
                  <a:round/>
                  <a:headEnd/>
                  <a:tailEnd/>
                </a:ln>
                <a:solidFill>
                  <a:schemeClr val="tx2">
                    <a:alpha val="50195"/>
                  </a:schemeClr>
                </a:solidFill>
                <a:effectLst>
                  <a:outerShdw dist="45791" dir="2021404" algn="ctr" rotWithShape="0">
                    <a:srgbClr val="9999FF"/>
                  </a:outerShdw>
                </a:effectLst>
                <a:latin typeface="Arial"/>
                <a:cs typeface="Arial"/>
              </a:rPr>
              <a:t>эль</a:t>
            </a:r>
          </a:p>
        </p:txBody>
      </p:sp>
      <p:sp>
        <p:nvSpPr>
          <p:cNvPr id="18448" name="WordArt 16"/>
          <p:cNvSpPr>
            <a:spLocks noChangeArrowheads="1" noChangeShapeType="1" noTextEdit="1"/>
          </p:cNvSpPr>
          <p:nvPr/>
        </p:nvSpPr>
        <p:spPr bwMode="auto">
          <a:xfrm>
            <a:off x="2555875" y="3573463"/>
            <a:ext cx="873125" cy="617537"/>
          </a:xfrm>
          <a:prstGeom prst="rect">
            <a:avLst/>
          </a:prstGeom>
        </p:spPr>
        <p:txBody>
          <a:bodyPr wrap="none" fromWordArt="1">
            <a:prstTxWarp prst="textPlain">
              <a:avLst>
                <a:gd name="adj" fmla="val 50000"/>
              </a:avLst>
            </a:prstTxWarp>
          </a:bodyPr>
          <a:lstStyle/>
          <a:p>
            <a:pPr algn="ctr"/>
            <a:r>
              <a:rPr lang="ru-RU" sz="3600" kern="10">
                <a:ln w="12700">
                  <a:solidFill>
                    <a:srgbClr val="3333CC"/>
                  </a:solidFill>
                  <a:round/>
                  <a:headEnd/>
                  <a:tailEnd/>
                </a:ln>
                <a:solidFill>
                  <a:schemeClr val="tx2">
                    <a:alpha val="50195"/>
                  </a:schemeClr>
                </a:solidFill>
                <a:effectLst>
                  <a:outerShdw dist="45791" dir="2021404" algn="ctr" rotWithShape="0">
                    <a:srgbClr val="9999FF"/>
                  </a:outerShdw>
                </a:effectLst>
                <a:latin typeface="Arial"/>
                <a:cs typeface="Arial"/>
              </a:rPr>
              <a:t>ой</a:t>
            </a:r>
          </a:p>
        </p:txBody>
      </p:sp>
      <p:sp>
        <p:nvSpPr>
          <p:cNvPr id="18449" name="WordArt 17"/>
          <p:cNvSpPr>
            <a:spLocks noChangeArrowheads="1" noChangeShapeType="1" noTextEdit="1"/>
          </p:cNvSpPr>
          <p:nvPr/>
        </p:nvSpPr>
        <p:spPr bwMode="auto">
          <a:xfrm>
            <a:off x="4495800" y="5300663"/>
            <a:ext cx="914400" cy="719137"/>
          </a:xfrm>
          <a:prstGeom prst="rect">
            <a:avLst/>
          </a:prstGeom>
        </p:spPr>
        <p:txBody>
          <a:bodyPr wrap="none" fromWordArt="1">
            <a:prstTxWarp prst="textPlain">
              <a:avLst>
                <a:gd name="adj" fmla="val 50000"/>
              </a:avLst>
            </a:prstTxWarp>
          </a:bodyPr>
          <a:lstStyle/>
          <a:p>
            <a:pPr algn="ctr"/>
            <a:r>
              <a:rPr lang="ru-RU" sz="3600" kern="10">
                <a:ln w="12700">
                  <a:solidFill>
                    <a:srgbClr val="3333CC"/>
                  </a:solidFill>
                  <a:round/>
                  <a:headEnd/>
                  <a:tailEnd/>
                </a:ln>
                <a:solidFill>
                  <a:schemeClr val="tx2">
                    <a:alpha val="50195"/>
                  </a:schemeClr>
                </a:solidFill>
                <a:effectLst>
                  <a:outerShdw dist="45791" dir="2021404" algn="ctr" rotWithShape="0">
                    <a:srgbClr val="9999FF"/>
                  </a:outerShdw>
                </a:effectLst>
                <a:latin typeface="Arial"/>
                <a:cs typeface="Arial"/>
              </a:rPr>
              <a:t>ый</a:t>
            </a:r>
          </a:p>
        </p:txBody>
      </p:sp>
      <p:sp>
        <p:nvSpPr>
          <p:cNvPr id="18450" name="WordArt 18"/>
          <p:cNvSpPr>
            <a:spLocks noChangeArrowheads="1" noChangeShapeType="1" noTextEdit="1"/>
          </p:cNvSpPr>
          <p:nvPr/>
        </p:nvSpPr>
        <p:spPr bwMode="auto">
          <a:xfrm>
            <a:off x="5237163" y="3644900"/>
            <a:ext cx="847725" cy="720725"/>
          </a:xfrm>
          <a:prstGeom prst="rect">
            <a:avLst/>
          </a:prstGeom>
        </p:spPr>
        <p:txBody>
          <a:bodyPr wrap="none" fromWordArt="1">
            <a:prstTxWarp prst="textPlain">
              <a:avLst>
                <a:gd name="adj" fmla="val 50000"/>
              </a:avLst>
            </a:prstTxWarp>
          </a:bodyPr>
          <a:lstStyle/>
          <a:p>
            <a:pPr algn="ctr"/>
            <a:r>
              <a:rPr lang="ru-RU" sz="3600" kern="10">
                <a:ln w="12700">
                  <a:solidFill>
                    <a:srgbClr val="3333CC"/>
                  </a:solidFill>
                  <a:round/>
                  <a:headEnd/>
                  <a:tailEnd/>
                </a:ln>
                <a:solidFill>
                  <a:schemeClr val="tx2">
                    <a:alpha val="50195"/>
                  </a:schemeClr>
                </a:solidFill>
                <a:effectLst>
                  <a:outerShdw dist="45791" dir="2021404" algn="ctr" rotWithShape="0">
                    <a:srgbClr val="9999FF"/>
                  </a:outerShdw>
                </a:effectLst>
                <a:latin typeface="Arial"/>
                <a:cs typeface="Arial"/>
              </a:rPr>
              <a:t>уй</a:t>
            </a:r>
          </a:p>
        </p:txBody>
      </p:sp>
      <p:sp>
        <p:nvSpPr>
          <p:cNvPr id="18451" name="WordArt 19"/>
          <p:cNvSpPr>
            <a:spLocks noChangeArrowheads="1" noChangeShapeType="1" noTextEdit="1"/>
          </p:cNvSpPr>
          <p:nvPr/>
        </p:nvSpPr>
        <p:spPr bwMode="auto">
          <a:xfrm>
            <a:off x="1692275" y="5013325"/>
            <a:ext cx="898525" cy="701675"/>
          </a:xfrm>
          <a:prstGeom prst="rect">
            <a:avLst/>
          </a:prstGeom>
        </p:spPr>
        <p:txBody>
          <a:bodyPr wrap="none" fromWordArt="1">
            <a:prstTxWarp prst="textPlain">
              <a:avLst>
                <a:gd name="adj" fmla="val 50000"/>
              </a:avLst>
            </a:prstTxWarp>
          </a:bodyPr>
          <a:lstStyle/>
          <a:p>
            <a:pPr algn="ctr"/>
            <a:r>
              <a:rPr lang="ru-RU" sz="3600" kern="10">
                <a:ln w="12700">
                  <a:solidFill>
                    <a:srgbClr val="3333CC"/>
                  </a:solidFill>
                  <a:round/>
                  <a:headEnd/>
                  <a:tailEnd/>
                </a:ln>
                <a:solidFill>
                  <a:schemeClr val="tx2">
                    <a:alpha val="50195"/>
                  </a:schemeClr>
                </a:solidFill>
                <a:effectLst>
                  <a:outerShdw dist="45791" dir="2021404" algn="ctr" rotWithShape="0">
                    <a:srgbClr val="9999FF"/>
                  </a:outerShdw>
                </a:effectLst>
                <a:latin typeface="Arial"/>
                <a:cs typeface="Arial"/>
              </a:rPr>
              <a:t>юль</a:t>
            </a:r>
          </a:p>
        </p:txBody>
      </p:sp>
      <p:sp>
        <p:nvSpPr>
          <p:cNvPr id="18452" name="WordArt 20"/>
          <p:cNvSpPr>
            <a:spLocks noChangeArrowheads="1" noChangeShapeType="1" noTextEdit="1"/>
          </p:cNvSpPr>
          <p:nvPr/>
        </p:nvSpPr>
        <p:spPr bwMode="auto">
          <a:xfrm>
            <a:off x="2916238" y="5300663"/>
            <a:ext cx="935037" cy="792162"/>
          </a:xfrm>
          <a:prstGeom prst="rect">
            <a:avLst/>
          </a:prstGeom>
        </p:spPr>
        <p:txBody>
          <a:bodyPr wrap="none" fromWordArt="1">
            <a:prstTxWarp prst="textPlain">
              <a:avLst>
                <a:gd name="adj" fmla="val 50000"/>
              </a:avLst>
            </a:prstTxWarp>
          </a:bodyPr>
          <a:lstStyle/>
          <a:p>
            <a:pPr algn="ctr"/>
            <a:r>
              <a:rPr lang="ru-RU" sz="3600" kern="10">
                <a:ln w="12700">
                  <a:solidFill>
                    <a:srgbClr val="3333CC"/>
                  </a:solidFill>
                  <a:round/>
                  <a:headEnd/>
                  <a:tailEnd/>
                </a:ln>
                <a:solidFill>
                  <a:schemeClr val="tx2">
                    <a:alpha val="50195"/>
                  </a:schemeClr>
                </a:solidFill>
                <a:effectLst>
                  <a:outerShdw dist="45791" dir="2021404" algn="ctr" rotWithShape="0">
                    <a:srgbClr val="9999FF"/>
                  </a:outerShdw>
                </a:effectLst>
                <a:latin typeface="Arial"/>
                <a:cs typeface="Arial"/>
              </a:rPr>
              <a:t>ёль</a:t>
            </a:r>
          </a:p>
        </p:txBody>
      </p:sp>
      <p:sp>
        <p:nvSpPr>
          <p:cNvPr id="18453" name="WordArt 21"/>
          <p:cNvSpPr>
            <a:spLocks noChangeArrowheads="1" noChangeShapeType="1" noTextEdit="1"/>
          </p:cNvSpPr>
          <p:nvPr/>
        </p:nvSpPr>
        <p:spPr bwMode="auto">
          <a:xfrm>
            <a:off x="5715000" y="4953000"/>
            <a:ext cx="838200" cy="685800"/>
          </a:xfrm>
          <a:prstGeom prst="rect">
            <a:avLst/>
          </a:prstGeom>
        </p:spPr>
        <p:txBody>
          <a:bodyPr wrap="none" fromWordArt="1">
            <a:prstTxWarp prst="textPlain">
              <a:avLst>
                <a:gd name="adj" fmla="val 50000"/>
              </a:avLst>
            </a:prstTxWarp>
          </a:bodyPr>
          <a:lstStyle/>
          <a:p>
            <a:pPr algn="ctr"/>
            <a:r>
              <a:rPr lang="ru-RU" sz="3600" kern="10">
                <a:ln w="12700">
                  <a:solidFill>
                    <a:srgbClr val="3333CC"/>
                  </a:solidFill>
                  <a:round/>
                  <a:headEnd/>
                  <a:tailEnd/>
                </a:ln>
                <a:solidFill>
                  <a:schemeClr val="tx2">
                    <a:alpha val="50195"/>
                  </a:schemeClr>
                </a:solidFill>
                <a:effectLst>
                  <a:outerShdw dist="45791" dir="2021404" algn="ctr" rotWithShape="0">
                    <a:srgbClr val="9999FF"/>
                  </a:outerShdw>
                </a:effectLst>
                <a:latin typeface="Arial"/>
                <a:cs typeface="Arial"/>
              </a:rPr>
              <a:t>яль</a:t>
            </a:r>
          </a:p>
        </p:txBody>
      </p:sp>
      <p:sp>
        <p:nvSpPr>
          <p:cNvPr id="18454" name="WordArt 22"/>
          <p:cNvSpPr>
            <a:spLocks noChangeArrowheads="1" noChangeShapeType="1" noTextEdit="1"/>
          </p:cNvSpPr>
          <p:nvPr/>
        </p:nvSpPr>
        <p:spPr bwMode="auto">
          <a:xfrm>
            <a:off x="3352800" y="2636838"/>
            <a:ext cx="787400" cy="639762"/>
          </a:xfrm>
          <a:prstGeom prst="rect">
            <a:avLst/>
          </a:prstGeom>
        </p:spPr>
        <p:txBody>
          <a:bodyPr wrap="none" fromWordArt="1">
            <a:prstTxWarp prst="textPlain">
              <a:avLst>
                <a:gd name="adj" fmla="val 50000"/>
              </a:avLst>
            </a:prstTxWarp>
          </a:bodyPr>
          <a:lstStyle/>
          <a:p>
            <a:pPr algn="ctr"/>
            <a:r>
              <a:rPr lang="ru-RU" sz="3600" kern="10">
                <a:ln w="12700">
                  <a:solidFill>
                    <a:srgbClr val="3333CC"/>
                  </a:solidFill>
                  <a:round/>
                  <a:headEnd/>
                  <a:tailEnd/>
                </a:ln>
                <a:solidFill>
                  <a:schemeClr val="tx2">
                    <a:alpha val="50195"/>
                  </a:schemeClr>
                </a:solidFill>
                <a:effectLst>
                  <a:outerShdw dist="45791" dir="2021404" algn="ctr" rotWithShape="0">
                    <a:srgbClr val="9999FF"/>
                  </a:outerShdw>
                </a:effectLst>
                <a:latin typeface="Arial"/>
                <a:cs typeface="Arial"/>
              </a:rPr>
              <a:t>иль</a:t>
            </a:r>
          </a:p>
        </p:txBody>
      </p:sp>
      <p:sp>
        <p:nvSpPr>
          <p:cNvPr id="18455" name="WordArt 23" descr="Бумажный пакет"/>
          <p:cNvSpPr>
            <a:spLocks noChangeArrowheads="1" noChangeShapeType="1" noTextEdit="1"/>
          </p:cNvSpPr>
          <p:nvPr/>
        </p:nvSpPr>
        <p:spPr bwMode="auto">
          <a:xfrm>
            <a:off x="384175" y="549275"/>
            <a:ext cx="3389313" cy="649288"/>
          </a:xfrm>
          <a:prstGeom prst="rect">
            <a:avLst/>
          </a:prstGeom>
        </p:spPr>
        <p:txBody>
          <a:bodyPr wrap="none" fromWordArt="1">
            <a:prstTxWarp prst="textPlain">
              <a:avLst>
                <a:gd name="adj" fmla="val 50000"/>
              </a:avLst>
            </a:prstTxWarp>
          </a:bodyPr>
          <a:lstStyle/>
          <a:p>
            <a:pPr algn="ctr"/>
            <a:r>
              <a:rPr lang="ru-RU" sz="3600" kern="1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Прочитай</a:t>
            </a:r>
          </a:p>
        </p:txBody>
      </p:sp>
      <p:sp>
        <p:nvSpPr>
          <p:cNvPr id="18456" name="WordArt 24" descr="Бумажный пакет"/>
          <p:cNvSpPr>
            <a:spLocks noChangeArrowheads="1" noChangeShapeType="1" noTextEdit="1"/>
          </p:cNvSpPr>
          <p:nvPr/>
        </p:nvSpPr>
        <p:spPr bwMode="auto">
          <a:xfrm>
            <a:off x="5702300" y="692150"/>
            <a:ext cx="2525713" cy="360363"/>
          </a:xfrm>
          <a:prstGeom prst="rect">
            <a:avLst/>
          </a:prstGeom>
        </p:spPr>
        <p:txBody>
          <a:bodyPr wrap="none" fromWordArt="1">
            <a:prstTxWarp prst="textPlain">
              <a:avLst>
                <a:gd name="adj" fmla="val 50000"/>
              </a:avLst>
            </a:prstTxWarp>
          </a:bodyPr>
          <a:lstStyle/>
          <a:p>
            <a:pPr algn="ctr"/>
            <a:r>
              <a:rPr lang="ru-RU" sz="3600" kern="1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слоги.</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2000"/>
                                        <p:tgtEl>
                                          <p:spTgt spid="18434"/>
                                        </p:tgtEl>
                                      </p:cBhvr>
                                    </p:animEffect>
                                  </p:childTnLst>
                                </p:cTn>
                              </p:par>
                            </p:childTnLst>
                          </p:cTn>
                        </p:par>
                        <p:par>
                          <p:cTn id="8" fill="hold" nodeType="afterGroup">
                            <p:stCondLst>
                              <p:cond delay="2000"/>
                            </p:stCondLst>
                            <p:childTnLst>
                              <p:par>
                                <p:cTn id="9" presetID="7" presetClass="entr" presetSubtype="1" fill="hold" grpId="0" nodeType="afterEffect">
                                  <p:stCondLst>
                                    <p:cond delay="0"/>
                                  </p:stCondLst>
                                  <p:childTnLst>
                                    <p:set>
                                      <p:cBhvr>
                                        <p:cTn id="10" dur="1" fill="hold">
                                          <p:stCondLst>
                                            <p:cond delay="0"/>
                                          </p:stCondLst>
                                        </p:cTn>
                                        <p:tgtEl>
                                          <p:spTgt spid="18455"/>
                                        </p:tgtEl>
                                        <p:attrNameLst>
                                          <p:attrName>style.visibility</p:attrName>
                                        </p:attrNameLst>
                                      </p:cBhvr>
                                      <p:to>
                                        <p:strVal val="visible"/>
                                      </p:to>
                                    </p:set>
                                    <p:anim calcmode="lin" valueType="num">
                                      <p:cBhvr additive="base">
                                        <p:cTn id="11" dur="1000" fill="hold"/>
                                        <p:tgtEl>
                                          <p:spTgt spid="18455"/>
                                        </p:tgtEl>
                                        <p:attrNameLst>
                                          <p:attrName>ppt_x</p:attrName>
                                        </p:attrNameLst>
                                      </p:cBhvr>
                                      <p:tavLst>
                                        <p:tav tm="0">
                                          <p:val>
                                            <p:strVal val="#ppt_x"/>
                                          </p:val>
                                        </p:tav>
                                        <p:tav tm="100000">
                                          <p:val>
                                            <p:strVal val="#ppt_x"/>
                                          </p:val>
                                        </p:tav>
                                      </p:tavLst>
                                    </p:anim>
                                    <p:anim calcmode="lin" valueType="num">
                                      <p:cBhvr additive="base">
                                        <p:cTn id="12" dur="1000" fill="hold"/>
                                        <p:tgtEl>
                                          <p:spTgt spid="18455"/>
                                        </p:tgtEl>
                                        <p:attrNameLst>
                                          <p:attrName>ppt_y</p:attrName>
                                        </p:attrNameLst>
                                      </p:cBhvr>
                                      <p:tavLst>
                                        <p:tav tm="0">
                                          <p:val>
                                            <p:strVal val="0-#ppt_h/2"/>
                                          </p:val>
                                        </p:tav>
                                        <p:tav tm="100000">
                                          <p:val>
                                            <p:strVal val="#ppt_y"/>
                                          </p:val>
                                        </p:tav>
                                      </p:tavLst>
                                    </p:anim>
                                  </p:childTnLst>
                                </p:cTn>
                              </p:par>
                              <p:par>
                                <p:cTn id="13" presetID="7" presetClass="entr" presetSubtype="1" fill="hold" grpId="0" nodeType="withEffect">
                                  <p:stCondLst>
                                    <p:cond delay="0"/>
                                  </p:stCondLst>
                                  <p:childTnLst>
                                    <p:set>
                                      <p:cBhvr>
                                        <p:cTn id="14" dur="1" fill="hold">
                                          <p:stCondLst>
                                            <p:cond delay="0"/>
                                          </p:stCondLst>
                                        </p:cTn>
                                        <p:tgtEl>
                                          <p:spTgt spid="18456"/>
                                        </p:tgtEl>
                                        <p:attrNameLst>
                                          <p:attrName>style.visibility</p:attrName>
                                        </p:attrNameLst>
                                      </p:cBhvr>
                                      <p:to>
                                        <p:strVal val="visible"/>
                                      </p:to>
                                    </p:set>
                                    <p:anim calcmode="lin" valueType="num">
                                      <p:cBhvr additive="base">
                                        <p:cTn id="15" dur="1000" fill="hold"/>
                                        <p:tgtEl>
                                          <p:spTgt spid="18456"/>
                                        </p:tgtEl>
                                        <p:attrNameLst>
                                          <p:attrName>ppt_x</p:attrName>
                                        </p:attrNameLst>
                                      </p:cBhvr>
                                      <p:tavLst>
                                        <p:tav tm="0">
                                          <p:val>
                                            <p:strVal val="#ppt_x"/>
                                          </p:val>
                                        </p:tav>
                                        <p:tav tm="100000">
                                          <p:val>
                                            <p:strVal val="#ppt_x"/>
                                          </p:val>
                                        </p:tav>
                                      </p:tavLst>
                                    </p:anim>
                                    <p:anim calcmode="lin" valueType="num">
                                      <p:cBhvr additive="base">
                                        <p:cTn id="16" dur="1000" fill="hold"/>
                                        <p:tgtEl>
                                          <p:spTgt spid="18456"/>
                                        </p:tgtEl>
                                        <p:attrNameLst>
                                          <p:attrName>ppt_y</p:attrName>
                                        </p:attrNameLst>
                                      </p:cBhvr>
                                      <p:tavLst>
                                        <p:tav tm="0">
                                          <p:val>
                                            <p:strVal val="0-#ppt_h/2"/>
                                          </p:val>
                                        </p:tav>
                                        <p:tav tm="100000">
                                          <p:val>
                                            <p:strVal val="#ppt_y"/>
                                          </p:val>
                                        </p:tav>
                                      </p:tavLst>
                                    </p:anim>
                                  </p:childTnLst>
                                </p:cTn>
                              </p:par>
                            </p:childTnLst>
                          </p:cTn>
                        </p:par>
                        <p:par>
                          <p:cTn id="17" fill="hold" nodeType="afterGroup">
                            <p:stCondLst>
                              <p:cond delay="3000"/>
                            </p:stCondLst>
                            <p:childTnLst>
                              <p:par>
                                <p:cTn id="18" presetID="19" presetClass="entr" presetSubtype="10" fill="hold" grpId="0" nodeType="afterEffect">
                                  <p:stCondLst>
                                    <p:cond delay="0"/>
                                  </p:stCondLst>
                                  <p:childTnLst>
                                    <p:set>
                                      <p:cBhvr>
                                        <p:cTn id="19" dur="1" fill="hold">
                                          <p:stCondLst>
                                            <p:cond delay="0"/>
                                          </p:stCondLst>
                                        </p:cTn>
                                        <p:tgtEl>
                                          <p:spTgt spid="18441"/>
                                        </p:tgtEl>
                                        <p:attrNameLst>
                                          <p:attrName>style.visibility</p:attrName>
                                        </p:attrNameLst>
                                      </p:cBhvr>
                                      <p:to>
                                        <p:strVal val="visible"/>
                                      </p:to>
                                    </p:set>
                                    <p:anim calcmode="lin" valueType="num">
                                      <p:cBhvr>
                                        <p:cTn id="20" dur="5000" fill="hold"/>
                                        <p:tgtEl>
                                          <p:spTgt spid="18441"/>
                                        </p:tgtEl>
                                        <p:attrNameLst>
                                          <p:attrName>ppt_w</p:attrName>
                                        </p:attrNameLst>
                                      </p:cBhvr>
                                      <p:tavLst>
                                        <p:tav tm="0" fmla="#ppt_w*sin(2.5*pi*$)">
                                          <p:val>
                                            <p:fltVal val="0"/>
                                          </p:val>
                                        </p:tav>
                                        <p:tav tm="100000">
                                          <p:val>
                                            <p:fltVal val="1"/>
                                          </p:val>
                                        </p:tav>
                                      </p:tavLst>
                                    </p:anim>
                                    <p:anim calcmode="lin" valueType="num">
                                      <p:cBhvr>
                                        <p:cTn id="21" dur="5000" fill="hold"/>
                                        <p:tgtEl>
                                          <p:spTgt spid="18441"/>
                                        </p:tgtEl>
                                        <p:attrNameLst>
                                          <p:attrName>ppt_h</p:attrName>
                                        </p:attrNameLst>
                                      </p:cBhvr>
                                      <p:tavLst>
                                        <p:tav tm="0">
                                          <p:val>
                                            <p:strVal val="#ppt_h"/>
                                          </p:val>
                                        </p:tav>
                                        <p:tav tm="100000">
                                          <p:val>
                                            <p:strVal val="#ppt_h"/>
                                          </p:val>
                                        </p:tav>
                                      </p:tavLst>
                                    </p:anim>
                                  </p:childTnLst>
                                </p:cTn>
                              </p:par>
                              <p:par>
                                <p:cTn id="22" presetID="19" presetClass="entr" presetSubtype="10" fill="hold" grpId="0" nodeType="withEffect">
                                  <p:stCondLst>
                                    <p:cond delay="0"/>
                                  </p:stCondLst>
                                  <p:childTnLst>
                                    <p:set>
                                      <p:cBhvr>
                                        <p:cTn id="23" dur="1" fill="hold">
                                          <p:stCondLst>
                                            <p:cond delay="0"/>
                                          </p:stCondLst>
                                        </p:cTn>
                                        <p:tgtEl>
                                          <p:spTgt spid="18445"/>
                                        </p:tgtEl>
                                        <p:attrNameLst>
                                          <p:attrName>style.visibility</p:attrName>
                                        </p:attrNameLst>
                                      </p:cBhvr>
                                      <p:to>
                                        <p:strVal val="visible"/>
                                      </p:to>
                                    </p:set>
                                    <p:anim calcmode="lin" valueType="num">
                                      <p:cBhvr>
                                        <p:cTn id="24" dur="5000" fill="hold"/>
                                        <p:tgtEl>
                                          <p:spTgt spid="18445"/>
                                        </p:tgtEl>
                                        <p:attrNameLst>
                                          <p:attrName>ppt_w</p:attrName>
                                        </p:attrNameLst>
                                      </p:cBhvr>
                                      <p:tavLst>
                                        <p:tav tm="0" fmla="#ppt_w*sin(2.5*pi*$)">
                                          <p:val>
                                            <p:fltVal val="0"/>
                                          </p:val>
                                        </p:tav>
                                        <p:tav tm="100000">
                                          <p:val>
                                            <p:fltVal val="1"/>
                                          </p:val>
                                        </p:tav>
                                      </p:tavLst>
                                    </p:anim>
                                    <p:anim calcmode="lin" valueType="num">
                                      <p:cBhvr>
                                        <p:cTn id="25" dur="5000" fill="hold"/>
                                        <p:tgtEl>
                                          <p:spTgt spid="18445"/>
                                        </p:tgtEl>
                                        <p:attrNameLst>
                                          <p:attrName>ppt_h</p:attrName>
                                        </p:attrNameLst>
                                      </p:cBhvr>
                                      <p:tavLst>
                                        <p:tav tm="0">
                                          <p:val>
                                            <p:strVal val="#ppt_h"/>
                                          </p:val>
                                        </p:tav>
                                        <p:tav tm="100000">
                                          <p:val>
                                            <p:strVal val="#ppt_h"/>
                                          </p:val>
                                        </p:tav>
                                      </p:tavLst>
                                    </p:anim>
                                  </p:childTnLst>
                                </p:cTn>
                              </p:par>
                            </p:childTnLst>
                          </p:cTn>
                        </p:par>
                        <p:par>
                          <p:cTn id="26" fill="hold" nodeType="afterGroup">
                            <p:stCondLst>
                              <p:cond delay="8000"/>
                            </p:stCondLst>
                            <p:childTnLst>
                              <p:par>
                                <p:cTn id="27" presetID="19" presetClass="entr" presetSubtype="10" fill="hold" grpId="0" nodeType="afterEffect">
                                  <p:stCondLst>
                                    <p:cond delay="0"/>
                                  </p:stCondLst>
                                  <p:childTnLst>
                                    <p:set>
                                      <p:cBhvr>
                                        <p:cTn id="28" dur="1" fill="hold">
                                          <p:stCondLst>
                                            <p:cond delay="0"/>
                                          </p:stCondLst>
                                        </p:cTn>
                                        <p:tgtEl>
                                          <p:spTgt spid="18438"/>
                                        </p:tgtEl>
                                        <p:attrNameLst>
                                          <p:attrName>style.visibility</p:attrName>
                                        </p:attrNameLst>
                                      </p:cBhvr>
                                      <p:to>
                                        <p:strVal val="visible"/>
                                      </p:to>
                                    </p:set>
                                    <p:anim calcmode="lin" valueType="num">
                                      <p:cBhvr>
                                        <p:cTn id="29" dur="5000" fill="hold"/>
                                        <p:tgtEl>
                                          <p:spTgt spid="18438"/>
                                        </p:tgtEl>
                                        <p:attrNameLst>
                                          <p:attrName>ppt_w</p:attrName>
                                        </p:attrNameLst>
                                      </p:cBhvr>
                                      <p:tavLst>
                                        <p:tav tm="0" fmla="#ppt_w*sin(2.5*pi*$)">
                                          <p:val>
                                            <p:fltVal val="0"/>
                                          </p:val>
                                        </p:tav>
                                        <p:tav tm="100000">
                                          <p:val>
                                            <p:fltVal val="1"/>
                                          </p:val>
                                        </p:tav>
                                      </p:tavLst>
                                    </p:anim>
                                    <p:anim calcmode="lin" valueType="num">
                                      <p:cBhvr>
                                        <p:cTn id="30" dur="5000" fill="hold"/>
                                        <p:tgtEl>
                                          <p:spTgt spid="18438"/>
                                        </p:tgtEl>
                                        <p:attrNameLst>
                                          <p:attrName>ppt_h</p:attrName>
                                        </p:attrNameLst>
                                      </p:cBhvr>
                                      <p:tavLst>
                                        <p:tav tm="0">
                                          <p:val>
                                            <p:strVal val="#ppt_h"/>
                                          </p:val>
                                        </p:tav>
                                        <p:tav tm="100000">
                                          <p:val>
                                            <p:strVal val="#ppt_h"/>
                                          </p:val>
                                        </p:tav>
                                      </p:tavLst>
                                    </p:anim>
                                  </p:childTnLst>
                                </p:cTn>
                              </p:par>
                              <p:par>
                                <p:cTn id="31" presetID="19" presetClass="entr" presetSubtype="10" fill="hold" grpId="0" nodeType="withEffect">
                                  <p:stCondLst>
                                    <p:cond delay="0"/>
                                  </p:stCondLst>
                                  <p:childTnLst>
                                    <p:set>
                                      <p:cBhvr>
                                        <p:cTn id="32" dur="1" fill="hold">
                                          <p:stCondLst>
                                            <p:cond delay="0"/>
                                          </p:stCondLst>
                                        </p:cTn>
                                        <p:tgtEl>
                                          <p:spTgt spid="18454"/>
                                        </p:tgtEl>
                                        <p:attrNameLst>
                                          <p:attrName>style.visibility</p:attrName>
                                        </p:attrNameLst>
                                      </p:cBhvr>
                                      <p:to>
                                        <p:strVal val="visible"/>
                                      </p:to>
                                    </p:set>
                                    <p:anim calcmode="lin" valueType="num">
                                      <p:cBhvr>
                                        <p:cTn id="33" dur="5000" fill="hold"/>
                                        <p:tgtEl>
                                          <p:spTgt spid="18454"/>
                                        </p:tgtEl>
                                        <p:attrNameLst>
                                          <p:attrName>ppt_w</p:attrName>
                                        </p:attrNameLst>
                                      </p:cBhvr>
                                      <p:tavLst>
                                        <p:tav tm="0" fmla="#ppt_w*sin(2.5*pi*$)">
                                          <p:val>
                                            <p:fltVal val="0"/>
                                          </p:val>
                                        </p:tav>
                                        <p:tav tm="100000">
                                          <p:val>
                                            <p:fltVal val="1"/>
                                          </p:val>
                                        </p:tav>
                                      </p:tavLst>
                                    </p:anim>
                                    <p:anim calcmode="lin" valueType="num">
                                      <p:cBhvr>
                                        <p:cTn id="34" dur="5000" fill="hold"/>
                                        <p:tgtEl>
                                          <p:spTgt spid="18454"/>
                                        </p:tgtEl>
                                        <p:attrNameLst>
                                          <p:attrName>ppt_h</p:attrName>
                                        </p:attrNameLst>
                                      </p:cBhvr>
                                      <p:tavLst>
                                        <p:tav tm="0">
                                          <p:val>
                                            <p:strVal val="#ppt_h"/>
                                          </p:val>
                                        </p:tav>
                                        <p:tav tm="100000">
                                          <p:val>
                                            <p:strVal val="#ppt_h"/>
                                          </p:val>
                                        </p:tav>
                                      </p:tavLst>
                                    </p:anim>
                                  </p:childTnLst>
                                </p:cTn>
                              </p:par>
                            </p:childTnLst>
                          </p:cTn>
                        </p:par>
                        <p:par>
                          <p:cTn id="35" fill="hold" nodeType="afterGroup">
                            <p:stCondLst>
                              <p:cond delay="13000"/>
                            </p:stCondLst>
                            <p:childTnLst>
                              <p:par>
                                <p:cTn id="36" presetID="19" presetClass="entr" presetSubtype="10" fill="hold" grpId="0" nodeType="afterEffect">
                                  <p:stCondLst>
                                    <p:cond delay="0"/>
                                  </p:stCondLst>
                                  <p:childTnLst>
                                    <p:set>
                                      <p:cBhvr>
                                        <p:cTn id="37" dur="1" fill="hold">
                                          <p:stCondLst>
                                            <p:cond delay="0"/>
                                          </p:stCondLst>
                                        </p:cTn>
                                        <p:tgtEl>
                                          <p:spTgt spid="18436"/>
                                        </p:tgtEl>
                                        <p:attrNameLst>
                                          <p:attrName>style.visibility</p:attrName>
                                        </p:attrNameLst>
                                      </p:cBhvr>
                                      <p:to>
                                        <p:strVal val="visible"/>
                                      </p:to>
                                    </p:set>
                                    <p:anim calcmode="lin" valueType="num">
                                      <p:cBhvr>
                                        <p:cTn id="38" dur="5000" fill="hold"/>
                                        <p:tgtEl>
                                          <p:spTgt spid="18436"/>
                                        </p:tgtEl>
                                        <p:attrNameLst>
                                          <p:attrName>ppt_w</p:attrName>
                                        </p:attrNameLst>
                                      </p:cBhvr>
                                      <p:tavLst>
                                        <p:tav tm="0" fmla="#ppt_w*sin(2.5*pi*$)">
                                          <p:val>
                                            <p:fltVal val="0"/>
                                          </p:val>
                                        </p:tav>
                                        <p:tav tm="100000">
                                          <p:val>
                                            <p:fltVal val="1"/>
                                          </p:val>
                                        </p:tav>
                                      </p:tavLst>
                                    </p:anim>
                                    <p:anim calcmode="lin" valueType="num">
                                      <p:cBhvr>
                                        <p:cTn id="39" dur="5000" fill="hold"/>
                                        <p:tgtEl>
                                          <p:spTgt spid="18436"/>
                                        </p:tgtEl>
                                        <p:attrNameLst>
                                          <p:attrName>ppt_h</p:attrName>
                                        </p:attrNameLst>
                                      </p:cBhvr>
                                      <p:tavLst>
                                        <p:tav tm="0">
                                          <p:val>
                                            <p:strVal val="#ppt_h"/>
                                          </p:val>
                                        </p:tav>
                                        <p:tav tm="100000">
                                          <p:val>
                                            <p:strVal val="#ppt_h"/>
                                          </p:val>
                                        </p:tav>
                                      </p:tavLst>
                                    </p:anim>
                                  </p:childTnLst>
                                </p:cTn>
                              </p:par>
                              <p:par>
                                <p:cTn id="40" presetID="19" presetClass="entr" presetSubtype="10" fill="hold" grpId="0" nodeType="withEffect">
                                  <p:stCondLst>
                                    <p:cond delay="0"/>
                                  </p:stCondLst>
                                  <p:childTnLst>
                                    <p:set>
                                      <p:cBhvr>
                                        <p:cTn id="41" dur="1" fill="hold">
                                          <p:stCondLst>
                                            <p:cond delay="0"/>
                                          </p:stCondLst>
                                        </p:cTn>
                                        <p:tgtEl>
                                          <p:spTgt spid="18446"/>
                                        </p:tgtEl>
                                        <p:attrNameLst>
                                          <p:attrName>style.visibility</p:attrName>
                                        </p:attrNameLst>
                                      </p:cBhvr>
                                      <p:to>
                                        <p:strVal val="visible"/>
                                      </p:to>
                                    </p:set>
                                    <p:anim calcmode="lin" valueType="num">
                                      <p:cBhvr>
                                        <p:cTn id="42" dur="5000" fill="hold"/>
                                        <p:tgtEl>
                                          <p:spTgt spid="18446"/>
                                        </p:tgtEl>
                                        <p:attrNameLst>
                                          <p:attrName>ppt_w</p:attrName>
                                        </p:attrNameLst>
                                      </p:cBhvr>
                                      <p:tavLst>
                                        <p:tav tm="0" fmla="#ppt_w*sin(2.5*pi*$)">
                                          <p:val>
                                            <p:fltVal val="0"/>
                                          </p:val>
                                        </p:tav>
                                        <p:tav tm="100000">
                                          <p:val>
                                            <p:fltVal val="1"/>
                                          </p:val>
                                        </p:tav>
                                      </p:tavLst>
                                    </p:anim>
                                    <p:anim calcmode="lin" valueType="num">
                                      <p:cBhvr>
                                        <p:cTn id="43" dur="5000" fill="hold"/>
                                        <p:tgtEl>
                                          <p:spTgt spid="18446"/>
                                        </p:tgtEl>
                                        <p:attrNameLst>
                                          <p:attrName>ppt_h</p:attrName>
                                        </p:attrNameLst>
                                      </p:cBhvr>
                                      <p:tavLst>
                                        <p:tav tm="0">
                                          <p:val>
                                            <p:strVal val="#ppt_h"/>
                                          </p:val>
                                        </p:tav>
                                        <p:tav tm="100000">
                                          <p:val>
                                            <p:strVal val="#ppt_h"/>
                                          </p:val>
                                        </p:tav>
                                      </p:tavLst>
                                    </p:anim>
                                  </p:childTnLst>
                                </p:cTn>
                              </p:par>
                            </p:childTnLst>
                          </p:cTn>
                        </p:par>
                        <p:par>
                          <p:cTn id="44" fill="hold" nodeType="afterGroup">
                            <p:stCondLst>
                              <p:cond delay="18000"/>
                            </p:stCondLst>
                            <p:childTnLst>
                              <p:par>
                                <p:cTn id="45" presetID="19" presetClass="entr" presetSubtype="10" fill="hold" grpId="0" nodeType="afterEffect">
                                  <p:stCondLst>
                                    <p:cond delay="0"/>
                                  </p:stCondLst>
                                  <p:childTnLst>
                                    <p:set>
                                      <p:cBhvr>
                                        <p:cTn id="46" dur="1" fill="hold">
                                          <p:stCondLst>
                                            <p:cond delay="0"/>
                                          </p:stCondLst>
                                        </p:cTn>
                                        <p:tgtEl>
                                          <p:spTgt spid="18435"/>
                                        </p:tgtEl>
                                        <p:attrNameLst>
                                          <p:attrName>style.visibility</p:attrName>
                                        </p:attrNameLst>
                                      </p:cBhvr>
                                      <p:to>
                                        <p:strVal val="visible"/>
                                      </p:to>
                                    </p:set>
                                    <p:anim calcmode="lin" valueType="num">
                                      <p:cBhvr>
                                        <p:cTn id="47" dur="5000" fill="hold"/>
                                        <p:tgtEl>
                                          <p:spTgt spid="18435"/>
                                        </p:tgtEl>
                                        <p:attrNameLst>
                                          <p:attrName>ppt_w</p:attrName>
                                        </p:attrNameLst>
                                      </p:cBhvr>
                                      <p:tavLst>
                                        <p:tav tm="0" fmla="#ppt_w*sin(2.5*pi*$)">
                                          <p:val>
                                            <p:fltVal val="0"/>
                                          </p:val>
                                        </p:tav>
                                        <p:tav tm="100000">
                                          <p:val>
                                            <p:fltVal val="1"/>
                                          </p:val>
                                        </p:tav>
                                      </p:tavLst>
                                    </p:anim>
                                    <p:anim calcmode="lin" valueType="num">
                                      <p:cBhvr>
                                        <p:cTn id="48" dur="5000" fill="hold"/>
                                        <p:tgtEl>
                                          <p:spTgt spid="18435"/>
                                        </p:tgtEl>
                                        <p:attrNameLst>
                                          <p:attrName>ppt_h</p:attrName>
                                        </p:attrNameLst>
                                      </p:cBhvr>
                                      <p:tavLst>
                                        <p:tav tm="0">
                                          <p:val>
                                            <p:strVal val="#ppt_h"/>
                                          </p:val>
                                        </p:tav>
                                        <p:tav tm="100000">
                                          <p:val>
                                            <p:strVal val="#ppt_h"/>
                                          </p:val>
                                        </p:tav>
                                      </p:tavLst>
                                    </p:anim>
                                  </p:childTnLst>
                                </p:cTn>
                              </p:par>
                              <p:par>
                                <p:cTn id="49" presetID="19" presetClass="entr" presetSubtype="10" fill="hold" grpId="0" nodeType="withEffect">
                                  <p:stCondLst>
                                    <p:cond delay="0"/>
                                  </p:stCondLst>
                                  <p:childTnLst>
                                    <p:set>
                                      <p:cBhvr>
                                        <p:cTn id="50" dur="1" fill="hold">
                                          <p:stCondLst>
                                            <p:cond delay="0"/>
                                          </p:stCondLst>
                                        </p:cTn>
                                        <p:tgtEl>
                                          <p:spTgt spid="18447"/>
                                        </p:tgtEl>
                                        <p:attrNameLst>
                                          <p:attrName>style.visibility</p:attrName>
                                        </p:attrNameLst>
                                      </p:cBhvr>
                                      <p:to>
                                        <p:strVal val="visible"/>
                                      </p:to>
                                    </p:set>
                                    <p:anim calcmode="lin" valueType="num">
                                      <p:cBhvr>
                                        <p:cTn id="51" dur="5000" fill="hold"/>
                                        <p:tgtEl>
                                          <p:spTgt spid="18447"/>
                                        </p:tgtEl>
                                        <p:attrNameLst>
                                          <p:attrName>ppt_w</p:attrName>
                                        </p:attrNameLst>
                                      </p:cBhvr>
                                      <p:tavLst>
                                        <p:tav tm="0" fmla="#ppt_w*sin(2.5*pi*$)">
                                          <p:val>
                                            <p:fltVal val="0"/>
                                          </p:val>
                                        </p:tav>
                                        <p:tav tm="100000">
                                          <p:val>
                                            <p:fltVal val="1"/>
                                          </p:val>
                                        </p:tav>
                                      </p:tavLst>
                                    </p:anim>
                                    <p:anim calcmode="lin" valueType="num">
                                      <p:cBhvr>
                                        <p:cTn id="52" dur="5000" fill="hold"/>
                                        <p:tgtEl>
                                          <p:spTgt spid="18447"/>
                                        </p:tgtEl>
                                        <p:attrNameLst>
                                          <p:attrName>ppt_h</p:attrName>
                                        </p:attrNameLst>
                                      </p:cBhvr>
                                      <p:tavLst>
                                        <p:tav tm="0">
                                          <p:val>
                                            <p:strVal val="#ppt_h"/>
                                          </p:val>
                                        </p:tav>
                                        <p:tav tm="100000">
                                          <p:val>
                                            <p:strVal val="#ppt_h"/>
                                          </p:val>
                                        </p:tav>
                                      </p:tavLst>
                                    </p:anim>
                                  </p:childTnLst>
                                </p:cTn>
                              </p:par>
                            </p:childTnLst>
                          </p:cTn>
                        </p:par>
                        <p:par>
                          <p:cTn id="53" fill="hold" nodeType="afterGroup">
                            <p:stCondLst>
                              <p:cond delay="23000"/>
                            </p:stCondLst>
                            <p:childTnLst>
                              <p:par>
                                <p:cTn id="54" presetID="19" presetClass="entr" presetSubtype="10" fill="hold" grpId="0" nodeType="afterEffect">
                                  <p:stCondLst>
                                    <p:cond delay="0"/>
                                  </p:stCondLst>
                                  <p:childTnLst>
                                    <p:set>
                                      <p:cBhvr>
                                        <p:cTn id="55" dur="1" fill="hold">
                                          <p:stCondLst>
                                            <p:cond delay="0"/>
                                          </p:stCondLst>
                                        </p:cTn>
                                        <p:tgtEl>
                                          <p:spTgt spid="18437"/>
                                        </p:tgtEl>
                                        <p:attrNameLst>
                                          <p:attrName>style.visibility</p:attrName>
                                        </p:attrNameLst>
                                      </p:cBhvr>
                                      <p:to>
                                        <p:strVal val="visible"/>
                                      </p:to>
                                    </p:set>
                                    <p:anim calcmode="lin" valueType="num">
                                      <p:cBhvr>
                                        <p:cTn id="56" dur="5000" fill="hold"/>
                                        <p:tgtEl>
                                          <p:spTgt spid="18437"/>
                                        </p:tgtEl>
                                        <p:attrNameLst>
                                          <p:attrName>ppt_w</p:attrName>
                                        </p:attrNameLst>
                                      </p:cBhvr>
                                      <p:tavLst>
                                        <p:tav tm="0" fmla="#ppt_w*sin(2.5*pi*$)">
                                          <p:val>
                                            <p:fltVal val="0"/>
                                          </p:val>
                                        </p:tav>
                                        <p:tav tm="100000">
                                          <p:val>
                                            <p:fltVal val="1"/>
                                          </p:val>
                                        </p:tav>
                                      </p:tavLst>
                                    </p:anim>
                                    <p:anim calcmode="lin" valueType="num">
                                      <p:cBhvr>
                                        <p:cTn id="57" dur="5000" fill="hold"/>
                                        <p:tgtEl>
                                          <p:spTgt spid="18437"/>
                                        </p:tgtEl>
                                        <p:attrNameLst>
                                          <p:attrName>ppt_h</p:attrName>
                                        </p:attrNameLst>
                                      </p:cBhvr>
                                      <p:tavLst>
                                        <p:tav tm="0">
                                          <p:val>
                                            <p:strVal val="#ppt_h"/>
                                          </p:val>
                                        </p:tav>
                                        <p:tav tm="100000">
                                          <p:val>
                                            <p:strVal val="#ppt_h"/>
                                          </p:val>
                                        </p:tav>
                                      </p:tavLst>
                                    </p:anim>
                                  </p:childTnLst>
                                </p:cTn>
                              </p:par>
                              <p:par>
                                <p:cTn id="58" presetID="19" presetClass="entr" presetSubtype="10" fill="hold" grpId="0" nodeType="withEffect">
                                  <p:stCondLst>
                                    <p:cond delay="0"/>
                                  </p:stCondLst>
                                  <p:childTnLst>
                                    <p:set>
                                      <p:cBhvr>
                                        <p:cTn id="59" dur="1" fill="hold">
                                          <p:stCondLst>
                                            <p:cond delay="0"/>
                                          </p:stCondLst>
                                        </p:cTn>
                                        <p:tgtEl>
                                          <p:spTgt spid="18450"/>
                                        </p:tgtEl>
                                        <p:attrNameLst>
                                          <p:attrName>style.visibility</p:attrName>
                                        </p:attrNameLst>
                                      </p:cBhvr>
                                      <p:to>
                                        <p:strVal val="visible"/>
                                      </p:to>
                                    </p:set>
                                    <p:anim calcmode="lin" valueType="num">
                                      <p:cBhvr>
                                        <p:cTn id="60" dur="5000" fill="hold"/>
                                        <p:tgtEl>
                                          <p:spTgt spid="18450"/>
                                        </p:tgtEl>
                                        <p:attrNameLst>
                                          <p:attrName>ppt_w</p:attrName>
                                        </p:attrNameLst>
                                      </p:cBhvr>
                                      <p:tavLst>
                                        <p:tav tm="0" fmla="#ppt_w*sin(2.5*pi*$)">
                                          <p:val>
                                            <p:fltVal val="0"/>
                                          </p:val>
                                        </p:tav>
                                        <p:tav tm="100000">
                                          <p:val>
                                            <p:fltVal val="1"/>
                                          </p:val>
                                        </p:tav>
                                      </p:tavLst>
                                    </p:anim>
                                    <p:anim calcmode="lin" valueType="num">
                                      <p:cBhvr>
                                        <p:cTn id="61" dur="5000" fill="hold"/>
                                        <p:tgtEl>
                                          <p:spTgt spid="18450"/>
                                        </p:tgtEl>
                                        <p:attrNameLst>
                                          <p:attrName>ppt_h</p:attrName>
                                        </p:attrNameLst>
                                      </p:cBhvr>
                                      <p:tavLst>
                                        <p:tav tm="0">
                                          <p:val>
                                            <p:strVal val="#ppt_h"/>
                                          </p:val>
                                        </p:tav>
                                        <p:tav tm="100000">
                                          <p:val>
                                            <p:strVal val="#ppt_h"/>
                                          </p:val>
                                        </p:tav>
                                      </p:tavLst>
                                    </p:anim>
                                  </p:childTnLst>
                                </p:cTn>
                              </p:par>
                            </p:childTnLst>
                          </p:cTn>
                        </p:par>
                        <p:par>
                          <p:cTn id="62" fill="hold" nodeType="afterGroup">
                            <p:stCondLst>
                              <p:cond delay="28000"/>
                            </p:stCondLst>
                            <p:childTnLst>
                              <p:par>
                                <p:cTn id="63" presetID="19" presetClass="entr" presetSubtype="10" fill="hold" grpId="0" nodeType="afterEffect">
                                  <p:stCondLst>
                                    <p:cond delay="0"/>
                                  </p:stCondLst>
                                  <p:childTnLst>
                                    <p:set>
                                      <p:cBhvr>
                                        <p:cTn id="64" dur="1" fill="hold">
                                          <p:stCondLst>
                                            <p:cond delay="0"/>
                                          </p:stCondLst>
                                        </p:cTn>
                                        <p:tgtEl>
                                          <p:spTgt spid="18443"/>
                                        </p:tgtEl>
                                        <p:attrNameLst>
                                          <p:attrName>style.visibility</p:attrName>
                                        </p:attrNameLst>
                                      </p:cBhvr>
                                      <p:to>
                                        <p:strVal val="visible"/>
                                      </p:to>
                                    </p:set>
                                    <p:anim calcmode="lin" valueType="num">
                                      <p:cBhvr>
                                        <p:cTn id="65" dur="5000" fill="hold"/>
                                        <p:tgtEl>
                                          <p:spTgt spid="18443"/>
                                        </p:tgtEl>
                                        <p:attrNameLst>
                                          <p:attrName>ppt_w</p:attrName>
                                        </p:attrNameLst>
                                      </p:cBhvr>
                                      <p:tavLst>
                                        <p:tav tm="0" fmla="#ppt_w*sin(2.5*pi*$)">
                                          <p:val>
                                            <p:fltVal val="0"/>
                                          </p:val>
                                        </p:tav>
                                        <p:tav tm="100000">
                                          <p:val>
                                            <p:fltVal val="1"/>
                                          </p:val>
                                        </p:tav>
                                      </p:tavLst>
                                    </p:anim>
                                    <p:anim calcmode="lin" valueType="num">
                                      <p:cBhvr>
                                        <p:cTn id="66" dur="5000" fill="hold"/>
                                        <p:tgtEl>
                                          <p:spTgt spid="18443"/>
                                        </p:tgtEl>
                                        <p:attrNameLst>
                                          <p:attrName>ppt_h</p:attrName>
                                        </p:attrNameLst>
                                      </p:cBhvr>
                                      <p:tavLst>
                                        <p:tav tm="0">
                                          <p:val>
                                            <p:strVal val="#ppt_h"/>
                                          </p:val>
                                        </p:tav>
                                        <p:tav tm="100000">
                                          <p:val>
                                            <p:strVal val="#ppt_h"/>
                                          </p:val>
                                        </p:tav>
                                      </p:tavLst>
                                    </p:anim>
                                  </p:childTnLst>
                                </p:cTn>
                              </p:par>
                              <p:par>
                                <p:cTn id="67" presetID="19" presetClass="entr" presetSubtype="10" fill="hold" grpId="0" nodeType="withEffect">
                                  <p:stCondLst>
                                    <p:cond delay="0"/>
                                  </p:stCondLst>
                                  <p:childTnLst>
                                    <p:set>
                                      <p:cBhvr>
                                        <p:cTn id="68" dur="1" fill="hold">
                                          <p:stCondLst>
                                            <p:cond delay="0"/>
                                          </p:stCondLst>
                                        </p:cTn>
                                        <p:tgtEl>
                                          <p:spTgt spid="18453"/>
                                        </p:tgtEl>
                                        <p:attrNameLst>
                                          <p:attrName>style.visibility</p:attrName>
                                        </p:attrNameLst>
                                      </p:cBhvr>
                                      <p:to>
                                        <p:strVal val="visible"/>
                                      </p:to>
                                    </p:set>
                                    <p:anim calcmode="lin" valueType="num">
                                      <p:cBhvr>
                                        <p:cTn id="69" dur="5000" fill="hold"/>
                                        <p:tgtEl>
                                          <p:spTgt spid="18453"/>
                                        </p:tgtEl>
                                        <p:attrNameLst>
                                          <p:attrName>ppt_w</p:attrName>
                                        </p:attrNameLst>
                                      </p:cBhvr>
                                      <p:tavLst>
                                        <p:tav tm="0" fmla="#ppt_w*sin(2.5*pi*$)">
                                          <p:val>
                                            <p:fltVal val="0"/>
                                          </p:val>
                                        </p:tav>
                                        <p:tav tm="100000">
                                          <p:val>
                                            <p:fltVal val="1"/>
                                          </p:val>
                                        </p:tav>
                                      </p:tavLst>
                                    </p:anim>
                                    <p:anim calcmode="lin" valueType="num">
                                      <p:cBhvr>
                                        <p:cTn id="70" dur="5000" fill="hold"/>
                                        <p:tgtEl>
                                          <p:spTgt spid="18453"/>
                                        </p:tgtEl>
                                        <p:attrNameLst>
                                          <p:attrName>ppt_h</p:attrName>
                                        </p:attrNameLst>
                                      </p:cBhvr>
                                      <p:tavLst>
                                        <p:tav tm="0">
                                          <p:val>
                                            <p:strVal val="#ppt_h"/>
                                          </p:val>
                                        </p:tav>
                                        <p:tav tm="100000">
                                          <p:val>
                                            <p:strVal val="#ppt_h"/>
                                          </p:val>
                                        </p:tav>
                                      </p:tavLst>
                                    </p:anim>
                                  </p:childTnLst>
                                </p:cTn>
                              </p:par>
                            </p:childTnLst>
                          </p:cTn>
                        </p:par>
                        <p:par>
                          <p:cTn id="71" fill="hold" nodeType="afterGroup">
                            <p:stCondLst>
                              <p:cond delay="33000"/>
                            </p:stCondLst>
                            <p:childTnLst>
                              <p:par>
                                <p:cTn id="72" presetID="19" presetClass="entr" presetSubtype="10" fill="hold" grpId="0" nodeType="afterEffect">
                                  <p:stCondLst>
                                    <p:cond delay="0"/>
                                  </p:stCondLst>
                                  <p:childTnLst>
                                    <p:set>
                                      <p:cBhvr>
                                        <p:cTn id="73" dur="1" fill="hold">
                                          <p:stCondLst>
                                            <p:cond delay="0"/>
                                          </p:stCondLst>
                                        </p:cTn>
                                        <p:tgtEl>
                                          <p:spTgt spid="18444"/>
                                        </p:tgtEl>
                                        <p:attrNameLst>
                                          <p:attrName>style.visibility</p:attrName>
                                        </p:attrNameLst>
                                      </p:cBhvr>
                                      <p:to>
                                        <p:strVal val="visible"/>
                                      </p:to>
                                    </p:set>
                                    <p:anim calcmode="lin" valueType="num">
                                      <p:cBhvr>
                                        <p:cTn id="74" dur="5000" fill="hold"/>
                                        <p:tgtEl>
                                          <p:spTgt spid="18444"/>
                                        </p:tgtEl>
                                        <p:attrNameLst>
                                          <p:attrName>ppt_w</p:attrName>
                                        </p:attrNameLst>
                                      </p:cBhvr>
                                      <p:tavLst>
                                        <p:tav tm="0" fmla="#ppt_w*sin(2.5*pi*$)">
                                          <p:val>
                                            <p:fltVal val="0"/>
                                          </p:val>
                                        </p:tav>
                                        <p:tav tm="100000">
                                          <p:val>
                                            <p:fltVal val="1"/>
                                          </p:val>
                                        </p:tav>
                                      </p:tavLst>
                                    </p:anim>
                                    <p:anim calcmode="lin" valueType="num">
                                      <p:cBhvr>
                                        <p:cTn id="75" dur="5000" fill="hold"/>
                                        <p:tgtEl>
                                          <p:spTgt spid="18444"/>
                                        </p:tgtEl>
                                        <p:attrNameLst>
                                          <p:attrName>ppt_h</p:attrName>
                                        </p:attrNameLst>
                                      </p:cBhvr>
                                      <p:tavLst>
                                        <p:tav tm="0">
                                          <p:val>
                                            <p:strVal val="#ppt_h"/>
                                          </p:val>
                                        </p:tav>
                                        <p:tav tm="100000">
                                          <p:val>
                                            <p:strVal val="#ppt_h"/>
                                          </p:val>
                                        </p:tav>
                                      </p:tavLst>
                                    </p:anim>
                                  </p:childTnLst>
                                </p:cTn>
                              </p:par>
                              <p:par>
                                <p:cTn id="76" presetID="19" presetClass="entr" presetSubtype="10" fill="hold" grpId="0" nodeType="withEffect">
                                  <p:stCondLst>
                                    <p:cond delay="0"/>
                                  </p:stCondLst>
                                  <p:childTnLst>
                                    <p:set>
                                      <p:cBhvr>
                                        <p:cTn id="77" dur="1" fill="hold">
                                          <p:stCondLst>
                                            <p:cond delay="0"/>
                                          </p:stCondLst>
                                        </p:cTn>
                                        <p:tgtEl>
                                          <p:spTgt spid="18449"/>
                                        </p:tgtEl>
                                        <p:attrNameLst>
                                          <p:attrName>style.visibility</p:attrName>
                                        </p:attrNameLst>
                                      </p:cBhvr>
                                      <p:to>
                                        <p:strVal val="visible"/>
                                      </p:to>
                                    </p:set>
                                    <p:anim calcmode="lin" valueType="num">
                                      <p:cBhvr>
                                        <p:cTn id="78" dur="5000" fill="hold"/>
                                        <p:tgtEl>
                                          <p:spTgt spid="18449"/>
                                        </p:tgtEl>
                                        <p:attrNameLst>
                                          <p:attrName>ppt_w</p:attrName>
                                        </p:attrNameLst>
                                      </p:cBhvr>
                                      <p:tavLst>
                                        <p:tav tm="0" fmla="#ppt_w*sin(2.5*pi*$)">
                                          <p:val>
                                            <p:fltVal val="0"/>
                                          </p:val>
                                        </p:tav>
                                        <p:tav tm="100000">
                                          <p:val>
                                            <p:fltVal val="1"/>
                                          </p:val>
                                        </p:tav>
                                      </p:tavLst>
                                    </p:anim>
                                    <p:anim calcmode="lin" valueType="num">
                                      <p:cBhvr>
                                        <p:cTn id="79" dur="5000" fill="hold"/>
                                        <p:tgtEl>
                                          <p:spTgt spid="18449"/>
                                        </p:tgtEl>
                                        <p:attrNameLst>
                                          <p:attrName>ppt_h</p:attrName>
                                        </p:attrNameLst>
                                      </p:cBhvr>
                                      <p:tavLst>
                                        <p:tav tm="0">
                                          <p:val>
                                            <p:strVal val="#ppt_h"/>
                                          </p:val>
                                        </p:tav>
                                        <p:tav tm="100000">
                                          <p:val>
                                            <p:strVal val="#ppt_h"/>
                                          </p:val>
                                        </p:tav>
                                      </p:tavLst>
                                    </p:anim>
                                  </p:childTnLst>
                                </p:cTn>
                              </p:par>
                            </p:childTnLst>
                          </p:cTn>
                        </p:par>
                        <p:par>
                          <p:cTn id="80" fill="hold" nodeType="afterGroup">
                            <p:stCondLst>
                              <p:cond delay="38000"/>
                            </p:stCondLst>
                            <p:childTnLst>
                              <p:par>
                                <p:cTn id="81" presetID="19" presetClass="entr" presetSubtype="10" fill="hold" grpId="0" nodeType="afterEffect">
                                  <p:stCondLst>
                                    <p:cond delay="0"/>
                                  </p:stCondLst>
                                  <p:childTnLst>
                                    <p:set>
                                      <p:cBhvr>
                                        <p:cTn id="82" dur="1" fill="hold">
                                          <p:stCondLst>
                                            <p:cond delay="0"/>
                                          </p:stCondLst>
                                        </p:cTn>
                                        <p:tgtEl>
                                          <p:spTgt spid="18440"/>
                                        </p:tgtEl>
                                        <p:attrNameLst>
                                          <p:attrName>style.visibility</p:attrName>
                                        </p:attrNameLst>
                                      </p:cBhvr>
                                      <p:to>
                                        <p:strVal val="visible"/>
                                      </p:to>
                                    </p:set>
                                    <p:anim calcmode="lin" valueType="num">
                                      <p:cBhvr>
                                        <p:cTn id="83" dur="5000" fill="hold"/>
                                        <p:tgtEl>
                                          <p:spTgt spid="18440"/>
                                        </p:tgtEl>
                                        <p:attrNameLst>
                                          <p:attrName>ppt_w</p:attrName>
                                        </p:attrNameLst>
                                      </p:cBhvr>
                                      <p:tavLst>
                                        <p:tav tm="0" fmla="#ppt_w*sin(2.5*pi*$)">
                                          <p:val>
                                            <p:fltVal val="0"/>
                                          </p:val>
                                        </p:tav>
                                        <p:tav tm="100000">
                                          <p:val>
                                            <p:fltVal val="1"/>
                                          </p:val>
                                        </p:tav>
                                      </p:tavLst>
                                    </p:anim>
                                    <p:anim calcmode="lin" valueType="num">
                                      <p:cBhvr>
                                        <p:cTn id="84" dur="5000" fill="hold"/>
                                        <p:tgtEl>
                                          <p:spTgt spid="18440"/>
                                        </p:tgtEl>
                                        <p:attrNameLst>
                                          <p:attrName>ppt_h</p:attrName>
                                        </p:attrNameLst>
                                      </p:cBhvr>
                                      <p:tavLst>
                                        <p:tav tm="0">
                                          <p:val>
                                            <p:strVal val="#ppt_h"/>
                                          </p:val>
                                        </p:tav>
                                        <p:tav tm="100000">
                                          <p:val>
                                            <p:strVal val="#ppt_h"/>
                                          </p:val>
                                        </p:tav>
                                      </p:tavLst>
                                    </p:anim>
                                  </p:childTnLst>
                                </p:cTn>
                              </p:par>
                              <p:par>
                                <p:cTn id="85" presetID="19" presetClass="entr" presetSubtype="10" fill="hold" grpId="0" nodeType="withEffect">
                                  <p:stCondLst>
                                    <p:cond delay="0"/>
                                  </p:stCondLst>
                                  <p:childTnLst>
                                    <p:set>
                                      <p:cBhvr>
                                        <p:cTn id="86" dur="1" fill="hold">
                                          <p:stCondLst>
                                            <p:cond delay="0"/>
                                          </p:stCondLst>
                                        </p:cTn>
                                        <p:tgtEl>
                                          <p:spTgt spid="18452"/>
                                        </p:tgtEl>
                                        <p:attrNameLst>
                                          <p:attrName>style.visibility</p:attrName>
                                        </p:attrNameLst>
                                      </p:cBhvr>
                                      <p:to>
                                        <p:strVal val="visible"/>
                                      </p:to>
                                    </p:set>
                                    <p:anim calcmode="lin" valueType="num">
                                      <p:cBhvr>
                                        <p:cTn id="87" dur="5000" fill="hold"/>
                                        <p:tgtEl>
                                          <p:spTgt spid="18452"/>
                                        </p:tgtEl>
                                        <p:attrNameLst>
                                          <p:attrName>ppt_w</p:attrName>
                                        </p:attrNameLst>
                                      </p:cBhvr>
                                      <p:tavLst>
                                        <p:tav tm="0" fmla="#ppt_w*sin(2.5*pi*$)">
                                          <p:val>
                                            <p:fltVal val="0"/>
                                          </p:val>
                                        </p:tav>
                                        <p:tav tm="100000">
                                          <p:val>
                                            <p:fltVal val="1"/>
                                          </p:val>
                                        </p:tav>
                                      </p:tavLst>
                                    </p:anim>
                                    <p:anim calcmode="lin" valueType="num">
                                      <p:cBhvr>
                                        <p:cTn id="88" dur="5000" fill="hold"/>
                                        <p:tgtEl>
                                          <p:spTgt spid="18452"/>
                                        </p:tgtEl>
                                        <p:attrNameLst>
                                          <p:attrName>ppt_h</p:attrName>
                                        </p:attrNameLst>
                                      </p:cBhvr>
                                      <p:tavLst>
                                        <p:tav tm="0">
                                          <p:val>
                                            <p:strVal val="#ppt_h"/>
                                          </p:val>
                                        </p:tav>
                                        <p:tav tm="100000">
                                          <p:val>
                                            <p:strVal val="#ppt_h"/>
                                          </p:val>
                                        </p:tav>
                                      </p:tavLst>
                                    </p:anim>
                                  </p:childTnLst>
                                </p:cTn>
                              </p:par>
                            </p:childTnLst>
                          </p:cTn>
                        </p:par>
                        <p:par>
                          <p:cTn id="89" fill="hold" nodeType="afterGroup">
                            <p:stCondLst>
                              <p:cond delay="43000"/>
                            </p:stCondLst>
                            <p:childTnLst>
                              <p:par>
                                <p:cTn id="90" presetID="19" presetClass="entr" presetSubtype="10" fill="hold" grpId="0" nodeType="afterEffect">
                                  <p:stCondLst>
                                    <p:cond delay="0"/>
                                  </p:stCondLst>
                                  <p:childTnLst>
                                    <p:set>
                                      <p:cBhvr>
                                        <p:cTn id="91" dur="1" fill="hold">
                                          <p:stCondLst>
                                            <p:cond delay="0"/>
                                          </p:stCondLst>
                                        </p:cTn>
                                        <p:tgtEl>
                                          <p:spTgt spid="18439"/>
                                        </p:tgtEl>
                                        <p:attrNameLst>
                                          <p:attrName>style.visibility</p:attrName>
                                        </p:attrNameLst>
                                      </p:cBhvr>
                                      <p:to>
                                        <p:strVal val="visible"/>
                                      </p:to>
                                    </p:set>
                                    <p:anim calcmode="lin" valueType="num">
                                      <p:cBhvr>
                                        <p:cTn id="92" dur="5000" fill="hold"/>
                                        <p:tgtEl>
                                          <p:spTgt spid="18439"/>
                                        </p:tgtEl>
                                        <p:attrNameLst>
                                          <p:attrName>ppt_w</p:attrName>
                                        </p:attrNameLst>
                                      </p:cBhvr>
                                      <p:tavLst>
                                        <p:tav tm="0" fmla="#ppt_w*sin(2.5*pi*$)">
                                          <p:val>
                                            <p:fltVal val="0"/>
                                          </p:val>
                                        </p:tav>
                                        <p:tav tm="100000">
                                          <p:val>
                                            <p:fltVal val="1"/>
                                          </p:val>
                                        </p:tav>
                                      </p:tavLst>
                                    </p:anim>
                                    <p:anim calcmode="lin" valueType="num">
                                      <p:cBhvr>
                                        <p:cTn id="93" dur="5000" fill="hold"/>
                                        <p:tgtEl>
                                          <p:spTgt spid="18439"/>
                                        </p:tgtEl>
                                        <p:attrNameLst>
                                          <p:attrName>ppt_h</p:attrName>
                                        </p:attrNameLst>
                                      </p:cBhvr>
                                      <p:tavLst>
                                        <p:tav tm="0">
                                          <p:val>
                                            <p:strVal val="#ppt_h"/>
                                          </p:val>
                                        </p:tav>
                                        <p:tav tm="100000">
                                          <p:val>
                                            <p:strVal val="#ppt_h"/>
                                          </p:val>
                                        </p:tav>
                                      </p:tavLst>
                                    </p:anim>
                                  </p:childTnLst>
                                </p:cTn>
                              </p:par>
                              <p:par>
                                <p:cTn id="94" presetID="19" presetClass="entr" presetSubtype="10" fill="hold" grpId="0" nodeType="withEffect">
                                  <p:stCondLst>
                                    <p:cond delay="0"/>
                                  </p:stCondLst>
                                  <p:childTnLst>
                                    <p:set>
                                      <p:cBhvr>
                                        <p:cTn id="95" dur="1" fill="hold">
                                          <p:stCondLst>
                                            <p:cond delay="0"/>
                                          </p:stCondLst>
                                        </p:cTn>
                                        <p:tgtEl>
                                          <p:spTgt spid="18451"/>
                                        </p:tgtEl>
                                        <p:attrNameLst>
                                          <p:attrName>style.visibility</p:attrName>
                                        </p:attrNameLst>
                                      </p:cBhvr>
                                      <p:to>
                                        <p:strVal val="visible"/>
                                      </p:to>
                                    </p:set>
                                    <p:anim calcmode="lin" valueType="num">
                                      <p:cBhvr>
                                        <p:cTn id="96" dur="5000" fill="hold"/>
                                        <p:tgtEl>
                                          <p:spTgt spid="18451"/>
                                        </p:tgtEl>
                                        <p:attrNameLst>
                                          <p:attrName>ppt_w</p:attrName>
                                        </p:attrNameLst>
                                      </p:cBhvr>
                                      <p:tavLst>
                                        <p:tav tm="0" fmla="#ppt_w*sin(2.5*pi*$)">
                                          <p:val>
                                            <p:fltVal val="0"/>
                                          </p:val>
                                        </p:tav>
                                        <p:tav tm="100000">
                                          <p:val>
                                            <p:fltVal val="1"/>
                                          </p:val>
                                        </p:tav>
                                      </p:tavLst>
                                    </p:anim>
                                    <p:anim calcmode="lin" valueType="num">
                                      <p:cBhvr>
                                        <p:cTn id="97" dur="5000" fill="hold"/>
                                        <p:tgtEl>
                                          <p:spTgt spid="18451"/>
                                        </p:tgtEl>
                                        <p:attrNameLst>
                                          <p:attrName>ppt_h</p:attrName>
                                        </p:attrNameLst>
                                      </p:cBhvr>
                                      <p:tavLst>
                                        <p:tav tm="0">
                                          <p:val>
                                            <p:strVal val="#ppt_h"/>
                                          </p:val>
                                        </p:tav>
                                        <p:tav tm="100000">
                                          <p:val>
                                            <p:strVal val="#ppt_h"/>
                                          </p:val>
                                        </p:tav>
                                      </p:tavLst>
                                    </p:anim>
                                  </p:childTnLst>
                                </p:cTn>
                              </p:par>
                            </p:childTnLst>
                          </p:cTn>
                        </p:par>
                        <p:par>
                          <p:cTn id="98" fill="hold" nodeType="afterGroup">
                            <p:stCondLst>
                              <p:cond delay="48000"/>
                            </p:stCondLst>
                            <p:childTnLst>
                              <p:par>
                                <p:cTn id="99" presetID="19" presetClass="entr" presetSubtype="10" fill="hold" grpId="0" nodeType="afterEffect">
                                  <p:stCondLst>
                                    <p:cond delay="0"/>
                                  </p:stCondLst>
                                  <p:childTnLst>
                                    <p:set>
                                      <p:cBhvr>
                                        <p:cTn id="100" dur="1" fill="hold">
                                          <p:stCondLst>
                                            <p:cond delay="0"/>
                                          </p:stCondLst>
                                        </p:cTn>
                                        <p:tgtEl>
                                          <p:spTgt spid="18442"/>
                                        </p:tgtEl>
                                        <p:attrNameLst>
                                          <p:attrName>style.visibility</p:attrName>
                                        </p:attrNameLst>
                                      </p:cBhvr>
                                      <p:to>
                                        <p:strVal val="visible"/>
                                      </p:to>
                                    </p:set>
                                    <p:anim calcmode="lin" valueType="num">
                                      <p:cBhvr>
                                        <p:cTn id="101" dur="5000" fill="hold"/>
                                        <p:tgtEl>
                                          <p:spTgt spid="18442"/>
                                        </p:tgtEl>
                                        <p:attrNameLst>
                                          <p:attrName>ppt_w</p:attrName>
                                        </p:attrNameLst>
                                      </p:cBhvr>
                                      <p:tavLst>
                                        <p:tav tm="0" fmla="#ppt_w*sin(2.5*pi*$)">
                                          <p:val>
                                            <p:fltVal val="0"/>
                                          </p:val>
                                        </p:tav>
                                        <p:tav tm="100000">
                                          <p:val>
                                            <p:fltVal val="1"/>
                                          </p:val>
                                        </p:tav>
                                      </p:tavLst>
                                    </p:anim>
                                    <p:anim calcmode="lin" valueType="num">
                                      <p:cBhvr>
                                        <p:cTn id="102" dur="5000" fill="hold"/>
                                        <p:tgtEl>
                                          <p:spTgt spid="18442"/>
                                        </p:tgtEl>
                                        <p:attrNameLst>
                                          <p:attrName>ppt_h</p:attrName>
                                        </p:attrNameLst>
                                      </p:cBhvr>
                                      <p:tavLst>
                                        <p:tav tm="0">
                                          <p:val>
                                            <p:strVal val="#ppt_h"/>
                                          </p:val>
                                        </p:tav>
                                        <p:tav tm="100000">
                                          <p:val>
                                            <p:strVal val="#ppt_h"/>
                                          </p:val>
                                        </p:tav>
                                      </p:tavLst>
                                    </p:anim>
                                  </p:childTnLst>
                                </p:cTn>
                              </p:par>
                              <p:par>
                                <p:cTn id="103" presetID="19" presetClass="entr" presetSubtype="10" fill="hold" grpId="0" nodeType="withEffect">
                                  <p:stCondLst>
                                    <p:cond delay="0"/>
                                  </p:stCondLst>
                                  <p:childTnLst>
                                    <p:set>
                                      <p:cBhvr>
                                        <p:cTn id="104" dur="1" fill="hold">
                                          <p:stCondLst>
                                            <p:cond delay="0"/>
                                          </p:stCondLst>
                                        </p:cTn>
                                        <p:tgtEl>
                                          <p:spTgt spid="18448"/>
                                        </p:tgtEl>
                                        <p:attrNameLst>
                                          <p:attrName>style.visibility</p:attrName>
                                        </p:attrNameLst>
                                      </p:cBhvr>
                                      <p:to>
                                        <p:strVal val="visible"/>
                                      </p:to>
                                    </p:set>
                                    <p:anim calcmode="lin" valueType="num">
                                      <p:cBhvr>
                                        <p:cTn id="105" dur="5000" fill="hold"/>
                                        <p:tgtEl>
                                          <p:spTgt spid="18448"/>
                                        </p:tgtEl>
                                        <p:attrNameLst>
                                          <p:attrName>ppt_w</p:attrName>
                                        </p:attrNameLst>
                                      </p:cBhvr>
                                      <p:tavLst>
                                        <p:tav tm="0" fmla="#ppt_w*sin(2.5*pi*$)">
                                          <p:val>
                                            <p:fltVal val="0"/>
                                          </p:val>
                                        </p:tav>
                                        <p:tav tm="100000">
                                          <p:val>
                                            <p:fltVal val="1"/>
                                          </p:val>
                                        </p:tav>
                                      </p:tavLst>
                                    </p:anim>
                                    <p:anim calcmode="lin" valueType="num">
                                      <p:cBhvr>
                                        <p:cTn id="106" dur="5000" fill="hold"/>
                                        <p:tgtEl>
                                          <p:spTgt spid="1844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P spid="18436" grpId="0" animBg="1"/>
      <p:bldP spid="18437" grpId="0" animBg="1"/>
      <p:bldP spid="18438" grpId="0" animBg="1"/>
      <p:bldP spid="18439" grpId="0" animBg="1"/>
      <p:bldP spid="18440" grpId="0" animBg="1"/>
      <p:bldP spid="18441" grpId="0" animBg="1"/>
      <p:bldP spid="18442" grpId="0" animBg="1"/>
      <p:bldP spid="18443" grpId="0" animBg="1"/>
      <p:bldP spid="18444" grpId="0" animBg="1"/>
      <p:bldP spid="18445" grpId="0" animBg="1"/>
      <p:bldP spid="18446" grpId="0" animBg="1"/>
      <p:bldP spid="18447" grpId="0" animBg="1"/>
      <p:bldP spid="18448" grpId="0" animBg="1"/>
      <p:bldP spid="18449" grpId="0" animBg="1"/>
      <p:bldP spid="18450" grpId="0" animBg="1"/>
      <p:bldP spid="18451" grpId="0" animBg="1"/>
      <p:bldP spid="18452" grpId="0" animBg="1"/>
      <p:bldP spid="18453" grpId="0" animBg="1"/>
      <p:bldP spid="18454" grpId="0" animBg="1"/>
      <p:bldP spid="18455" grpId="0" animBg="1"/>
      <p:bldP spid="184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1" descr="krsintum06"/>
          <p:cNvPicPr>
            <a:picLocks noChangeAspect="1" noChangeArrowheads="1"/>
          </p:cNvPicPr>
          <p:nvPr/>
        </p:nvPicPr>
        <p:blipFill>
          <a:blip r:embed="rId3" cstate="email"/>
          <a:srcRect/>
          <a:stretch>
            <a:fillRect/>
          </a:stretch>
        </p:blipFill>
        <p:spPr bwMode="auto">
          <a:xfrm>
            <a:off x="0" y="0"/>
            <a:ext cx="9144000" cy="6848475"/>
          </a:xfrm>
          <a:prstGeom prst="rect">
            <a:avLst/>
          </a:prstGeom>
          <a:noFill/>
          <a:ln w="9525">
            <a:noFill/>
            <a:miter lim="800000"/>
            <a:headEnd/>
            <a:tailEnd/>
          </a:ln>
        </p:spPr>
      </p:pic>
      <p:pic>
        <p:nvPicPr>
          <p:cNvPr id="2" name="Заголовок 1"/>
          <p:cNvPicPr>
            <a:picLocks noGrp="1" noChangeArrowheads="1"/>
          </p:cNvPicPr>
          <p:nvPr>
            <p:ph type="title" idx="4294967295"/>
          </p:nvPr>
        </p:nvPicPr>
        <p:blipFill>
          <a:blip r:embed="rId4" cstate="email"/>
          <a:srcRect/>
          <a:stretch>
            <a:fillRect/>
          </a:stretch>
        </p:blipFill>
        <p:spPr>
          <a:xfrm>
            <a:off x="3563938" y="0"/>
            <a:ext cx="7777162" cy="2236788"/>
          </a:xfrm>
        </p:spPr>
      </p:pic>
      <p:grpSp>
        <p:nvGrpSpPr>
          <p:cNvPr id="4" name="Прямоугольник 3"/>
          <p:cNvGrpSpPr>
            <a:grpSpLocks/>
          </p:cNvGrpSpPr>
          <p:nvPr/>
        </p:nvGrpSpPr>
        <p:grpSpPr bwMode="auto">
          <a:xfrm>
            <a:off x="444500" y="4760913"/>
            <a:ext cx="3036888" cy="1444625"/>
            <a:chOff x="280" y="2999"/>
            <a:chExt cx="1913" cy="910"/>
          </a:xfrm>
        </p:grpSpPr>
        <p:pic>
          <p:nvPicPr>
            <p:cNvPr id="21524" name="Прямоугольник 3"/>
            <p:cNvPicPr>
              <a:picLocks noChangeArrowheads="1"/>
            </p:cNvPicPr>
            <p:nvPr/>
          </p:nvPicPr>
          <p:blipFill>
            <a:blip r:embed="rId5" cstate="email"/>
            <a:srcRect/>
            <a:stretch>
              <a:fillRect/>
            </a:stretch>
          </p:blipFill>
          <p:spPr bwMode="auto">
            <a:xfrm>
              <a:off x="280" y="2999"/>
              <a:ext cx="1913" cy="910"/>
            </a:xfrm>
            <a:prstGeom prst="rect">
              <a:avLst/>
            </a:prstGeom>
            <a:noFill/>
            <a:ln w="9525">
              <a:noFill/>
              <a:miter lim="800000"/>
              <a:headEnd/>
              <a:tailEnd/>
            </a:ln>
          </p:spPr>
        </p:pic>
        <p:sp>
          <p:nvSpPr>
            <p:cNvPr id="40981" name="Text Box 5"/>
            <p:cNvSpPr txBox="1">
              <a:spLocks noChangeArrowheads="1"/>
            </p:cNvSpPr>
            <p:nvPr/>
          </p:nvSpPr>
          <p:spPr bwMode="auto">
            <a:xfrm>
              <a:off x="360" y="3105"/>
              <a:ext cx="1755" cy="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ru-RU" sz="5400" b="1" dirty="0" err="1" smtClean="0">
                  <a:solidFill>
                    <a:srgbClr val="008000"/>
                  </a:solidFill>
                  <a:effectLst>
                    <a:outerShdw blurRad="38100" dist="38100" dir="2700000" algn="tl">
                      <a:srgbClr val="000000">
                        <a:alpha val="43137"/>
                      </a:srgbClr>
                    </a:outerShdw>
                  </a:effectLst>
                </a:rPr>
                <a:t>л</a:t>
              </a:r>
              <a:r>
                <a:rPr lang="ru-RU" sz="5400" b="1" dirty="0" err="1" smtClean="0">
                  <a:solidFill>
                    <a:srgbClr val="BE1402"/>
                  </a:solidFill>
                </a:rPr>
                <a:t>ё</a:t>
              </a:r>
              <a:r>
                <a:rPr lang="ru-RU" sz="5400" b="1" dirty="0" smtClean="0">
                  <a:solidFill>
                    <a:srgbClr val="BE1402"/>
                  </a:solidFill>
                </a:rPr>
                <a:t>-ё</a:t>
              </a:r>
              <a:endParaRPr lang="ru-RU" sz="5400" dirty="0" smtClean="0">
                <a:solidFill>
                  <a:srgbClr val="BE1402"/>
                </a:solidFill>
                <a:latin typeface="Franklin Gothic Book" pitchFamily="34" charset="0"/>
              </a:endParaRPr>
            </a:p>
          </p:txBody>
        </p:sp>
      </p:grpSp>
      <p:grpSp>
        <p:nvGrpSpPr>
          <p:cNvPr id="5" name="Прямоугольник 4"/>
          <p:cNvGrpSpPr>
            <a:grpSpLocks/>
          </p:cNvGrpSpPr>
          <p:nvPr/>
        </p:nvGrpSpPr>
        <p:grpSpPr bwMode="auto">
          <a:xfrm>
            <a:off x="3230563" y="4760913"/>
            <a:ext cx="3036887" cy="1444625"/>
            <a:chOff x="2035" y="2999"/>
            <a:chExt cx="1913" cy="910"/>
          </a:xfrm>
        </p:grpSpPr>
        <p:pic>
          <p:nvPicPr>
            <p:cNvPr id="21522" name="Прямоугольник 4"/>
            <p:cNvPicPr>
              <a:picLocks noChangeArrowheads="1"/>
            </p:cNvPicPr>
            <p:nvPr/>
          </p:nvPicPr>
          <p:blipFill>
            <a:blip r:embed="rId6" cstate="email"/>
            <a:srcRect/>
            <a:stretch>
              <a:fillRect/>
            </a:stretch>
          </p:blipFill>
          <p:spPr bwMode="auto">
            <a:xfrm>
              <a:off x="2035" y="2999"/>
              <a:ext cx="1913" cy="910"/>
            </a:xfrm>
            <a:prstGeom prst="rect">
              <a:avLst/>
            </a:prstGeom>
            <a:noFill/>
            <a:ln w="9525">
              <a:noFill/>
              <a:miter lim="800000"/>
              <a:headEnd/>
              <a:tailEnd/>
            </a:ln>
          </p:spPr>
        </p:pic>
        <p:sp>
          <p:nvSpPr>
            <p:cNvPr id="21523" name="Text Box 8"/>
            <p:cNvSpPr txBox="1">
              <a:spLocks noChangeArrowheads="1"/>
            </p:cNvSpPr>
            <p:nvPr/>
          </p:nvSpPr>
          <p:spPr bwMode="auto">
            <a:xfrm>
              <a:off x="2115" y="3105"/>
              <a:ext cx="1755" cy="720"/>
            </a:xfrm>
            <a:prstGeom prst="rect">
              <a:avLst/>
            </a:prstGeom>
            <a:noFill/>
            <a:ln w="9525">
              <a:noFill/>
              <a:miter lim="800000"/>
              <a:headEnd/>
              <a:tailEnd/>
            </a:ln>
          </p:spPr>
          <p:txBody>
            <a:bodyPr anchor="ctr"/>
            <a:lstStyle/>
            <a:p>
              <a:pPr algn="ctr" eaLnBrk="1" hangingPunct="1"/>
              <a:r>
                <a:rPr lang="ru-RU" sz="5400" b="1">
                  <a:solidFill>
                    <a:srgbClr val="008000"/>
                  </a:solidFill>
                  <a:latin typeface="Franklin Gothic Book" pitchFamily="34" charset="0"/>
                </a:rPr>
                <a:t>л</a:t>
              </a:r>
              <a:r>
                <a:rPr lang="ru-RU" sz="5400" b="1">
                  <a:solidFill>
                    <a:srgbClr val="BE1402"/>
                  </a:solidFill>
                  <a:latin typeface="Franklin Gothic Book" pitchFamily="34" charset="0"/>
                </a:rPr>
                <a:t>е-е</a:t>
              </a:r>
              <a:endParaRPr lang="ru-RU" sz="5400">
                <a:solidFill>
                  <a:srgbClr val="BE1402"/>
                </a:solidFill>
                <a:latin typeface="Franklin Gothic Book" pitchFamily="34" charset="0"/>
              </a:endParaRPr>
            </a:p>
          </p:txBody>
        </p:sp>
      </p:grpSp>
      <p:grpSp>
        <p:nvGrpSpPr>
          <p:cNvPr id="6" name="Прямоугольник 5"/>
          <p:cNvGrpSpPr>
            <a:grpSpLocks/>
          </p:cNvGrpSpPr>
          <p:nvPr/>
        </p:nvGrpSpPr>
        <p:grpSpPr bwMode="auto">
          <a:xfrm>
            <a:off x="5803900" y="4760913"/>
            <a:ext cx="3035300" cy="1444625"/>
            <a:chOff x="3656" y="2999"/>
            <a:chExt cx="1912" cy="910"/>
          </a:xfrm>
        </p:grpSpPr>
        <p:pic>
          <p:nvPicPr>
            <p:cNvPr id="21520" name="Прямоугольник 5"/>
            <p:cNvPicPr>
              <a:picLocks noChangeArrowheads="1"/>
            </p:cNvPicPr>
            <p:nvPr/>
          </p:nvPicPr>
          <p:blipFill>
            <a:blip r:embed="rId7" cstate="email"/>
            <a:srcRect/>
            <a:stretch>
              <a:fillRect/>
            </a:stretch>
          </p:blipFill>
          <p:spPr bwMode="auto">
            <a:xfrm>
              <a:off x="3656" y="2999"/>
              <a:ext cx="1912" cy="910"/>
            </a:xfrm>
            <a:prstGeom prst="rect">
              <a:avLst/>
            </a:prstGeom>
            <a:noFill/>
            <a:ln w="9525">
              <a:noFill/>
              <a:miter lim="800000"/>
              <a:headEnd/>
              <a:tailEnd/>
            </a:ln>
          </p:spPr>
        </p:pic>
        <p:sp>
          <p:nvSpPr>
            <p:cNvPr id="40977" name="Text Box 11"/>
            <p:cNvSpPr txBox="1">
              <a:spLocks noChangeArrowheads="1"/>
            </p:cNvSpPr>
            <p:nvPr/>
          </p:nvSpPr>
          <p:spPr bwMode="auto">
            <a:xfrm>
              <a:off x="3735" y="3105"/>
              <a:ext cx="1755" cy="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ru-RU" sz="5400" b="1" dirty="0" smtClean="0">
                  <a:solidFill>
                    <a:srgbClr val="008000"/>
                  </a:solidFill>
                  <a:effectLst>
                    <a:outerShdw blurRad="38100" dist="38100" dir="2700000" algn="tl">
                      <a:srgbClr val="000000">
                        <a:alpha val="43137"/>
                      </a:srgbClr>
                    </a:outerShdw>
                  </a:effectLst>
                  <a:latin typeface="Franklin Gothic Book" pitchFamily="34" charset="0"/>
                </a:rPr>
                <a:t>л</a:t>
              </a:r>
              <a:r>
                <a:rPr lang="ru-RU" sz="5400" b="1" dirty="0" smtClean="0">
                  <a:solidFill>
                    <a:srgbClr val="BE1402"/>
                  </a:solidFill>
                  <a:latin typeface="Franklin Gothic Book" pitchFamily="34" charset="0"/>
                </a:rPr>
                <a:t>и-</a:t>
              </a:r>
              <a:r>
                <a:rPr lang="ru-RU" sz="5400" b="1" dirty="0" smtClean="0">
                  <a:solidFill>
                    <a:srgbClr val="008000"/>
                  </a:solidFill>
                  <a:effectLst>
                    <a:outerShdw blurRad="38100" dist="38100" dir="2700000" algn="tl">
                      <a:srgbClr val="000000">
                        <a:alpha val="43137"/>
                      </a:srgbClr>
                    </a:outerShdw>
                  </a:effectLst>
                  <a:latin typeface="Franklin Gothic Book" pitchFamily="34" charset="0"/>
                </a:rPr>
                <a:t>й</a:t>
              </a:r>
              <a:endParaRPr lang="ru-RU" sz="5400" dirty="0" smtClean="0">
                <a:solidFill>
                  <a:srgbClr val="008000"/>
                </a:solidFill>
                <a:effectLst>
                  <a:outerShdw blurRad="38100" dist="38100" dir="2700000" algn="tl">
                    <a:srgbClr val="000000">
                      <a:alpha val="43137"/>
                    </a:srgbClr>
                  </a:outerShdw>
                </a:effectLst>
                <a:latin typeface="Franklin Gothic Book" pitchFamily="34" charset="0"/>
              </a:endParaRPr>
            </a:p>
          </p:txBody>
        </p:sp>
      </p:grpSp>
      <p:grpSp>
        <p:nvGrpSpPr>
          <p:cNvPr id="7" name="Прямоугольник 6"/>
          <p:cNvGrpSpPr>
            <a:grpSpLocks/>
          </p:cNvGrpSpPr>
          <p:nvPr/>
        </p:nvGrpSpPr>
        <p:grpSpPr bwMode="auto">
          <a:xfrm>
            <a:off x="4498975" y="3581400"/>
            <a:ext cx="3036888" cy="1444625"/>
            <a:chOff x="2799" y="2235"/>
            <a:chExt cx="1913" cy="910"/>
          </a:xfrm>
        </p:grpSpPr>
        <p:pic>
          <p:nvPicPr>
            <p:cNvPr id="21518" name="Прямоугольник 6"/>
            <p:cNvPicPr>
              <a:picLocks noChangeArrowheads="1"/>
            </p:cNvPicPr>
            <p:nvPr/>
          </p:nvPicPr>
          <p:blipFill>
            <a:blip r:embed="rId8" cstate="email"/>
            <a:srcRect/>
            <a:stretch>
              <a:fillRect/>
            </a:stretch>
          </p:blipFill>
          <p:spPr bwMode="auto">
            <a:xfrm>
              <a:off x="2799" y="2235"/>
              <a:ext cx="1913" cy="910"/>
            </a:xfrm>
            <a:prstGeom prst="rect">
              <a:avLst/>
            </a:prstGeom>
            <a:noFill/>
            <a:ln w="9525">
              <a:noFill/>
              <a:miter lim="800000"/>
              <a:headEnd/>
              <a:tailEnd/>
            </a:ln>
          </p:spPr>
        </p:pic>
        <p:sp>
          <p:nvSpPr>
            <p:cNvPr id="21519" name="Text Box 14"/>
            <p:cNvSpPr txBox="1">
              <a:spLocks noChangeArrowheads="1"/>
            </p:cNvSpPr>
            <p:nvPr/>
          </p:nvSpPr>
          <p:spPr bwMode="auto">
            <a:xfrm>
              <a:off x="2880" y="2340"/>
              <a:ext cx="1755" cy="720"/>
            </a:xfrm>
            <a:prstGeom prst="rect">
              <a:avLst/>
            </a:prstGeom>
            <a:noFill/>
            <a:ln w="9525">
              <a:noFill/>
              <a:miter lim="800000"/>
              <a:headEnd/>
              <a:tailEnd/>
            </a:ln>
          </p:spPr>
          <p:txBody>
            <a:bodyPr anchor="ctr"/>
            <a:lstStyle/>
            <a:p>
              <a:pPr algn="ctr" eaLnBrk="1" hangingPunct="1"/>
              <a:r>
                <a:rPr lang="ru-RU" sz="5400" b="1">
                  <a:solidFill>
                    <a:srgbClr val="008000"/>
                  </a:solidFill>
                  <a:latin typeface="Franklin Gothic Book" pitchFamily="34" charset="0"/>
                </a:rPr>
                <a:t>л</a:t>
              </a:r>
              <a:r>
                <a:rPr lang="ru-RU" sz="5400" b="1">
                  <a:solidFill>
                    <a:srgbClr val="FF0000"/>
                  </a:solidFill>
                  <a:latin typeface="Franklin Gothic Book" pitchFamily="34" charset="0"/>
                </a:rPr>
                <a:t>я-я</a:t>
              </a:r>
              <a:endParaRPr lang="ru-RU" sz="5400">
                <a:solidFill>
                  <a:srgbClr val="FF0000"/>
                </a:solidFill>
                <a:latin typeface="Franklin Gothic Book" pitchFamily="34" charset="0"/>
              </a:endParaRPr>
            </a:p>
          </p:txBody>
        </p:sp>
      </p:grpSp>
      <p:grpSp>
        <p:nvGrpSpPr>
          <p:cNvPr id="8" name="Прямоугольник 7"/>
          <p:cNvGrpSpPr>
            <a:grpSpLocks/>
          </p:cNvGrpSpPr>
          <p:nvPr/>
        </p:nvGrpSpPr>
        <p:grpSpPr bwMode="auto">
          <a:xfrm>
            <a:off x="1657350" y="3548063"/>
            <a:ext cx="3036888" cy="1444625"/>
            <a:chOff x="1044" y="2235"/>
            <a:chExt cx="1913" cy="910"/>
          </a:xfrm>
        </p:grpSpPr>
        <p:pic>
          <p:nvPicPr>
            <p:cNvPr id="21516" name="Прямоугольник 7"/>
            <p:cNvPicPr>
              <a:picLocks noChangeArrowheads="1"/>
            </p:cNvPicPr>
            <p:nvPr/>
          </p:nvPicPr>
          <p:blipFill>
            <a:blip r:embed="rId9" cstate="email"/>
            <a:srcRect/>
            <a:stretch>
              <a:fillRect/>
            </a:stretch>
          </p:blipFill>
          <p:spPr bwMode="auto">
            <a:xfrm>
              <a:off x="1044" y="2235"/>
              <a:ext cx="1913" cy="910"/>
            </a:xfrm>
            <a:prstGeom prst="rect">
              <a:avLst/>
            </a:prstGeom>
            <a:noFill/>
            <a:ln w="9525">
              <a:noFill/>
              <a:miter lim="800000"/>
              <a:headEnd/>
              <a:tailEnd/>
            </a:ln>
          </p:spPr>
        </p:pic>
        <p:sp>
          <p:nvSpPr>
            <p:cNvPr id="40973" name="Text Box 17"/>
            <p:cNvSpPr txBox="1">
              <a:spLocks noChangeArrowheads="1"/>
            </p:cNvSpPr>
            <p:nvPr/>
          </p:nvSpPr>
          <p:spPr bwMode="auto">
            <a:xfrm>
              <a:off x="1125" y="2340"/>
              <a:ext cx="1755" cy="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ru-RU" sz="5400" b="1" dirty="0" err="1" smtClean="0">
                  <a:solidFill>
                    <a:srgbClr val="008000"/>
                  </a:solidFill>
                  <a:latin typeface="Franklin Gothic Book" pitchFamily="34" charset="0"/>
                </a:rPr>
                <a:t>л</a:t>
              </a:r>
              <a:r>
                <a:rPr lang="ru-RU" sz="5400" b="1" dirty="0" err="1" smtClean="0">
                  <a:solidFill>
                    <a:srgbClr val="FF0000"/>
                  </a:solidFill>
                  <a:latin typeface="Franklin Gothic Book" pitchFamily="34" charset="0"/>
                </a:rPr>
                <a:t>ю</a:t>
              </a:r>
              <a:r>
                <a:rPr lang="ru-RU" sz="5400" b="1" dirty="0" smtClean="0">
                  <a:solidFill>
                    <a:srgbClr val="FF0000"/>
                  </a:solidFill>
                  <a:latin typeface="Franklin Gothic Book" pitchFamily="34" charset="0"/>
                </a:rPr>
                <a:t>-</a:t>
              </a:r>
              <a:r>
                <a:rPr lang="ru-RU" sz="5400" b="1" dirty="0" smtClean="0">
                  <a:solidFill>
                    <a:srgbClr val="FF0000"/>
                  </a:solidFill>
                  <a:effectLst>
                    <a:outerShdw blurRad="38100" dist="38100" dir="2700000" algn="tl">
                      <a:srgbClr val="000000">
                        <a:alpha val="43137"/>
                      </a:srgbClr>
                    </a:outerShdw>
                  </a:effectLst>
                  <a:latin typeface="Franklin Gothic Book" pitchFamily="34" charset="0"/>
                </a:rPr>
                <a:t>ю</a:t>
              </a:r>
              <a:endParaRPr lang="ru-RU" sz="5400" dirty="0" smtClean="0">
                <a:solidFill>
                  <a:srgbClr val="BE1402"/>
                </a:solidFill>
                <a:effectLst>
                  <a:outerShdw blurRad="38100" dist="38100" dir="2700000" algn="tl">
                    <a:srgbClr val="000000">
                      <a:alpha val="43137"/>
                    </a:srgbClr>
                  </a:outerShdw>
                </a:effectLst>
                <a:latin typeface="Franklin Gothic Book" pitchFamily="34" charset="0"/>
              </a:endParaRPr>
            </a:p>
          </p:txBody>
        </p:sp>
      </p:grpSp>
      <p:grpSp>
        <p:nvGrpSpPr>
          <p:cNvPr id="9" name="Прямоугольник 8"/>
          <p:cNvGrpSpPr>
            <a:grpSpLocks/>
          </p:cNvGrpSpPr>
          <p:nvPr/>
        </p:nvGrpSpPr>
        <p:grpSpPr bwMode="auto">
          <a:xfrm>
            <a:off x="3230563" y="2401888"/>
            <a:ext cx="3036887" cy="1444625"/>
            <a:chOff x="2035" y="1513"/>
            <a:chExt cx="1913" cy="910"/>
          </a:xfrm>
        </p:grpSpPr>
        <p:pic>
          <p:nvPicPr>
            <p:cNvPr id="21514" name="Прямоугольник 8"/>
            <p:cNvPicPr>
              <a:picLocks noChangeArrowheads="1"/>
            </p:cNvPicPr>
            <p:nvPr/>
          </p:nvPicPr>
          <p:blipFill>
            <a:blip r:embed="rId10" cstate="email"/>
            <a:srcRect/>
            <a:stretch>
              <a:fillRect/>
            </a:stretch>
          </p:blipFill>
          <p:spPr bwMode="auto">
            <a:xfrm>
              <a:off x="2035" y="1513"/>
              <a:ext cx="1913" cy="910"/>
            </a:xfrm>
            <a:prstGeom prst="rect">
              <a:avLst/>
            </a:prstGeom>
            <a:noFill/>
            <a:ln w="9525">
              <a:noFill/>
              <a:miter lim="800000"/>
              <a:headEnd/>
              <a:tailEnd/>
            </a:ln>
          </p:spPr>
        </p:pic>
        <p:sp>
          <p:nvSpPr>
            <p:cNvPr id="24587" name="Text Box 20"/>
            <p:cNvSpPr txBox="1">
              <a:spLocks noChangeArrowheads="1"/>
            </p:cNvSpPr>
            <p:nvPr/>
          </p:nvSpPr>
          <p:spPr bwMode="auto">
            <a:xfrm>
              <a:off x="2115" y="1620"/>
              <a:ext cx="1755" cy="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ru-RU" sz="5400" b="1" dirty="0" err="1" smtClean="0">
                  <a:solidFill>
                    <a:srgbClr val="008000"/>
                  </a:solidFill>
                  <a:latin typeface="Franklin Gothic Book" pitchFamily="34" charset="0"/>
                </a:rPr>
                <a:t>л</a:t>
              </a:r>
              <a:r>
                <a:rPr lang="ru-RU" sz="5400" b="1" dirty="0" err="1" smtClean="0">
                  <a:solidFill>
                    <a:srgbClr val="BE1402"/>
                  </a:solidFill>
                  <a:effectLst>
                    <a:outerShdw blurRad="38100" dist="38100" dir="2700000" algn="tl">
                      <a:srgbClr val="000000">
                        <a:alpha val="43137"/>
                      </a:srgbClr>
                    </a:outerShdw>
                  </a:effectLst>
                  <a:latin typeface="Franklin Gothic Book" pitchFamily="34" charset="0"/>
                </a:rPr>
                <a:t>е</a:t>
              </a:r>
              <a:r>
                <a:rPr lang="ru-RU" sz="5400" b="1" dirty="0" smtClean="0">
                  <a:solidFill>
                    <a:srgbClr val="BE1402"/>
                  </a:solidFill>
                  <a:latin typeface="Franklin Gothic Book" pitchFamily="34" charset="0"/>
                </a:rPr>
                <a:t>-</a:t>
              </a:r>
              <a:r>
                <a:rPr lang="ru-RU" sz="5400" b="1" dirty="0" smtClean="0">
                  <a:solidFill>
                    <a:srgbClr val="008000"/>
                  </a:solidFill>
                  <a:effectLst>
                    <a:outerShdw blurRad="38100" dist="38100" dir="2700000" algn="tl">
                      <a:srgbClr val="000000">
                        <a:alpha val="43137"/>
                      </a:srgbClr>
                    </a:outerShdw>
                  </a:effectLst>
                  <a:latin typeface="Franklin Gothic Book" pitchFamily="34" charset="0"/>
                </a:rPr>
                <a:t>й</a:t>
              </a:r>
              <a:endParaRPr lang="ru-RU" sz="5400" dirty="0" smtClean="0">
                <a:solidFill>
                  <a:srgbClr val="008000"/>
                </a:solidFill>
                <a:effectLst>
                  <a:outerShdw blurRad="38100" dist="38100" dir="2700000" algn="tl">
                    <a:srgbClr val="000000">
                      <a:alpha val="43137"/>
                    </a:srgbClr>
                  </a:outerShdw>
                </a:effectLst>
                <a:latin typeface="Franklin Gothic Book"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nodeType="afterGroup">
                            <p:stCondLst>
                              <p:cond delay="500"/>
                            </p:stCondLst>
                            <p:childTnLst>
                              <p:par>
                                <p:cTn id="9" presetID="29"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2000" fill="hold"/>
                                        <p:tgtEl>
                                          <p:spTgt spid="4"/>
                                        </p:tgtEl>
                                        <p:attrNameLst>
                                          <p:attrName>ppt_x</p:attrName>
                                        </p:attrNameLst>
                                      </p:cBhvr>
                                      <p:tavLst>
                                        <p:tav tm="0">
                                          <p:val>
                                            <p:strVal val="#ppt_x-.2"/>
                                          </p:val>
                                        </p:tav>
                                        <p:tav tm="100000">
                                          <p:val>
                                            <p:strVal val="#ppt_x"/>
                                          </p:val>
                                        </p:tav>
                                      </p:tavLst>
                                    </p:anim>
                                    <p:anim calcmode="lin" valueType="num">
                                      <p:cBhvr>
                                        <p:cTn id="12"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3" dur="2000"/>
                                        <p:tgtEl>
                                          <p:spTgt spid="4"/>
                                        </p:tgtEl>
                                      </p:cBhvr>
                                    </p:animEffect>
                                  </p:childTnLst>
                                </p:cTn>
                              </p:par>
                            </p:childTnLst>
                          </p:cTn>
                        </p:par>
                        <p:par>
                          <p:cTn id="14" fill="hold" nodeType="afterGroup">
                            <p:stCondLst>
                              <p:cond delay="2500"/>
                            </p:stCondLst>
                            <p:childTnLst>
                              <p:par>
                                <p:cTn id="15" presetID="29"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2000" fill="hold"/>
                                        <p:tgtEl>
                                          <p:spTgt spid="5"/>
                                        </p:tgtEl>
                                        <p:attrNameLst>
                                          <p:attrName>ppt_x</p:attrName>
                                        </p:attrNameLst>
                                      </p:cBhvr>
                                      <p:tavLst>
                                        <p:tav tm="0">
                                          <p:val>
                                            <p:strVal val="#ppt_x-.2"/>
                                          </p:val>
                                        </p:tav>
                                        <p:tav tm="100000">
                                          <p:val>
                                            <p:strVal val="#ppt_x"/>
                                          </p:val>
                                        </p:tav>
                                      </p:tavLst>
                                    </p:anim>
                                    <p:anim calcmode="lin" valueType="num">
                                      <p:cBhvr>
                                        <p:cTn id="1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9" dur="2000"/>
                                        <p:tgtEl>
                                          <p:spTgt spid="5"/>
                                        </p:tgtEl>
                                      </p:cBhvr>
                                    </p:animEffect>
                                  </p:childTnLst>
                                </p:cTn>
                              </p:par>
                            </p:childTnLst>
                          </p:cTn>
                        </p:par>
                        <p:par>
                          <p:cTn id="20" fill="hold" nodeType="afterGroup">
                            <p:stCondLst>
                              <p:cond delay="4500"/>
                            </p:stCondLst>
                            <p:childTnLst>
                              <p:par>
                                <p:cTn id="21" presetID="29"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2000" fill="hold"/>
                                        <p:tgtEl>
                                          <p:spTgt spid="6"/>
                                        </p:tgtEl>
                                        <p:attrNameLst>
                                          <p:attrName>ppt_x</p:attrName>
                                        </p:attrNameLst>
                                      </p:cBhvr>
                                      <p:tavLst>
                                        <p:tav tm="0">
                                          <p:val>
                                            <p:strVal val="#ppt_x-.2"/>
                                          </p:val>
                                        </p:tav>
                                        <p:tav tm="100000">
                                          <p:val>
                                            <p:strVal val="#ppt_x"/>
                                          </p:val>
                                        </p:tav>
                                      </p:tavLst>
                                    </p:anim>
                                    <p:anim calcmode="lin" valueType="num">
                                      <p:cBhvr>
                                        <p:cTn id="24"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5" dur="2000"/>
                                        <p:tgtEl>
                                          <p:spTgt spid="6"/>
                                        </p:tgtEl>
                                      </p:cBhvr>
                                    </p:animEffect>
                                  </p:childTnLst>
                                </p:cTn>
                              </p:par>
                            </p:childTnLst>
                          </p:cTn>
                        </p:par>
                        <p:par>
                          <p:cTn id="26" fill="hold" nodeType="afterGroup">
                            <p:stCondLst>
                              <p:cond delay="6500"/>
                            </p:stCondLst>
                            <p:childTnLst>
                              <p:par>
                                <p:cTn id="27" presetID="29"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2000" fill="hold"/>
                                        <p:tgtEl>
                                          <p:spTgt spid="8"/>
                                        </p:tgtEl>
                                        <p:attrNameLst>
                                          <p:attrName>ppt_x</p:attrName>
                                        </p:attrNameLst>
                                      </p:cBhvr>
                                      <p:tavLst>
                                        <p:tav tm="0">
                                          <p:val>
                                            <p:strVal val="#ppt_x-.2"/>
                                          </p:val>
                                        </p:tav>
                                        <p:tav tm="100000">
                                          <p:val>
                                            <p:strVal val="#ppt_x"/>
                                          </p:val>
                                        </p:tav>
                                      </p:tavLst>
                                    </p:anim>
                                    <p:anim calcmode="lin" valueType="num">
                                      <p:cBhvr>
                                        <p:cTn id="30" dur="2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1" dur="2000"/>
                                        <p:tgtEl>
                                          <p:spTgt spid="8"/>
                                        </p:tgtEl>
                                      </p:cBhvr>
                                    </p:animEffect>
                                  </p:childTnLst>
                                </p:cTn>
                              </p:par>
                            </p:childTnLst>
                          </p:cTn>
                        </p:par>
                        <p:par>
                          <p:cTn id="32" fill="hold" nodeType="afterGroup">
                            <p:stCondLst>
                              <p:cond delay="8500"/>
                            </p:stCondLst>
                            <p:childTnLst>
                              <p:par>
                                <p:cTn id="33" presetID="29"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2000" fill="hold"/>
                                        <p:tgtEl>
                                          <p:spTgt spid="7"/>
                                        </p:tgtEl>
                                        <p:attrNameLst>
                                          <p:attrName>ppt_x</p:attrName>
                                        </p:attrNameLst>
                                      </p:cBhvr>
                                      <p:tavLst>
                                        <p:tav tm="0">
                                          <p:val>
                                            <p:strVal val="#ppt_x-.2"/>
                                          </p:val>
                                        </p:tav>
                                        <p:tav tm="100000">
                                          <p:val>
                                            <p:strVal val="#ppt_x"/>
                                          </p:val>
                                        </p:tav>
                                      </p:tavLst>
                                    </p:anim>
                                    <p:anim calcmode="lin" valueType="num">
                                      <p:cBhvr>
                                        <p:cTn id="36"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7" dur="2000"/>
                                        <p:tgtEl>
                                          <p:spTgt spid="7"/>
                                        </p:tgtEl>
                                      </p:cBhvr>
                                    </p:animEffect>
                                  </p:childTnLst>
                                </p:cTn>
                              </p:par>
                            </p:childTnLst>
                          </p:cTn>
                        </p:par>
                        <p:par>
                          <p:cTn id="38" fill="hold" nodeType="afterGroup">
                            <p:stCondLst>
                              <p:cond delay="10500"/>
                            </p:stCondLst>
                            <p:childTnLst>
                              <p:par>
                                <p:cTn id="39" presetID="29"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2000" fill="hold"/>
                                        <p:tgtEl>
                                          <p:spTgt spid="9"/>
                                        </p:tgtEl>
                                        <p:attrNameLst>
                                          <p:attrName>ppt_x</p:attrName>
                                        </p:attrNameLst>
                                      </p:cBhvr>
                                      <p:tavLst>
                                        <p:tav tm="0">
                                          <p:val>
                                            <p:strVal val="#ppt_x-.2"/>
                                          </p:val>
                                        </p:tav>
                                        <p:tav tm="100000">
                                          <p:val>
                                            <p:strVal val="#ppt_x"/>
                                          </p:val>
                                        </p:tav>
                                      </p:tavLst>
                                    </p:anim>
                                    <p:anim calcmode="lin" valueType="num">
                                      <p:cBhvr>
                                        <p:cTn id="42" dur="2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4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WordArt 7"/>
          <p:cNvSpPr>
            <a:spLocks noChangeArrowheads="1" noChangeShapeType="1" noTextEdit="1"/>
          </p:cNvSpPr>
          <p:nvPr/>
        </p:nvSpPr>
        <p:spPr bwMode="auto">
          <a:xfrm>
            <a:off x="0" y="908050"/>
            <a:ext cx="8459788" cy="5949950"/>
          </a:xfrm>
          <a:prstGeom prst="rect">
            <a:avLst/>
          </a:prstGeom>
        </p:spPr>
        <p:txBody>
          <a:bodyPr wrap="none" fromWordArt="1">
            <a:prstTxWarp prst="textCascadeUp">
              <a:avLst>
                <a:gd name="adj" fmla="val 44444"/>
              </a:avLst>
            </a:prstTxWarp>
            <a:scene3d>
              <a:camera prst="legacyPerspectiveFront">
                <a:rot lat="20519972" lon="1080000" rev="0"/>
              </a:camera>
              <a:lightRig rig="legacyHarsh2" dir="b"/>
            </a:scene3d>
            <a:sp3d extrusionH="430200" prstMaterial="legacyMatte">
              <a:extrusionClr>
                <a:srgbClr val="FF6600"/>
              </a:extrusionClr>
            </a:sp3d>
          </a:bodyPr>
          <a:lstStyle/>
          <a:p>
            <a:pPr algn="ctr"/>
            <a:r>
              <a:rPr lang="ru-RU" sz="9600" kern="10">
                <a:ln w="9525">
                  <a:round/>
                  <a:headEnd/>
                  <a:tailEnd/>
                </a:ln>
                <a:gradFill rotWithShape="1">
                  <a:gsLst>
                    <a:gs pos="0">
                      <a:srgbClr val="FFE701"/>
                    </a:gs>
                    <a:gs pos="100000">
                      <a:srgbClr val="FE3E02"/>
                    </a:gs>
                  </a:gsLst>
                  <a:lin ang="5400000" scaled="1"/>
                </a:gradFill>
                <a:latin typeface="Impact"/>
              </a:rPr>
              <a:t>Физминутка</a:t>
            </a:r>
          </a:p>
        </p:txBody>
      </p:sp>
      <p:pic>
        <p:nvPicPr>
          <p:cNvPr id="23555" name="Рисунок 1"/>
          <p:cNvPicPr>
            <a:picLocks noChangeAspect="1"/>
          </p:cNvPicPr>
          <p:nvPr/>
        </p:nvPicPr>
        <p:blipFill>
          <a:blip r:embed="rId3" cstate="email"/>
          <a:srcRect/>
          <a:stretch>
            <a:fillRect/>
          </a:stretch>
        </p:blipFill>
        <p:spPr bwMode="auto">
          <a:xfrm>
            <a:off x="6705600" y="4419600"/>
            <a:ext cx="1755775" cy="2057400"/>
          </a:xfrm>
          <a:prstGeom prst="rect">
            <a:avLst/>
          </a:prstGeom>
          <a:noFill/>
          <a:ln w="9525">
            <a:noFill/>
            <a:miter lim="800000"/>
            <a:headEnd/>
            <a:tailEnd/>
          </a:ln>
        </p:spPr>
      </p:pic>
      <p:pic>
        <p:nvPicPr>
          <p:cNvPr id="23556" name="Рисунок 2"/>
          <p:cNvPicPr>
            <a:picLocks noChangeAspect="1"/>
          </p:cNvPicPr>
          <p:nvPr/>
        </p:nvPicPr>
        <p:blipFill>
          <a:blip r:embed="rId4" cstate="email"/>
          <a:srcRect/>
          <a:stretch>
            <a:fillRect/>
          </a:stretch>
        </p:blipFill>
        <p:spPr bwMode="auto">
          <a:xfrm>
            <a:off x="1774825" y="327025"/>
            <a:ext cx="1720850" cy="195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457200" y="0"/>
            <a:ext cx="8229600" cy="1125538"/>
          </a:xfrm>
        </p:spPr>
        <p:txBody>
          <a:bodyPr/>
          <a:lstStyle/>
          <a:p>
            <a:pPr eaLnBrk="1" hangingPunct="1"/>
            <a:r>
              <a:rPr lang="ru-RU" sz="2000" b="1" smtClean="0">
                <a:solidFill>
                  <a:schemeClr val="bg1"/>
                </a:solidFill>
              </a:rPr>
              <a:t/>
            </a:r>
            <a:br>
              <a:rPr lang="ru-RU" sz="2000" b="1" smtClean="0">
                <a:solidFill>
                  <a:schemeClr val="bg1"/>
                </a:solidFill>
              </a:rPr>
            </a:br>
            <a:r>
              <a:rPr lang="ru-RU" sz="3200" b="1" smtClean="0"/>
              <a:t>Упражнение для мелкой моторики рук: «Зайка».</a:t>
            </a:r>
          </a:p>
        </p:txBody>
      </p:sp>
      <p:sp>
        <p:nvSpPr>
          <p:cNvPr id="12291" name="Rectangle 3"/>
          <p:cNvSpPr>
            <a:spLocks noGrp="1" noChangeArrowheads="1"/>
          </p:cNvSpPr>
          <p:nvPr>
            <p:ph type="body" idx="4294967295"/>
          </p:nvPr>
        </p:nvSpPr>
        <p:spPr>
          <a:xfrm>
            <a:off x="250825" y="1125538"/>
            <a:ext cx="8229600" cy="5040312"/>
          </a:xfrm>
        </p:spPr>
        <p:txBody>
          <a:bodyPr/>
          <a:lstStyle/>
          <a:p>
            <a:pPr eaLnBrk="1" hangingPunct="1">
              <a:buFontTx/>
              <a:buNone/>
            </a:pPr>
            <a:r>
              <a:rPr lang="ru-RU" sz="3600" smtClean="0">
                <a:solidFill>
                  <a:schemeClr val="accent2"/>
                </a:solidFill>
              </a:rPr>
              <a:t>Ушки   д</a:t>
            </a:r>
            <a:r>
              <a:rPr lang="ru-RU" sz="3600" b="1" smtClean="0">
                <a:solidFill>
                  <a:schemeClr val="accent2"/>
                </a:solidFill>
              </a:rPr>
              <a:t>л</a:t>
            </a:r>
            <a:r>
              <a:rPr lang="ru-RU" sz="3600" smtClean="0">
                <a:solidFill>
                  <a:schemeClr val="accent2"/>
                </a:solidFill>
              </a:rPr>
              <a:t>инны</a:t>
            </a:r>
            <a:r>
              <a:rPr lang="ru-RU" sz="3600" b="1" smtClean="0">
                <a:solidFill>
                  <a:schemeClr val="accent2"/>
                </a:solidFill>
              </a:rPr>
              <a:t>е</a:t>
            </a:r>
            <a:r>
              <a:rPr lang="ru-RU" sz="3600" smtClean="0">
                <a:solidFill>
                  <a:schemeClr val="accent2"/>
                </a:solidFill>
              </a:rPr>
              <a:t>  у   за</a:t>
            </a:r>
            <a:r>
              <a:rPr lang="ru-RU" sz="3600" b="1" smtClean="0">
                <a:solidFill>
                  <a:schemeClr val="accent2"/>
                </a:solidFill>
              </a:rPr>
              <a:t>й</a:t>
            </a:r>
            <a:r>
              <a:rPr lang="ru-RU" sz="3600" smtClean="0">
                <a:solidFill>
                  <a:schemeClr val="accent2"/>
                </a:solidFill>
              </a:rPr>
              <a:t>ки. </a:t>
            </a:r>
          </a:p>
          <a:p>
            <a:pPr eaLnBrk="1" hangingPunct="1">
              <a:buFontTx/>
              <a:buNone/>
            </a:pPr>
            <a:r>
              <a:rPr lang="ru-RU" sz="2400" smtClean="0"/>
              <a:t>Все пальчики сначала в кулачок</a:t>
            </a:r>
          </a:p>
          <a:p>
            <a:pPr eaLnBrk="1" hangingPunct="1">
              <a:buFontTx/>
              <a:buNone/>
            </a:pPr>
            <a:r>
              <a:rPr lang="ru-RU" sz="3600" smtClean="0">
                <a:solidFill>
                  <a:schemeClr val="accent2"/>
                </a:solidFill>
              </a:rPr>
              <a:t>Из   кустов   они   торчат</a:t>
            </a:r>
            <a:r>
              <a:rPr lang="ru-RU" sz="3600" smtClean="0"/>
              <a:t>.</a:t>
            </a:r>
          </a:p>
          <a:p>
            <a:pPr eaLnBrk="1" hangingPunct="1">
              <a:buFontTx/>
              <a:buNone/>
            </a:pPr>
            <a:r>
              <a:rPr lang="ru-RU" sz="2400" smtClean="0"/>
              <a:t>Выставить вверх указательный и средний</a:t>
            </a:r>
          </a:p>
          <a:p>
            <a:pPr eaLnBrk="1" hangingPunct="1">
              <a:buFontTx/>
              <a:buNone/>
            </a:pPr>
            <a:r>
              <a:rPr lang="ru-RU" sz="2400" smtClean="0"/>
              <a:t>пальцы. Шевелить ими вперёд – назад.</a:t>
            </a:r>
          </a:p>
          <a:p>
            <a:pPr eaLnBrk="1" hangingPunct="1">
              <a:buFontTx/>
              <a:buNone/>
            </a:pPr>
            <a:r>
              <a:rPr lang="ru-RU" sz="3600" smtClean="0">
                <a:solidFill>
                  <a:schemeClr val="accent2"/>
                </a:solidFill>
              </a:rPr>
              <a:t>Он  и  прыга</a:t>
            </a:r>
            <a:r>
              <a:rPr lang="ru-RU" sz="3600" b="1" smtClean="0">
                <a:solidFill>
                  <a:schemeClr val="accent2"/>
                </a:solidFill>
              </a:rPr>
              <a:t>е</a:t>
            </a:r>
            <a:r>
              <a:rPr lang="ru-RU" sz="3600" smtClean="0">
                <a:solidFill>
                  <a:schemeClr val="accent2"/>
                </a:solidFill>
              </a:rPr>
              <a:t>т,  и   скачет</a:t>
            </a:r>
            <a:r>
              <a:rPr lang="ru-RU" sz="3600" smtClean="0"/>
              <a:t>.</a:t>
            </a:r>
          </a:p>
          <a:p>
            <a:pPr eaLnBrk="1" hangingPunct="1">
              <a:buFontTx/>
              <a:buNone/>
            </a:pPr>
            <a:r>
              <a:rPr lang="ru-RU" sz="2400" smtClean="0"/>
              <a:t>Удары локтем по столу в такт стихотворения. </a:t>
            </a:r>
          </a:p>
          <a:p>
            <a:pPr eaLnBrk="1" hangingPunct="1">
              <a:buFontTx/>
              <a:buNone/>
            </a:pPr>
            <a:r>
              <a:rPr lang="ru-RU" sz="3600" smtClean="0">
                <a:solidFill>
                  <a:schemeClr val="accent2"/>
                </a:solidFill>
              </a:rPr>
              <a:t>Весе</a:t>
            </a:r>
            <a:r>
              <a:rPr lang="ru-RU" sz="3600" b="1" smtClean="0">
                <a:solidFill>
                  <a:schemeClr val="accent2"/>
                </a:solidFill>
              </a:rPr>
              <a:t>л</a:t>
            </a:r>
            <a:r>
              <a:rPr lang="ru-RU" sz="3600" smtClean="0">
                <a:solidFill>
                  <a:schemeClr val="accent2"/>
                </a:solidFill>
              </a:rPr>
              <a:t>ит  своих   за</a:t>
            </a:r>
            <a:r>
              <a:rPr lang="ru-RU" sz="3600" b="1" smtClean="0">
                <a:solidFill>
                  <a:schemeClr val="accent2"/>
                </a:solidFill>
              </a:rPr>
              <a:t>й</a:t>
            </a:r>
            <a:r>
              <a:rPr lang="ru-RU" sz="3600" smtClean="0">
                <a:solidFill>
                  <a:schemeClr val="accent2"/>
                </a:solidFill>
              </a:rPr>
              <a:t>чат</a:t>
            </a:r>
            <a:r>
              <a:rPr lang="ru-RU" sz="3600" smtClean="0"/>
              <a:t>.</a:t>
            </a:r>
          </a:p>
        </p:txBody>
      </p:sp>
      <p:pic>
        <p:nvPicPr>
          <p:cNvPr id="25604" name="Picture 5" descr="img161"/>
          <p:cNvPicPr>
            <a:picLocks noChangeAspect="1" noChangeArrowheads="1"/>
          </p:cNvPicPr>
          <p:nvPr/>
        </p:nvPicPr>
        <p:blipFill>
          <a:blip r:embed="rId2" cstate="email"/>
          <a:srcRect/>
          <a:stretch>
            <a:fillRect/>
          </a:stretch>
        </p:blipFill>
        <p:spPr bwMode="auto">
          <a:xfrm>
            <a:off x="7075488" y="762000"/>
            <a:ext cx="2068512" cy="3733800"/>
          </a:xfrm>
          <a:prstGeom prst="rect">
            <a:avLst/>
          </a:prstGeom>
          <a:noFill/>
          <a:ln w="9525">
            <a:noFill/>
            <a:miter lim="800000"/>
            <a:headEnd/>
            <a:tailEnd/>
          </a:ln>
        </p:spPr>
      </p:pic>
      <p:pic>
        <p:nvPicPr>
          <p:cNvPr id="23570" name="Picture 18" descr="jivotniea-315">
            <a:hlinkClick r:id="rId3"/>
          </p:cNvPr>
          <p:cNvPicPr>
            <a:picLocks noChangeAspect="1" noChangeArrowheads="1" noCrop="1"/>
          </p:cNvPicPr>
          <p:nvPr/>
        </p:nvPicPr>
        <p:blipFill>
          <a:blip r:embed="rId4" cstate="email"/>
          <a:srcRect/>
          <a:stretch>
            <a:fillRect/>
          </a:stretch>
        </p:blipFill>
        <p:spPr bwMode="auto">
          <a:xfrm flipH="1">
            <a:off x="6096000" y="4191000"/>
            <a:ext cx="2127250" cy="2667000"/>
          </a:xfrm>
          <a:prstGeom prst="rect">
            <a:avLst/>
          </a:prstGeom>
          <a:noFill/>
          <a:ln w="9525">
            <a:noFill/>
            <a:miter lim="800000"/>
            <a:headEnd/>
            <a:tailEnd/>
          </a:ln>
        </p:spPr>
      </p:pic>
      <p:pic>
        <p:nvPicPr>
          <p:cNvPr id="25606" name="Рисунок 1"/>
          <p:cNvPicPr>
            <a:picLocks noChangeAspect="1"/>
          </p:cNvPicPr>
          <p:nvPr/>
        </p:nvPicPr>
        <p:blipFill>
          <a:blip r:embed="rId5" cstate="email"/>
          <a:srcRect/>
          <a:stretch>
            <a:fillRect/>
          </a:stretch>
        </p:blipFill>
        <p:spPr bwMode="auto">
          <a:xfrm>
            <a:off x="5202238" y="5262563"/>
            <a:ext cx="1957387" cy="1595437"/>
          </a:xfrm>
          <a:prstGeom prst="rect">
            <a:avLst/>
          </a:prstGeom>
          <a:noFill/>
          <a:ln w="9525">
            <a:noFill/>
            <a:miter lim="800000"/>
            <a:headEnd/>
            <a:tailEnd/>
          </a:ln>
        </p:spPr>
      </p:pic>
      <p:pic>
        <p:nvPicPr>
          <p:cNvPr id="25607" name="Рисунок 20"/>
          <p:cNvPicPr>
            <a:picLocks noChangeAspect="1"/>
          </p:cNvPicPr>
          <p:nvPr/>
        </p:nvPicPr>
        <p:blipFill>
          <a:blip r:embed="rId5" cstate="email"/>
          <a:srcRect/>
          <a:stretch>
            <a:fillRect/>
          </a:stretch>
        </p:blipFill>
        <p:spPr bwMode="auto">
          <a:xfrm>
            <a:off x="6713538" y="5262563"/>
            <a:ext cx="1955800" cy="15954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1000"/>
                                        <p:tgtEl>
                                          <p:spTgt spid="12291">
                                            <p:txEl>
                                              <p:pRg st="0" end="0"/>
                                            </p:txEl>
                                          </p:spTgt>
                                        </p:tgtEl>
                                      </p:cBhvr>
                                    </p:animEffect>
                                    <p:anim calcmode="lin" valueType="num">
                                      <p:cBhvr>
                                        <p:cTn id="8" dur="1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29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fade">
                                      <p:cBhvr>
                                        <p:cTn id="12" dur="1000"/>
                                        <p:tgtEl>
                                          <p:spTgt spid="12291">
                                            <p:txEl>
                                              <p:pRg st="1" end="1"/>
                                            </p:txEl>
                                          </p:spTgt>
                                        </p:tgtEl>
                                      </p:cBhvr>
                                    </p:animEffect>
                                    <p:anim calcmode="lin" valueType="num">
                                      <p:cBhvr>
                                        <p:cTn id="13" dur="10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229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fade">
                                      <p:cBhvr>
                                        <p:cTn id="17" dur="1000"/>
                                        <p:tgtEl>
                                          <p:spTgt spid="12291">
                                            <p:txEl>
                                              <p:pRg st="2" end="2"/>
                                            </p:txEl>
                                          </p:spTgt>
                                        </p:tgtEl>
                                      </p:cBhvr>
                                    </p:animEffect>
                                    <p:anim calcmode="lin" valueType="num">
                                      <p:cBhvr>
                                        <p:cTn id="18" dur="10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229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fade">
                                      <p:cBhvr>
                                        <p:cTn id="22" dur="1000"/>
                                        <p:tgtEl>
                                          <p:spTgt spid="12291">
                                            <p:txEl>
                                              <p:pRg st="3" end="3"/>
                                            </p:txEl>
                                          </p:spTgt>
                                        </p:tgtEl>
                                      </p:cBhvr>
                                    </p:animEffect>
                                    <p:anim calcmode="lin" valueType="num">
                                      <p:cBhvr>
                                        <p:cTn id="23" dur="10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2291">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Effect transition="in" filter="fade">
                                      <p:cBhvr>
                                        <p:cTn id="27" dur="1000"/>
                                        <p:tgtEl>
                                          <p:spTgt spid="12291">
                                            <p:txEl>
                                              <p:pRg st="4" end="4"/>
                                            </p:txEl>
                                          </p:spTgt>
                                        </p:tgtEl>
                                      </p:cBhvr>
                                    </p:animEffect>
                                    <p:anim calcmode="lin" valueType="num">
                                      <p:cBhvr>
                                        <p:cTn id="28" dur="10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2291">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2291">
                                            <p:txEl>
                                              <p:pRg st="5" end="5"/>
                                            </p:txEl>
                                          </p:spTgt>
                                        </p:tgtEl>
                                        <p:attrNameLst>
                                          <p:attrName>style.visibility</p:attrName>
                                        </p:attrNameLst>
                                      </p:cBhvr>
                                      <p:to>
                                        <p:strVal val="visible"/>
                                      </p:to>
                                    </p:set>
                                    <p:animEffect transition="in" filter="fade">
                                      <p:cBhvr>
                                        <p:cTn id="32" dur="1000"/>
                                        <p:tgtEl>
                                          <p:spTgt spid="12291">
                                            <p:txEl>
                                              <p:pRg st="5" end="5"/>
                                            </p:txEl>
                                          </p:spTgt>
                                        </p:tgtEl>
                                      </p:cBhvr>
                                    </p:animEffect>
                                    <p:anim calcmode="lin" valueType="num">
                                      <p:cBhvr>
                                        <p:cTn id="33" dur="10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12291">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2291">
                                            <p:txEl>
                                              <p:pRg st="6" end="6"/>
                                            </p:txEl>
                                          </p:spTgt>
                                        </p:tgtEl>
                                        <p:attrNameLst>
                                          <p:attrName>style.visibility</p:attrName>
                                        </p:attrNameLst>
                                      </p:cBhvr>
                                      <p:to>
                                        <p:strVal val="visible"/>
                                      </p:to>
                                    </p:set>
                                    <p:animEffect transition="in" filter="fade">
                                      <p:cBhvr>
                                        <p:cTn id="37" dur="1000"/>
                                        <p:tgtEl>
                                          <p:spTgt spid="12291">
                                            <p:txEl>
                                              <p:pRg st="6" end="6"/>
                                            </p:txEl>
                                          </p:spTgt>
                                        </p:tgtEl>
                                      </p:cBhvr>
                                    </p:animEffect>
                                    <p:anim calcmode="lin" valueType="num">
                                      <p:cBhvr>
                                        <p:cTn id="38" dur="1000" fill="hold"/>
                                        <p:tgtEl>
                                          <p:spTgt spid="12291">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12291">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2291">
                                            <p:txEl>
                                              <p:pRg st="7" end="7"/>
                                            </p:txEl>
                                          </p:spTgt>
                                        </p:tgtEl>
                                        <p:attrNameLst>
                                          <p:attrName>style.visibility</p:attrName>
                                        </p:attrNameLst>
                                      </p:cBhvr>
                                      <p:to>
                                        <p:strVal val="visible"/>
                                      </p:to>
                                    </p:set>
                                    <p:animEffect transition="in" filter="fade">
                                      <p:cBhvr>
                                        <p:cTn id="42" dur="1000"/>
                                        <p:tgtEl>
                                          <p:spTgt spid="12291">
                                            <p:txEl>
                                              <p:pRg st="7" end="7"/>
                                            </p:txEl>
                                          </p:spTgt>
                                        </p:tgtEl>
                                      </p:cBhvr>
                                    </p:animEffect>
                                    <p:anim calcmode="lin" valueType="num">
                                      <p:cBhvr>
                                        <p:cTn id="43" dur="1000" fill="hold"/>
                                        <p:tgtEl>
                                          <p:spTgt spid="12291">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1229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23570"/>
                                        </p:tgtEl>
                                        <p:attrNameLst>
                                          <p:attrName>style.visibility</p:attrName>
                                        </p:attrNameLst>
                                      </p:cBhvr>
                                      <p:to>
                                        <p:strVal val="visible"/>
                                      </p:to>
                                    </p:set>
                                    <p:anim calcmode="lin" valueType="num">
                                      <p:cBhvr>
                                        <p:cTn id="49" dur="500" fill="hold"/>
                                        <p:tgtEl>
                                          <p:spTgt spid="23570"/>
                                        </p:tgtEl>
                                        <p:attrNameLst>
                                          <p:attrName>ppt_w</p:attrName>
                                        </p:attrNameLst>
                                      </p:cBhvr>
                                      <p:tavLst>
                                        <p:tav tm="0">
                                          <p:val>
                                            <p:fltVal val="0"/>
                                          </p:val>
                                        </p:tav>
                                        <p:tav tm="100000">
                                          <p:val>
                                            <p:strVal val="#ppt_w"/>
                                          </p:val>
                                        </p:tav>
                                      </p:tavLst>
                                    </p:anim>
                                    <p:anim calcmode="lin" valueType="num">
                                      <p:cBhvr>
                                        <p:cTn id="50" dur="500" fill="hold"/>
                                        <p:tgtEl>
                                          <p:spTgt spid="23570"/>
                                        </p:tgtEl>
                                        <p:attrNameLst>
                                          <p:attrName>ppt_h</p:attrName>
                                        </p:attrNameLst>
                                      </p:cBhvr>
                                      <p:tavLst>
                                        <p:tav tm="0">
                                          <p:val>
                                            <p:fltVal val="0"/>
                                          </p:val>
                                        </p:tav>
                                        <p:tav tm="100000">
                                          <p:val>
                                            <p:strVal val="#ppt_h"/>
                                          </p:val>
                                        </p:tav>
                                      </p:tavLst>
                                    </p:anim>
                                    <p:animEffect transition="in" filter="fade">
                                      <p:cBhvr>
                                        <p:cTn id="51" dur="500"/>
                                        <p:tgtEl>
                                          <p:spTgt spid="23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143000"/>
          </a:xfrm>
        </p:spPr>
        <p:txBody>
          <a:bodyPr/>
          <a:lstStyle/>
          <a:p>
            <a:pPr algn="l" eaLnBrk="1" hangingPunct="1"/>
            <a:r>
              <a:rPr lang="ru-RU" smtClean="0"/>
              <a:t>Отгадай  загадки.</a:t>
            </a:r>
          </a:p>
        </p:txBody>
      </p:sp>
      <p:sp>
        <p:nvSpPr>
          <p:cNvPr id="9219" name="Rectangle 3"/>
          <p:cNvSpPr>
            <a:spLocks noGrp="1" noChangeArrowheads="1"/>
          </p:cNvSpPr>
          <p:nvPr>
            <p:ph type="body" idx="1"/>
          </p:nvPr>
        </p:nvSpPr>
        <p:spPr>
          <a:xfrm>
            <a:off x="169863" y="1035050"/>
            <a:ext cx="8229600" cy="4525963"/>
          </a:xfrm>
        </p:spPr>
        <p:txBody>
          <a:bodyPr/>
          <a:lstStyle/>
          <a:p>
            <a:pPr eaLnBrk="1" hangingPunct="1">
              <a:buFontTx/>
              <a:buNone/>
              <a:defRPr/>
            </a:pPr>
            <a:r>
              <a:rPr lang="ru-RU" sz="3600" dirty="0" smtClean="0"/>
              <a:t>Угада</a:t>
            </a:r>
            <a:r>
              <a:rPr lang="ru-RU" sz="3600" b="1" dirty="0" smtClean="0">
                <a:solidFill>
                  <a:srgbClr val="008000"/>
                </a:solidFill>
                <a:effectLst>
                  <a:outerShdw blurRad="38100" dist="38100" dir="2700000" algn="tl">
                    <a:srgbClr val="000000"/>
                  </a:outerShdw>
                </a:effectLst>
              </a:rPr>
              <a:t>й</a:t>
            </a:r>
            <a:r>
              <a:rPr lang="ru-RU" sz="3600" dirty="0" smtClean="0"/>
              <a:t>те, что за зверь </a:t>
            </a:r>
            <a:r>
              <a:rPr lang="ru-RU" sz="3600" b="1" dirty="0" smtClean="0"/>
              <a:t>я</a:t>
            </a:r>
            <a:r>
              <a:rPr lang="ru-RU" sz="3600" dirty="0" smtClean="0"/>
              <a:t>:</a:t>
            </a:r>
          </a:p>
          <a:p>
            <a:pPr eaLnBrk="1" hangingPunct="1">
              <a:buFontTx/>
              <a:buNone/>
              <a:defRPr/>
            </a:pPr>
            <a:r>
              <a:rPr lang="ru-RU" sz="3600" dirty="0" smtClean="0"/>
              <a:t>У меня на лбу деревь</a:t>
            </a:r>
            <a:r>
              <a:rPr lang="ru-RU" sz="3600" b="1" dirty="0" smtClean="0"/>
              <a:t>я</a:t>
            </a:r>
            <a:r>
              <a:rPr lang="ru-RU" sz="3600" dirty="0" smtClean="0"/>
              <a:t>.</a:t>
            </a:r>
          </a:p>
        </p:txBody>
      </p:sp>
      <p:pic>
        <p:nvPicPr>
          <p:cNvPr id="9220" name="Picture 4" descr="олень"/>
          <p:cNvPicPr>
            <a:picLocks noChangeAspect="1" noChangeArrowheads="1"/>
          </p:cNvPicPr>
          <p:nvPr/>
        </p:nvPicPr>
        <p:blipFill>
          <a:blip r:embed="rId2" cstate="email"/>
          <a:srcRect r="10391" b="6310"/>
          <a:stretch>
            <a:fillRect/>
          </a:stretch>
        </p:blipFill>
        <p:spPr bwMode="auto">
          <a:xfrm>
            <a:off x="5224463" y="1233488"/>
            <a:ext cx="3919537" cy="5624512"/>
          </a:xfrm>
          <a:prstGeom prst="rect">
            <a:avLst/>
          </a:prstGeom>
          <a:noFill/>
          <a:ln w="9525">
            <a:noFill/>
            <a:miter lim="800000"/>
            <a:headEnd/>
            <a:tailEnd/>
          </a:ln>
        </p:spPr>
      </p:pic>
      <p:sp>
        <p:nvSpPr>
          <p:cNvPr id="9221" name="Text Box 5"/>
          <p:cNvSpPr txBox="1">
            <a:spLocks noChangeArrowheads="1"/>
          </p:cNvSpPr>
          <p:nvPr/>
        </p:nvSpPr>
        <p:spPr bwMode="auto">
          <a:xfrm>
            <a:off x="3462338" y="4813300"/>
            <a:ext cx="1762125"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1" hangingPunct="1">
              <a:defRPr/>
            </a:pPr>
            <a:r>
              <a:rPr lang="ru-RU" sz="4400" dirty="0">
                <a:latin typeface="Arial" panose="020B0604020202020204" pitchFamily="34" charset="0"/>
              </a:rPr>
              <a:t>о</a:t>
            </a:r>
            <a:r>
              <a:rPr lang="ru-RU" sz="4400" b="1" dirty="0">
                <a:solidFill>
                  <a:srgbClr val="008000"/>
                </a:solidFill>
                <a:effectLst>
                  <a:outerShdw blurRad="38100" dist="38100" dir="2700000" algn="tl">
                    <a:srgbClr val="000000"/>
                  </a:outerShdw>
                </a:effectLst>
                <a:latin typeface="Arial" panose="020B0604020202020204" pitchFamily="34" charset="0"/>
              </a:rPr>
              <a:t>л</a:t>
            </a:r>
            <a:r>
              <a:rPr lang="ru-RU" sz="4400" dirty="0">
                <a:latin typeface="Arial" panose="020B0604020202020204" pitchFamily="34" charset="0"/>
              </a:rPr>
              <a:t>ень</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Effect transition="in" filter="fade">
                                      <p:cBhvr>
                                        <p:cTn id="13" dur="1000"/>
                                        <p:tgtEl>
                                          <p:spTgt spid="9219">
                                            <p:txEl>
                                              <p:pRg st="0" end="0"/>
                                            </p:txEl>
                                          </p:spTgt>
                                        </p:tgtEl>
                                      </p:cBhvr>
                                    </p:animEffect>
                                    <p:anim calcmode="lin" valueType="num">
                                      <p:cBhvr>
                                        <p:cTn id="14"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9219">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9219">
                                            <p:txEl>
                                              <p:pRg st="1" end="1"/>
                                            </p:txEl>
                                          </p:spTgt>
                                        </p:tgtEl>
                                        <p:attrNameLst>
                                          <p:attrName>style.visibility</p:attrName>
                                        </p:attrNameLst>
                                      </p:cBhvr>
                                      <p:to>
                                        <p:strVal val="visible"/>
                                      </p:to>
                                    </p:set>
                                    <p:animEffect transition="in" filter="fade">
                                      <p:cBhvr>
                                        <p:cTn id="18" dur="1000"/>
                                        <p:tgtEl>
                                          <p:spTgt spid="9219">
                                            <p:txEl>
                                              <p:pRg st="1" end="1"/>
                                            </p:txEl>
                                          </p:spTgt>
                                        </p:tgtEl>
                                      </p:cBhvr>
                                    </p:animEffect>
                                    <p:anim calcmode="lin" valueType="num">
                                      <p:cBhvr>
                                        <p:cTn id="19"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92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9220"/>
                                        </p:tgtEl>
                                        <p:attrNameLst>
                                          <p:attrName>style.visibility</p:attrName>
                                        </p:attrNameLst>
                                      </p:cBhvr>
                                      <p:to>
                                        <p:strVal val="visible"/>
                                      </p:to>
                                    </p:set>
                                    <p:anim calcmode="lin" valueType="num">
                                      <p:cBhvr>
                                        <p:cTn id="25" dur="500" fill="hold"/>
                                        <p:tgtEl>
                                          <p:spTgt spid="9220"/>
                                        </p:tgtEl>
                                        <p:attrNameLst>
                                          <p:attrName>ppt_w</p:attrName>
                                        </p:attrNameLst>
                                      </p:cBhvr>
                                      <p:tavLst>
                                        <p:tav tm="0">
                                          <p:val>
                                            <p:fltVal val="0"/>
                                          </p:val>
                                        </p:tav>
                                        <p:tav tm="100000">
                                          <p:val>
                                            <p:strVal val="#ppt_w"/>
                                          </p:val>
                                        </p:tav>
                                      </p:tavLst>
                                    </p:anim>
                                    <p:anim calcmode="lin" valueType="num">
                                      <p:cBhvr>
                                        <p:cTn id="26" dur="500" fill="hold"/>
                                        <p:tgtEl>
                                          <p:spTgt spid="9220"/>
                                        </p:tgtEl>
                                        <p:attrNameLst>
                                          <p:attrName>ppt_h</p:attrName>
                                        </p:attrNameLst>
                                      </p:cBhvr>
                                      <p:tavLst>
                                        <p:tav tm="0">
                                          <p:val>
                                            <p:fltVal val="0"/>
                                          </p:val>
                                        </p:tav>
                                        <p:tav tm="100000">
                                          <p:val>
                                            <p:strVal val="#ppt_h"/>
                                          </p:val>
                                        </p:tav>
                                      </p:tavLst>
                                    </p:anim>
                                    <p:animEffect transition="in" filter="fade">
                                      <p:cBhvr>
                                        <p:cTn id="27" dur="500"/>
                                        <p:tgtEl>
                                          <p:spTgt spid="922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7" presetClass="entr" presetSubtype="0" fill="hold" nodeType="clickEffect">
                                  <p:stCondLst>
                                    <p:cond delay="0"/>
                                  </p:stCondLst>
                                  <p:iterate type="lt">
                                    <p:tmPct val="50000"/>
                                  </p:iterate>
                                  <p:childTnLst>
                                    <p:set>
                                      <p:cBhvr>
                                        <p:cTn id="31" dur="1" fill="hold">
                                          <p:stCondLst>
                                            <p:cond delay="0"/>
                                          </p:stCondLst>
                                        </p:cTn>
                                        <p:tgtEl>
                                          <p:spTgt spid="9221">
                                            <p:txEl>
                                              <p:pRg st="0" end="0"/>
                                            </p:txEl>
                                          </p:spTgt>
                                        </p:tgtEl>
                                        <p:attrNameLst>
                                          <p:attrName>style.visibility</p:attrName>
                                        </p:attrNameLst>
                                      </p:cBhvr>
                                      <p:to>
                                        <p:strVal val="visible"/>
                                      </p:to>
                                    </p:set>
                                    <p:anim calcmode="discrete" valueType="clr">
                                      <p:cBhvr override="childStyle">
                                        <p:cTn id="32" dur="80"/>
                                        <p:tgtEl>
                                          <p:spTgt spid="922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9221">
                                            <p:txEl>
                                              <p:pRg st="0" end="0"/>
                                            </p:txEl>
                                          </p:spTgt>
                                        </p:tgtEl>
                                        <p:attrNameLst>
                                          <p:attrName>fillcolor</p:attrName>
                                        </p:attrNameLst>
                                      </p:cBhvr>
                                      <p:tavLst>
                                        <p:tav tm="0">
                                          <p:val>
                                            <p:clrVal>
                                              <a:schemeClr val="accent2"/>
                                            </p:clrVal>
                                          </p:val>
                                        </p:tav>
                                        <p:tav tm="50000">
                                          <p:val>
                                            <p:clrVal>
                                              <a:schemeClr val="hlink"/>
                                            </p:clrVal>
                                          </p:val>
                                        </p:tav>
                                      </p:tavLst>
                                    </p:anim>
                                    <p:set>
                                      <p:cBhvr>
                                        <p:cTn id="34" dur="80"/>
                                        <p:tgtEl>
                                          <p:spTgt spid="922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ctrTitle"/>
          </p:nvPr>
        </p:nvSpPr>
        <p:spPr>
          <a:xfrm>
            <a:off x="381000" y="304800"/>
            <a:ext cx="7772400" cy="1143000"/>
          </a:xfrm>
        </p:spPr>
        <p:txBody>
          <a:bodyPr anchor="ctr"/>
          <a:lstStyle/>
          <a:p>
            <a:pPr algn="l" eaLnBrk="1" hangingPunct="1"/>
            <a:r>
              <a:rPr lang="ru-RU" sz="4400" b="1" smtClean="0">
                <a:solidFill>
                  <a:srgbClr val="006600"/>
                </a:solidFill>
              </a:rPr>
              <a:t>Цели</a:t>
            </a:r>
            <a:br>
              <a:rPr lang="ru-RU" sz="4400" b="1" smtClean="0">
                <a:solidFill>
                  <a:srgbClr val="006600"/>
                </a:solidFill>
              </a:rPr>
            </a:br>
            <a:r>
              <a:rPr lang="ru-RU" sz="3200" b="1" i="1" smtClean="0">
                <a:solidFill>
                  <a:srgbClr val="0000CC"/>
                </a:solidFill>
              </a:rPr>
              <a:t>Мы должны научиться:</a:t>
            </a:r>
            <a:endParaRPr lang="ru-RU" sz="3200" i="1" smtClean="0">
              <a:solidFill>
                <a:srgbClr val="0000CC"/>
              </a:solidFill>
            </a:endParaRPr>
          </a:p>
        </p:txBody>
      </p:sp>
      <p:sp>
        <p:nvSpPr>
          <p:cNvPr id="107523" name="Rectangle 3"/>
          <p:cNvSpPr>
            <a:spLocks noChangeArrowheads="1"/>
          </p:cNvSpPr>
          <p:nvPr/>
        </p:nvSpPr>
        <p:spPr bwMode="auto">
          <a:xfrm>
            <a:off x="1449388" y="1954213"/>
            <a:ext cx="7694612" cy="4400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ru-RU" sz="2800" i="1" dirty="0" smtClean="0">
                <a:solidFill>
                  <a:srgbClr val="0000CC"/>
                </a:solidFill>
              </a:rPr>
              <a:t>-четко и правильно произносить близкие по артикуляции мягкие согласные [Й] и [</a:t>
            </a:r>
            <a:r>
              <a:rPr lang="ru-RU" sz="2800" i="1" dirty="0" err="1" smtClean="0">
                <a:solidFill>
                  <a:srgbClr val="0000CC"/>
                </a:solidFill>
              </a:rPr>
              <a:t>Лʼ</a:t>
            </a:r>
            <a:r>
              <a:rPr lang="ru-RU" sz="2800" i="1" dirty="0" smtClean="0">
                <a:solidFill>
                  <a:srgbClr val="0000CC"/>
                </a:solidFill>
              </a:rPr>
              <a:t>];</a:t>
            </a:r>
          </a:p>
          <a:p>
            <a:pPr eaLnBrk="1" hangingPunct="1">
              <a:spcBef>
                <a:spcPct val="0"/>
              </a:spcBef>
              <a:buFontTx/>
              <a:buNone/>
              <a:defRPr/>
            </a:pPr>
            <a:endParaRPr lang="ru-RU" sz="2800" i="1" dirty="0" smtClean="0">
              <a:solidFill>
                <a:srgbClr val="0000CC"/>
              </a:solidFill>
            </a:endParaRPr>
          </a:p>
          <a:p>
            <a:pPr eaLnBrk="1" hangingPunct="1">
              <a:spcBef>
                <a:spcPct val="0"/>
              </a:spcBef>
              <a:buFontTx/>
              <a:buNone/>
              <a:defRPr/>
            </a:pPr>
            <a:r>
              <a:rPr lang="ru-RU" sz="2800" i="1" dirty="0" smtClean="0">
                <a:solidFill>
                  <a:srgbClr val="0000CC"/>
                </a:solidFill>
              </a:rPr>
              <a:t>-слышать и различать близкие по</a:t>
            </a:r>
          </a:p>
          <a:p>
            <a:pPr eaLnBrk="1" hangingPunct="1">
              <a:spcBef>
                <a:spcPct val="0"/>
              </a:spcBef>
              <a:buFontTx/>
              <a:buNone/>
              <a:defRPr/>
            </a:pPr>
            <a:r>
              <a:rPr lang="ru-RU" sz="2800" i="1" dirty="0" smtClean="0">
                <a:solidFill>
                  <a:srgbClr val="0000CC"/>
                </a:solidFill>
              </a:rPr>
              <a:t>артикуляции мягкие согласные [Й] и [</a:t>
            </a:r>
            <a:r>
              <a:rPr lang="ru-RU" sz="2800" i="1" dirty="0" err="1" smtClean="0">
                <a:solidFill>
                  <a:srgbClr val="0000CC"/>
                </a:solidFill>
              </a:rPr>
              <a:t>Лʼ</a:t>
            </a:r>
            <a:r>
              <a:rPr lang="ru-RU" sz="2800" i="1" dirty="0" smtClean="0">
                <a:solidFill>
                  <a:srgbClr val="0000CC"/>
                </a:solidFill>
              </a:rPr>
              <a:t>];</a:t>
            </a:r>
          </a:p>
          <a:p>
            <a:pPr eaLnBrk="1" hangingPunct="1">
              <a:spcBef>
                <a:spcPct val="0"/>
              </a:spcBef>
              <a:buFontTx/>
              <a:buNone/>
              <a:defRPr/>
            </a:pPr>
            <a:endParaRPr lang="ru-RU" sz="2800" i="1" dirty="0" smtClean="0">
              <a:solidFill>
                <a:srgbClr val="0000CC"/>
              </a:solidFill>
            </a:endParaRPr>
          </a:p>
          <a:p>
            <a:pPr eaLnBrk="1" hangingPunct="1">
              <a:spcBef>
                <a:spcPct val="0"/>
              </a:spcBef>
              <a:buFontTx/>
              <a:buNone/>
              <a:defRPr/>
            </a:pPr>
            <a:r>
              <a:rPr lang="ru-RU" sz="2800" i="1" dirty="0" smtClean="0">
                <a:solidFill>
                  <a:srgbClr val="0000CC"/>
                </a:solidFill>
              </a:rPr>
              <a:t>- читать слоги и слова с буквами Й и Л;</a:t>
            </a:r>
          </a:p>
          <a:p>
            <a:pPr eaLnBrk="1" hangingPunct="1">
              <a:spcBef>
                <a:spcPct val="0"/>
              </a:spcBef>
              <a:buFontTx/>
              <a:buNone/>
              <a:defRPr/>
            </a:pPr>
            <a:r>
              <a:rPr lang="ru-RU" sz="2800" i="1" dirty="0" smtClean="0">
                <a:solidFill>
                  <a:srgbClr val="0000CC"/>
                </a:solidFill>
              </a:rPr>
              <a:t>   </a:t>
            </a:r>
            <a:endParaRPr lang="en-US" sz="2800" i="1" dirty="0" smtClean="0">
              <a:solidFill>
                <a:srgbClr val="0000CC"/>
              </a:solidFill>
            </a:endParaRPr>
          </a:p>
          <a:p>
            <a:pPr marL="457200" indent="-457200" eaLnBrk="1" hangingPunct="1">
              <a:spcBef>
                <a:spcPct val="0"/>
              </a:spcBef>
              <a:buFontTx/>
              <a:buChar char="-"/>
              <a:defRPr/>
            </a:pPr>
            <a:r>
              <a:rPr lang="ru-RU" sz="2800" i="1" dirty="0" smtClean="0">
                <a:solidFill>
                  <a:srgbClr val="0000CC"/>
                </a:solidFill>
              </a:rPr>
              <a:t>правильно изменять слова.</a:t>
            </a:r>
          </a:p>
          <a:p>
            <a:pPr algn="r" eaLnBrk="1" hangingPunct="1">
              <a:spcBef>
                <a:spcPct val="0"/>
              </a:spcBef>
              <a:buFontTx/>
              <a:buNone/>
              <a:defRPr/>
            </a:pPr>
            <a:endParaRPr lang="ru-RU" sz="2800" i="1" dirty="0" smtClean="0">
              <a:solidFill>
                <a:srgbClr val="0000CC"/>
              </a:solidFill>
            </a:endParaRPr>
          </a:p>
        </p:txBody>
      </p:sp>
      <p:sp>
        <p:nvSpPr>
          <p:cNvPr id="4100" name="Rectangle 6"/>
          <p:cNvSpPr>
            <a:spLocks noChangeArrowheads="1"/>
          </p:cNvSpPr>
          <p:nvPr/>
        </p:nvSpPr>
        <p:spPr bwMode="auto">
          <a:xfrm>
            <a:off x="4448175" y="3246438"/>
            <a:ext cx="247650" cy="366712"/>
          </a:xfrm>
          <a:prstGeom prst="rect">
            <a:avLst/>
          </a:prstGeom>
          <a:noFill/>
          <a:ln w="9525">
            <a:noFill/>
            <a:miter lim="800000"/>
            <a:headEnd/>
            <a:tailEnd/>
          </a:ln>
          <a:effectLst/>
        </p:spPr>
        <p:txBody>
          <a:bodyPr wrap="none">
            <a:spAutoFit/>
          </a:bodyPr>
          <a:lstStyle/>
          <a:p>
            <a:pPr eaLnBrk="1" hangingPunct="1"/>
            <a:r>
              <a:rPr lang="ru-RU"/>
              <a:t> </a:t>
            </a:r>
          </a:p>
        </p:txBody>
      </p:sp>
      <p:pic>
        <p:nvPicPr>
          <p:cNvPr id="3" name="Рисунок 2"/>
          <p:cNvPicPr>
            <a:picLocks noChangeAspect="1"/>
          </p:cNvPicPr>
          <p:nvPr/>
        </p:nvPicPr>
        <p:blipFill>
          <a:blip r:embed="rId2" cstate="email"/>
          <a:srcRect/>
          <a:stretch>
            <a:fillRect/>
          </a:stretch>
        </p:blipFill>
        <p:spPr bwMode="auto">
          <a:xfrm>
            <a:off x="381000" y="3055938"/>
            <a:ext cx="792163" cy="1246187"/>
          </a:xfrm>
          <a:prstGeom prst="rect">
            <a:avLst/>
          </a:prstGeom>
          <a:noFill/>
          <a:ln w="9525">
            <a:noFill/>
            <a:miter lim="800000"/>
            <a:headEnd/>
            <a:tailEnd/>
          </a:ln>
        </p:spPr>
      </p:pic>
      <p:pic>
        <p:nvPicPr>
          <p:cNvPr id="5" name="Рисунок 4"/>
          <p:cNvPicPr>
            <a:picLocks noChangeAspect="1"/>
          </p:cNvPicPr>
          <p:nvPr/>
        </p:nvPicPr>
        <p:blipFill>
          <a:blip r:embed="rId3" cstate="email"/>
          <a:srcRect/>
          <a:stretch>
            <a:fillRect/>
          </a:stretch>
        </p:blipFill>
        <p:spPr bwMode="auto">
          <a:xfrm>
            <a:off x="36513" y="1954213"/>
            <a:ext cx="1363662" cy="739775"/>
          </a:xfrm>
          <a:prstGeom prst="rect">
            <a:avLst/>
          </a:prstGeom>
          <a:noFill/>
          <a:ln w="9525">
            <a:noFill/>
            <a:miter lim="800000"/>
            <a:headEnd/>
            <a:tailEnd/>
          </a:ln>
        </p:spPr>
      </p:pic>
      <p:pic>
        <p:nvPicPr>
          <p:cNvPr id="6" name="Рисунок 5"/>
          <p:cNvPicPr>
            <a:picLocks noChangeAspect="1"/>
          </p:cNvPicPr>
          <p:nvPr/>
        </p:nvPicPr>
        <p:blipFill>
          <a:blip r:embed="rId4" cstate="email"/>
          <a:srcRect/>
          <a:stretch>
            <a:fillRect/>
          </a:stretch>
        </p:blipFill>
        <p:spPr bwMode="auto">
          <a:xfrm>
            <a:off x="36513" y="4572000"/>
            <a:ext cx="1601787" cy="11160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7522"/>
                                        </p:tgtEl>
                                        <p:attrNameLst>
                                          <p:attrName>style.visibility</p:attrName>
                                        </p:attrNameLst>
                                      </p:cBhvr>
                                      <p:to>
                                        <p:strVal val="visible"/>
                                      </p:to>
                                    </p:set>
                                    <p:anim calcmode="lin" valueType="num">
                                      <p:cBhvr additive="base">
                                        <p:cTn id="7" dur="500" fill="hold"/>
                                        <p:tgtEl>
                                          <p:spTgt spid="107522"/>
                                        </p:tgtEl>
                                        <p:attrNameLst>
                                          <p:attrName>ppt_x</p:attrName>
                                        </p:attrNameLst>
                                      </p:cBhvr>
                                      <p:tavLst>
                                        <p:tav tm="0">
                                          <p:val>
                                            <p:strVal val="#ppt_x"/>
                                          </p:val>
                                        </p:tav>
                                        <p:tav tm="100000">
                                          <p:val>
                                            <p:strVal val="#ppt_x"/>
                                          </p:val>
                                        </p:tav>
                                      </p:tavLst>
                                    </p:anim>
                                    <p:anim calcmode="lin" valueType="num">
                                      <p:cBhvr additive="base">
                                        <p:cTn id="8" dur="500" fill="hold"/>
                                        <p:tgtEl>
                                          <p:spTgt spid="1075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107523">
                                            <p:txEl>
                                              <p:pRg st="0" end="0"/>
                                            </p:txEl>
                                          </p:spTgt>
                                        </p:tgtEl>
                                        <p:attrNameLst>
                                          <p:attrName>style.visibility</p:attrName>
                                        </p:attrNameLst>
                                      </p:cBhvr>
                                      <p:to>
                                        <p:strVal val="visible"/>
                                      </p:to>
                                    </p:set>
                                    <p:anim calcmode="discrete" valueType="clr">
                                      <p:cBhvr override="childStyle">
                                        <p:cTn id="19" dur="80"/>
                                        <p:tgtEl>
                                          <p:spTgt spid="10752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07523">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107523">
                                            <p:txEl>
                                              <p:pRg st="0" end="0"/>
                                            </p:txEl>
                                          </p:spTgt>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7" presetClass="entr" presetSubtype="0" fill="hold" nodeType="clickEffect">
                                  <p:stCondLst>
                                    <p:cond delay="0"/>
                                  </p:stCondLst>
                                  <p:iterate type="lt">
                                    <p:tmPct val="50000"/>
                                  </p:iterate>
                                  <p:childTnLst>
                                    <p:set>
                                      <p:cBhvr>
                                        <p:cTn id="31" dur="1" fill="hold">
                                          <p:stCondLst>
                                            <p:cond delay="0"/>
                                          </p:stCondLst>
                                        </p:cTn>
                                        <p:tgtEl>
                                          <p:spTgt spid="107523">
                                            <p:txEl>
                                              <p:pRg st="2" end="2"/>
                                            </p:txEl>
                                          </p:spTgt>
                                        </p:tgtEl>
                                        <p:attrNameLst>
                                          <p:attrName>style.visibility</p:attrName>
                                        </p:attrNameLst>
                                      </p:cBhvr>
                                      <p:to>
                                        <p:strVal val="visible"/>
                                      </p:to>
                                    </p:set>
                                    <p:anim calcmode="discrete" valueType="clr">
                                      <p:cBhvr override="childStyle">
                                        <p:cTn id="32" dur="80"/>
                                        <p:tgtEl>
                                          <p:spTgt spid="10752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07523">
                                            <p:txEl>
                                              <p:pRg st="2" end="2"/>
                                            </p:txEl>
                                          </p:spTgt>
                                        </p:tgtEl>
                                        <p:attrNameLst>
                                          <p:attrName>fillcolor</p:attrName>
                                        </p:attrNameLst>
                                      </p:cBhvr>
                                      <p:tavLst>
                                        <p:tav tm="0">
                                          <p:val>
                                            <p:clrVal>
                                              <a:schemeClr val="accent2"/>
                                            </p:clrVal>
                                          </p:val>
                                        </p:tav>
                                        <p:tav tm="50000">
                                          <p:val>
                                            <p:clrVal>
                                              <a:schemeClr val="hlink"/>
                                            </p:clrVal>
                                          </p:val>
                                        </p:tav>
                                      </p:tavLst>
                                    </p:anim>
                                    <p:set>
                                      <p:cBhvr>
                                        <p:cTn id="34" dur="80"/>
                                        <p:tgtEl>
                                          <p:spTgt spid="107523">
                                            <p:txEl>
                                              <p:pRg st="2" end="2"/>
                                            </p:txEl>
                                          </p:spTgt>
                                        </p:tgtEl>
                                        <p:attrNameLst>
                                          <p:attrName>fill.type</p:attrName>
                                        </p:attrNameLst>
                                      </p:cBhvr>
                                      <p:to>
                                        <p:strVal val="solid"/>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nodeType="clickEffect">
                                  <p:stCondLst>
                                    <p:cond delay="0"/>
                                  </p:stCondLst>
                                  <p:iterate type="lt">
                                    <p:tmPct val="50000"/>
                                  </p:iterate>
                                  <p:childTnLst>
                                    <p:set>
                                      <p:cBhvr>
                                        <p:cTn id="38" dur="1" fill="hold">
                                          <p:stCondLst>
                                            <p:cond delay="0"/>
                                          </p:stCondLst>
                                        </p:cTn>
                                        <p:tgtEl>
                                          <p:spTgt spid="107523">
                                            <p:txEl>
                                              <p:pRg st="3" end="3"/>
                                            </p:txEl>
                                          </p:spTgt>
                                        </p:tgtEl>
                                        <p:attrNameLst>
                                          <p:attrName>style.visibility</p:attrName>
                                        </p:attrNameLst>
                                      </p:cBhvr>
                                      <p:to>
                                        <p:strVal val="visible"/>
                                      </p:to>
                                    </p:set>
                                    <p:anim calcmode="discrete" valueType="clr">
                                      <p:cBhvr override="childStyle">
                                        <p:cTn id="39" dur="80"/>
                                        <p:tgtEl>
                                          <p:spTgt spid="10752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07523">
                                            <p:txEl>
                                              <p:pRg st="3" end="3"/>
                                            </p:txEl>
                                          </p:spTgt>
                                        </p:tgtEl>
                                        <p:attrNameLst>
                                          <p:attrName>fillcolor</p:attrName>
                                        </p:attrNameLst>
                                      </p:cBhvr>
                                      <p:tavLst>
                                        <p:tav tm="0">
                                          <p:val>
                                            <p:clrVal>
                                              <a:schemeClr val="accent2"/>
                                            </p:clrVal>
                                          </p:val>
                                        </p:tav>
                                        <p:tav tm="50000">
                                          <p:val>
                                            <p:clrVal>
                                              <a:schemeClr val="hlink"/>
                                            </p:clrVal>
                                          </p:val>
                                        </p:tav>
                                      </p:tavLst>
                                    </p:anim>
                                    <p:set>
                                      <p:cBhvr>
                                        <p:cTn id="41" dur="80"/>
                                        <p:tgtEl>
                                          <p:spTgt spid="107523">
                                            <p:txEl>
                                              <p:pRg st="3" end="3"/>
                                            </p:txEl>
                                          </p:spTgt>
                                        </p:tgtEl>
                                        <p:attrNameLst>
                                          <p:attrName>fill.type</p:attrName>
                                        </p:attrNameLst>
                                      </p:cBhvr>
                                      <p:to>
                                        <p:strVal val="solid"/>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fill="hold"/>
                                        <p:tgtEl>
                                          <p:spTgt spid="6"/>
                                        </p:tgtEl>
                                        <p:attrNameLst>
                                          <p:attrName>ppt_x</p:attrName>
                                        </p:attrNameLst>
                                      </p:cBhvr>
                                      <p:tavLst>
                                        <p:tav tm="0">
                                          <p:val>
                                            <p:strVal val="#ppt_x"/>
                                          </p:val>
                                        </p:tav>
                                        <p:tav tm="100000">
                                          <p:val>
                                            <p:strVal val="#ppt_x"/>
                                          </p:val>
                                        </p:tav>
                                      </p:tavLst>
                                    </p:anim>
                                    <p:anim calcmode="lin" valueType="num">
                                      <p:cBhvr additive="base">
                                        <p:cTn id="4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7" presetClass="entr" presetSubtype="0" fill="hold" nodeType="clickEffect">
                                  <p:stCondLst>
                                    <p:cond delay="0"/>
                                  </p:stCondLst>
                                  <p:iterate type="lt">
                                    <p:tmPct val="50000"/>
                                  </p:iterate>
                                  <p:childTnLst>
                                    <p:set>
                                      <p:cBhvr>
                                        <p:cTn id="51" dur="1" fill="hold">
                                          <p:stCondLst>
                                            <p:cond delay="0"/>
                                          </p:stCondLst>
                                        </p:cTn>
                                        <p:tgtEl>
                                          <p:spTgt spid="107523">
                                            <p:txEl>
                                              <p:pRg st="5" end="5"/>
                                            </p:txEl>
                                          </p:spTgt>
                                        </p:tgtEl>
                                        <p:attrNameLst>
                                          <p:attrName>style.visibility</p:attrName>
                                        </p:attrNameLst>
                                      </p:cBhvr>
                                      <p:to>
                                        <p:strVal val="visible"/>
                                      </p:to>
                                    </p:set>
                                    <p:anim calcmode="discrete" valueType="clr">
                                      <p:cBhvr override="childStyle">
                                        <p:cTn id="52" dur="80"/>
                                        <p:tgtEl>
                                          <p:spTgt spid="10752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107523">
                                            <p:txEl>
                                              <p:pRg st="5" end="5"/>
                                            </p:txEl>
                                          </p:spTgt>
                                        </p:tgtEl>
                                        <p:attrNameLst>
                                          <p:attrName>fillcolor</p:attrName>
                                        </p:attrNameLst>
                                      </p:cBhvr>
                                      <p:tavLst>
                                        <p:tav tm="0">
                                          <p:val>
                                            <p:clrVal>
                                              <a:schemeClr val="accent2"/>
                                            </p:clrVal>
                                          </p:val>
                                        </p:tav>
                                        <p:tav tm="50000">
                                          <p:val>
                                            <p:clrVal>
                                              <a:schemeClr val="hlink"/>
                                            </p:clrVal>
                                          </p:val>
                                        </p:tav>
                                      </p:tavLst>
                                    </p:anim>
                                    <p:set>
                                      <p:cBhvr>
                                        <p:cTn id="54" dur="80"/>
                                        <p:tgtEl>
                                          <p:spTgt spid="107523">
                                            <p:txEl>
                                              <p:pRg st="5" end="5"/>
                                            </p:txEl>
                                          </p:spTgt>
                                        </p:tgtEl>
                                        <p:attrNameLst>
                                          <p:attrName>fill.type</p:attrName>
                                        </p:attrNameLst>
                                      </p:cBhvr>
                                      <p:to>
                                        <p:strVal val="solid"/>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7" presetClass="entr" presetSubtype="0" fill="hold" nodeType="clickEffect">
                                  <p:stCondLst>
                                    <p:cond delay="0"/>
                                  </p:stCondLst>
                                  <p:iterate type="lt">
                                    <p:tmPct val="50000"/>
                                  </p:iterate>
                                  <p:childTnLst>
                                    <p:set>
                                      <p:cBhvr>
                                        <p:cTn id="58" dur="1" fill="hold">
                                          <p:stCondLst>
                                            <p:cond delay="0"/>
                                          </p:stCondLst>
                                        </p:cTn>
                                        <p:tgtEl>
                                          <p:spTgt spid="107523">
                                            <p:txEl>
                                              <p:pRg st="7" end="7"/>
                                            </p:txEl>
                                          </p:spTgt>
                                        </p:tgtEl>
                                        <p:attrNameLst>
                                          <p:attrName>style.visibility</p:attrName>
                                        </p:attrNameLst>
                                      </p:cBhvr>
                                      <p:to>
                                        <p:strVal val="visible"/>
                                      </p:to>
                                    </p:set>
                                    <p:anim calcmode="discrete" valueType="clr">
                                      <p:cBhvr override="childStyle">
                                        <p:cTn id="59" dur="80"/>
                                        <p:tgtEl>
                                          <p:spTgt spid="107523">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107523">
                                            <p:txEl>
                                              <p:pRg st="7" end="7"/>
                                            </p:txEl>
                                          </p:spTgt>
                                        </p:tgtEl>
                                        <p:attrNameLst>
                                          <p:attrName>fillcolor</p:attrName>
                                        </p:attrNameLst>
                                      </p:cBhvr>
                                      <p:tavLst>
                                        <p:tav tm="0">
                                          <p:val>
                                            <p:clrVal>
                                              <a:schemeClr val="accent2"/>
                                            </p:clrVal>
                                          </p:val>
                                        </p:tav>
                                        <p:tav tm="50000">
                                          <p:val>
                                            <p:clrVal>
                                              <a:schemeClr val="hlink"/>
                                            </p:clrVal>
                                          </p:val>
                                        </p:tav>
                                      </p:tavLst>
                                    </p:anim>
                                    <p:set>
                                      <p:cBhvr>
                                        <p:cTn id="61" dur="80"/>
                                        <p:tgtEl>
                                          <p:spTgt spid="107523">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1000" y="193675"/>
            <a:ext cx="6096000" cy="4525963"/>
          </a:xfrm>
        </p:spPr>
        <p:txBody>
          <a:bodyPr/>
          <a:lstStyle/>
          <a:p>
            <a:pPr marL="0" indent="0" eaLnBrk="1" hangingPunct="1">
              <a:buFontTx/>
              <a:buNone/>
              <a:defRPr/>
            </a:pPr>
            <a:r>
              <a:rPr lang="ru-RU" sz="3600" dirty="0" smtClean="0"/>
              <a:t>«Чик – </a:t>
            </a:r>
            <a:r>
              <a:rPr lang="ru-RU" sz="3600" dirty="0" err="1" smtClean="0"/>
              <a:t>чирик</a:t>
            </a:r>
            <a:r>
              <a:rPr lang="ru-RU" sz="3600" dirty="0" smtClean="0"/>
              <a:t>!» </a:t>
            </a:r>
          </a:p>
          <a:p>
            <a:pPr marL="0" indent="0" eaLnBrk="1" hangingPunct="1">
              <a:buFontTx/>
              <a:buNone/>
              <a:defRPr/>
            </a:pPr>
            <a:r>
              <a:rPr lang="ru-RU" sz="3600" dirty="0" smtClean="0"/>
              <a:t>К зёрнышку прыг, </a:t>
            </a:r>
          </a:p>
          <a:p>
            <a:pPr marL="0" indent="0" eaLnBrk="1" hangingPunct="1">
              <a:buFontTx/>
              <a:buNone/>
              <a:defRPr/>
            </a:pPr>
            <a:r>
              <a:rPr lang="ru-RU" sz="3600" dirty="0" smtClean="0"/>
              <a:t>К</a:t>
            </a:r>
            <a:r>
              <a:rPr lang="ru-RU" sz="3600" b="1" dirty="0" smtClean="0">
                <a:solidFill>
                  <a:srgbClr val="008000"/>
                </a:solidFill>
                <a:effectLst>
                  <a:outerShdw blurRad="38100" dist="38100" dir="2700000" algn="tl">
                    <a:srgbClr val="000000">
                      <a:alpha val="43137"/>
                    </a:srgbClr>
                  </a:outerShdw>
                </a:effectLst>
              </a:rPr>
              <a:t>л</a:t>
            </a:r>
            <a:r>
              <a:rPr lang="ru-RU" sz="3600" dirty="0" smtClean="0"/>
              <a:t>ю</a:t>
            </a:r>
            <a:r>
              <a:rPr lang="ru-RU" sz="3600" b="1" dirty="0" smtClean="0">
                <a:solidFill>
                  <a:srgbClr val="008000"/>
                </a:solidFill>
                <a:effectLst>
                  <a:outerShdw blurRad="38100" dist="38100" dir="2700000" algn="tl">
                    <a:srgbClr val="000000">
                      <a:alpha val="43137"/>
                    </a:srgbClr>
                  </a:outerShdw>
                </a:effectLst>
              </a:rPr>
              <a:t>й</a:t>
            </a:r>
            <a:r>
              <a:rPr lang="ru-RU" sz="3600" dirty="0" smtClean="0"/>
              <a:t>, не робе</a:t>
            </a:r>
            <a:r>
              <a:rPr lang="ru-RU" sz="3600" b="1" dirty="0" smtClean="0">
                <a:solidFill>
                  <a:srgbClr val="008000"/>
                </a:solidFill>
                <a:effectLst>
                  <a:outerShdw blurRad="38100" dist="38100" dir="2700000" algn="tl">
                    <a:srgbClr val="000000">
                      <a:alpha val="43137"/>
                    </a:srgbClr>
                  </a:outerShdw>
                </a:effectLst>
              </a:rPr>
              <a:t>й</a:t>
            </a:r>
            <a:r>
              <a:rPr lang="ru-RU" sz="3600" dirty="0" smtClean="0"/>
              <a:t>.</a:t>
            </a:r>
          </a:p>
          <a:p>
            <a:pPr marL="0" indent="0" eaLnBrk="1" hangingPunct="1">
              <a:buFontTx/>
              <a:buNone/>
              <a:defRPr/>
            </a:pPr>
            <a:r>
              <a:rPr lang="ru-RU" sz="3600" dirty="0" smtClean="0"/>
              <a:t>Я бывалы</a:t>
            </a:r>
            <a:r>
              <a:rPr lang="ru-RU" sz="3600" b="1" dirty="0" smtClean="0">
                <a:solidFill>
                  <a:srgbClr val="008000"/>
                </a:solidFill>
                <a:effectLst>
                  <a:outerShdw blurRad="38100" dist="38100" dir="2700000" algn="tl">
                    <a:srgbClr val="000000">
                      <a:alpha val="43137"/>
                    </a:srgbClr>
                  </a:outerShdw>
                </a:effectLst>
              </a:rPr>
              <a:t>й</a:t>
            </a:r>
            <a:r>
              <a:rPr lang="ru-RU" sz="3600" dirty="0" smtClean="0"/>
              <a:t> …? </a:t>
            </a:r>
          </a:p>
        </p:txBody>
      </p:sp>
      <p:sp>
        <p:nvSpPr>
          <p:cNvPr id="4" name="Прямоугольник 3"/>
          <p:cNvSpPr/>
          <p:nvPr/>
        </p:nvSpPr>
        <p:spPr>
          <a:xfrm>
            <a:off x="1947863" y="2949575"/>
            <a:ext cx="2195512" cy="708025"/>
          </a:xfrm>
          <a:prstGeom prst="rect">
            <a:avLst/>
          </a:prstGeom>
        </p:spPr>
        <p:txBody>
          <a:bodyPr wrap="none">
            <a:spAutoFit/>
          </a:bodyPr>
          <a:lstStyle/>
          <a:p>
            <a:pPr eaLnBrk="1" hangingPunct="1">
              <a:defRPr/>
            </a:pPr>
            <a:r>
              <a:rPr lang="ru-RU" sz="4000" dirty="0">
                <a:latin typeface="Arial" panose="020B0604020202020204" pitchFamily="34" charset="0"/>
              </a:rPr>
              <a:t>воробе</a:t>
            </a:r>
            <a:r>
              <a:rPr lang="ru-RU" sz="4000" b="1" dirty="0">
                <a:solidFill>
                  <a:srgbClr val="008000"/>
                </a:solidFill>
                <a:effectLst>
                  <a:outerShdw blurRad="38100" dist="38100" dir="2700000" algn="tl">
                    <a:srgbClr val="000000">
                      <a:alpha val="43137"/>
                    </a:srgbClr>
                  </a:outerShdw>
                </a:effectLst>
                <a:latin typeface="Arial" panose="020B0604020202020204" pitchFamily="34" charset="0"/>
              </a:rPr>
              <a:t>й</a:t>
            </a:r>
          </a:p>
        </p:txBody>
      </p:sp>
      <p:pic>
        <p:nvPicPr>
          <p:cNvPr id="5" name="Рисунок 4"/>
          <p:cNvPicPr>
            <a:picLocks noChangeAspect="1"/>
          </p:cNvPicPr>
          <p:nvPr/>
        </p:nvPicPr>
        <p:blipFill>
          <a:blip r:embed="rId2" cstate="email"/>
          <a:srcRect/>
          <a:stretch>
            <a:fillRect/>
          </a:stretch>
        </p:blipFill>
        <p:spPr bwMode="auto">
          <a:xfrm>
            <a:off x="5149850" y="2795588"/>
            <a:ext cx="3913188" cy="381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800" decel="100000"/>
                                        <p:tgtEl>
                                          <p:spTgt spid="5"/>
                                        </p:tgtEl>
                                      </p:cBhvr>
                                    </p:animEffect>
                                    <p:anim calcmode="lin" valueType="num">
                                      <p:cBhvr>
                                        <p:cTn id="30" dur="800" decel="100000" fill="hold"/>
                                        <p:tgtEl>
                                          <p:spTgt spid="5"/>
                                        </p:tgtEl>
                                        <p:attrNameLst>
                                          <p:attrName>style.rotation</p:attrName>
                                        </p:attrNameLst>
                                      </p:cBhvr>
                                      <p:tavLst>
                                        <p:tav tm="0">
                                          <p:val>
                                            <p:fltVal val="-90"/>
                                          </p:val>
                                        </p:tav>
                                        <p:tav tm="100000">
                                          <p:val>
                                            <p:fltVal val="0"/>
                                          </p:val>
                                        </p:tav>
                                      </p:tavLst>
                                    </p:anim>
                                    <p:anim calcmode="lin" valueType="num">
                                      <p:cBhvr>
                                        <p:cTn id="31" dur="800" decel="100000" fill="hold"/>
                                        <p:tgtEl>
                                          <p:spTgt spid="5"/>
                                        </p:tgtEl>
                                        <p:attrNameLst>
                                          <p:attrName>ppt_x</p:attrName>
                                        </p:attrNameLst>
                                      </p:cBhvr>
                                      <p:tavLst>
                                        <p:tav tm="0">
                                          <p:val>
                                            <p:strVal val="#ppt_x+0.4"/>
                                          </p:val>
                                        </p:tav>
                                        <p:tav tm="100000">
                                          <p:val>
                                            <p:strVal val="#ppt_x-0.05"/>
                                          </p:val>
                                        </p:tav>
                                      </p:tavLst>
                                    </p:anim>
                                    <p:anim calcmode="lin" valueType="num">
                                      <p:cBhvr>
                                        <p:cTn id="32" dur="800" decel="100000" fill="hold"/>
                                        <p:tgtEl>
                                          <p:spTgt spid="5"/>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04800" y="381000"/>
            <a:ext cx="8229600" cy="4525963"/>
          </a:xfrm>
        </p:spPr>
        <p:txBody>
          <a:bodyPr/>
          <a:lstStyle/>
          <a:p>
            <a:pPr eaLnBrk="1" hangingPunct="1">
              <a:buFontTx/>
              <a:buNone/>
              <a:defRPr/>
            </a:pPr>
            <a:r>
              <a:rPr lang="ru-RU" sz="4000" dirty="0" smtClean="0"/>
              <a:t>Мы привык</a:t>
            </a:r>
            <a:r>
              <a:rPr lang="ru-RU" sz="4000" b="1" dirty="0" smtClean="0">
                <a:solidFill>
                  <a:srgbClr val="008000"/>
                </a:solidFill>
                <a:effectLst>
                  <a:outerShdw blurRad="38100" dist="38100" dir="2700000" algn="tl">
                    <a:srgbClr val="000000">
                      <a:alpha val="43137"/>
                    </a:srgbClr>
                  </a:outerShdw>
                </a:effectLst>
              </a:rPr>
              <a:t>л</a:t>
            </a:r>
            <a:r>
              <a:rPr lang="ru-RU" sz="4000" dirty="0" smtClean="0"/>
              <a:t>и к нему,</a:t>
            </a:r>
          </a:p>
          <a:p>
            <a:pPr eaLnBrk="1" hangingPunct="1">
              <a:buFontTx/>
              <a:buNone/>
              <a:defRPr/>
            </a:pPr>
            <a:r>
              <a:rPr lang="ru-RU" sz="4000" dirty="0" smtClean="0"/>
              <a:t>А ведь он чароде</a:t>
            </a:r>
            <a:r>
              <a:rPr lang="ru-RU" sz="4000" b="1" dirty="0" smtClean="0">
                <a:solidFill>
                  <a:srgbClr val="008000"/>
                </a:solidFill>
                <a:effectLst>
                  <a:outerShdw blurRad="38100" dist="38100" dir="2700000" algn="tl">
                    <a:srgbClr val="000000"/>
                  </a:outerShdw>
                </a:effectLst>
              </a:rPr>
              <a:t>й</a:t>
            </a:r>
            <a:r>
              <a:rPr lang="ru-RU" sz="4000" dirty="0" smtClean="0"/>
              <a:t>:</a:t>
            </a:r>
          </a:p>
          <a:p>
            <a:pPr eaLnBrk="1" hangingPunct="1">
              <a:buFontTx/>
              <a:buNone/>
              <a:defRPr/>
            </a:pPr>
            <a:r>
              <a:rPr lang="ru-RU" sz="4000" dirty="0" smtClean="0"/>
              <a:t>Он со мно</a:t>
            </a:r>
            <a:r>
              <a:rPr lang="ru-RU" sz="4000" b="1" dirty="0" smtClean="0">
                <a:solidFill>
                  <a:srgbClr val="008000"/>
                </a:solidFill>
                <a:effectLst>
                  <a:outerShdw blurRad="38100" dist="38100" dir="2700000" algn="tl">
                    <a:srgbClr val="000000">
                      <a:alpha val="43137"/>
                    </a:srgbClr>
                  </a:outerShdw>
                </a:effectLst>
              </a:rPr>
              <a:t>й</a:t>
            </a:r>
            <a:r>
              <a:rPr lang="ru-RU" sz="4000" b="1" dirty="0" smtClean="0">
                <a:solidFill>
                  <a:srgbClr val="008000"/>
                </a:solidFill>
              </a:rPr>
              <a:t> </a:t>
            </a:r>
            <a:r>
              <a:rPr lang="ru-RU" sz="4000" dirty="0" smtClean="0"/>
              <a:t>говорит</a:t>
            </a:r>
          </a:p>
          <a:p>
            <a:pPr eaLnBrk="1" hangingPunct="1">
              <a:buFontTx/>
              <a:buNone/>
              <a:defRPr/>
            </a:pPr>
            <a:r>
              <a:rPr lang="ru-RU" sz="4000" dirty="0" smtClean="0"/>
              <a:t>Голосами друзе</a:t>
            </a:r>
            <a:r>
              <a:rPr lang="ru-RU" sz="4000" b="1" dirty="0" smtClean="0">
                <a:solidFill>
                  <a:srgbClr val="008000"/>
                </a:solidFill>
                <a:effectLst>
                  <a:outerShdw blurRad="38100" dist="38100" dir="2700000" algn="tl">
                    <a:srgbClr val="000000">
                      <a:alpha val="43137"/>
                    </a:srgbClr>
                  </a:outerShdw>
                </a:effectLst>
              </a:rPr>
              <a:t>й</a:t>
            </a:r>
            <a:r>
              <a:rPr lang="ru-RU" sz="4000" dirty="0" smtClean="0"/>
              <a:t>.</a:t>
            </a:r>
          </a:p>
        </p:txBody>
      </p:sp>
      <p:sp>
        <p:nvSpPr>
          <p:cNvPr id="16389" name="Text Box 5"/>
          <p:cNvSpPr txBox="1">
            <a:spLocks noChangeArrowheads="1"/>
          </p:cNvSpPr>
          <p:nvPr/>
        </p:nvSpPr>
        <p:spPr bwMode="auto">
          <a:xfrm>
            <a:off x="533400" y="4191000"/>
            <a:ext cx="4848225" cy="769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1" hangingPunct="1">
              <a:defRPr/>
            </a:pPr>
            <a:r>
              <a:rPr lang="ru-RU" sz="4400" dirty="0">
                <a:latin typeface="Arial" panose="020B0604020202020204" pitchFamily="34" charset="0"/>
              </a:rPr>
              <a:t>сотовы</a:t>
            </a:r>
            <a:r>
              <a:rPr lang="ru-RU" sz="4400" b="1" dirty="0">
                <a:solidFill>
                  <a:srgbClr val="008000"/>
                </a:solidFill>
                <a:effectLst>
                  <a:outerShdw blurRad="38100" dist="38100" dir="2700000" algn="tl">
                    <a:srgbClr val="000000">
                      <a:alpha val="43137"/>
                    </a:srgbClr>
                  </a:outerShdw>
                </a:effectLst>
                <a:latin typeface="Arial" panose="020B0604020202020204" pitchFamily="34" charset="0"/>
              </a:rPr>
              <a:t>й</a:t>
            </a:r>
            <a:r>
              <a:rPr lang="ru-RU" sz="4400" dirty="0">
                <a:latin typeface="Arial" panose="020B0604020202020204" pitchFamily="34" charset="0"/>
              </a:rPr>
              <a:t> те</a:t>
            </a:r>
            <a:r>
              <a:rPr lang="ru-RU" sz="4400" b="1" dirty="0">
                <a:solidFill>
                  <a:srgbClr val="008000"/>
                </a:solidFill>
                <a:effectLst>
                  <a:outerShdw blurRad="38100" dist="38100" dir="2700000" algn="tl">
                    <a:srgbClr val="000000">
                      <a:alpha val="43137"/>
                    </a:srgbClr>
                  </a:outerShdw>
                </a:effectLst>
                <a:latin typeface="Arial" panose="020B0604020202020204" pitchFamily="34" charset="0"/>
              </a:rPr>
              <a:t>л</a:t>
            </a:r>
            <a:r>
              <a:rPr lang="ru-RU" sz="4400" dirty="0">
                <a:latin typeface="Arial" panose="020B0604020202020204" pitchFamily="34" charset="0"/>
              </a:rPr>
              <a:t>ефон</a:t>
            </a:r>
          </a:p>
        </p:txBody>
      </p:sp>
      <p:pic>
        <p:nvPicPr>
          <p:cNvPr id="2" name="Рисунок 1"/>
          <p:cNvPicPr>
            <a:picLocks noChangeAspect="1"/>
          </p:cNvPicPr>
          <p:nvPr/>
        </p:nvPicPr>
        <p:blipFill>
          <a:blip r:embed="rId2" cstate="email"/>
          <a:srcRect/>
          <a:stretch>
            <a:fillRect/>
          </a:stretch>
        </p:blipFill>
        <p:spPr bwMode="auto">
          <a:xfrm>
            <a:off x="4419600" y="152400"/>
            <a:ext cx="473075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1000"/>
                                        <p:tgtEl>
                                          <p:spTgt spid="16387">
                                            <p:txEl>
                                              <p:pRg st="0" end="0"/>
                                            </p:txEl>
                                          </p:spTgt>
                                        </p:tgtEl>
                                      </p:cBhvr>
                                    </p:animEffect>
                                    <p:anim calcmode="lin" valueType="num">
                                      <p:cBhvr>
                                        <p:cTn id="8" dur="10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38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fade">
                                      <p:cBhvr>
                                        <p:cTn id="12" dur="1000"/>
                                        <p:tgtEl>
                                          <p:spTgt spid="16387">
                                            <p:txEl>
                                              <p:pRg st="1" end="1"/>
                                            </p:txEl>
                                          </p:spTgt>
                                        </p:tgtEl>
                                      </p:cBhvr>
                                    </p:animEffect>
                                    <p:anim calcmode="lin" valueType="num">
                                      <p:cBhvr>
                                        <p:cTn id="13" dur="10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638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fade">
                                      <p:cBhvr>
                                        <p:cTn id="17" dur="1000"/>
                                        <p:tgtEl>
                                          <p:spTgt spid="16387">
                                            <p:txEl>
                                              <p:pRg st="2" end="2"/>
                                            </p:txEl>
                                          </p:spTgt>
                                        </p:tgtEl>
                                      </p:cBhvr>
                                    </p:animEffect>
                                    <p:anim calcmode="lin" valueType="num">
                                      <p:cBhvr>
                                        <p:cTn id="18" dur="10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638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fade">
                                      <p:cBhvr>
                                        <p:cTn id="22" dur="1000"/>
                                        <p:tgtEl>
                                          <p:spTgt spid="16387">
                                            <p:txEl>
                                              <p:pRg st="3" end="3"/>
                                            </p:txEl>
                                          </p:spTgt>
                                        </p:tgtEl>
                                      </p:cBhvr>
                                    </p:animEffect>
                                    <p:anim calcmode="lin" valueType="num">
                                      <p:cBhvr>
                                        <p:cTn id="23" dur="10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63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nodeType="clickEffect">
                                  <p:stCondLst>
                                    <p:cond delay="0"/>
                                  </p:stCondLst>
                                  <p:iterate type="lt">
                                    <p:tmPct val="50000"/>
                                  </p:iterate>
                                  <p:childTnLst>
                                    <p:set>
                                      <p:cBhvr>
                                        <p:cTn id="28" dur="1" fill="hold">
                                          <p:stCondLst>
                                            <p:cond delay="0"/>
                                          </p:stCondLst>
                                        </p:cTn>
                                        <p:tgtEl>
                                          <p:spTgt spid="16389">
                                            <p:txEl>
                                              <p:pRg st="0" end="0"/>
                                            </p:txEl>
                                          </p:spTgt>
                                        </p:tgtEl>
                                        <p:attrNameLst>
                                          <p:attrName>style.visibility</p:attrName>
                                        </p:attrNameLst>
                                      </p:cBhvr>
                                      <p:to>
                                        <p:strVal val="visible"/>
                                      </p:to>
                                    </p:set>
                                    <p:anim calcmode="discrete" valueType="clr">
                                      <p:cBhvr override="childStyle">
                                        <p:cTn id="29" dur="80"/>
                                        <p:tgtEl>
                                          <p:spTgt spid="1638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6389">
                                            <p:txEl>
                                              <p:pRg st="0" end="0"/>
                                            </p:txEl>
                                          </p:spTgt>
                                        </p:tgtEl>
                                        <p:attrNameLst>
                                          <p:attrName>fillcolor</p:attrName>
                                        </p:attrNameLst>
                                      </p:cBhvr>
                                      <p:tavLst>
                                        <p:tav tm="0">
                                          <p:val>
                                            <p:clrVal>
                                              <a:schemeClr val="accent2"/>
                                            </p:clrVal>
                                          </p:val>
                                        </p:tav>
                                        <p:tav tm="50000">
                                          <p:val>
                                            <p:clrVal>
                                              <a:schemeClr val="hlink"/>
                                            </p:clrVal>
                                          </p:val>
                                        </p:tav>
                                      </p:tavLst>
                                    </p:anim>
                                    <p:set>
                                      <p:cBhvr>
                                        <p:cTn id="31" dur="80"/>
                                        <p:tgtEl>
                                          <p:spTgt spid="16389">
                                            <p:txEl>
                                              <p:pRg st="0" end="0"/>
                                            </p:txEl>
                                          </p:spTgt>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16"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457200" y="304800"/>
            <a:ext cx="8229600" cy="5211763"/>
          </a:xfrm>
        </p:spPr>
        <p:txBody>
          <a:bodyPr/>
          <a:lstStyle/>
          <a:p>
            <a:pPr eaLnBrk="1" hangingPunct="1">
              <a:buFontTx/>
              <a:buNone/>
              <a:defRPr/>
            </a:pPr>
            <a:r>
              <a:rPr lang="ru-RU" sz="4000" dirty="0" smtClean="0"/>
              <a:t>Он почти как апе</a:t>
            </a:r>
            <a:r>
              <a:rPr lang="ru-RU" sz="4000" b="1" dirty="0" smtClean="0">
                <a:solidFill>
                  <a:srgbClr val="008000"/>
                </a:solidFill>
                <a:effectLst>
                  <a:outerShdw blurRad="38100" dist="38100" dir="2700000" algn="tl">
                    <a:srgbClr val="000000"/>
                  </a:outerShdw>
                </a:effectLst>
              </a:rPr>
              <a:t>л</a:t>
            </a:r>
            <a:r>
              <a:rPr lang="ru-RU" sz="4000" dirty="0" smtClean="0"/>
              <a:t>ьсин,</a:t>
            </a:r>
          </a:p>
          <a:p>
            <a:pPr eaLnBrk="1" hangingPunct="1">
              <a:buFontTx/>
              <a:buNone/>
              <a:defRPr/>
            </a:pPr>
            <a:r>
              <a:rPr lang="ru-RU" sz="4000" dirty="0" smtClean="0"/>
              <a:t>С толстой коже</a:t>
            </a:r>
            <a:r>
              <a:rPr lang="ru-RU" sz="4000" b="1" dirty="0" smtClean="0">
                <a:solidFill>
                  <a:srgbClr val="008000"/>
                </a:solidFill>
                <a:effectLst>
                  <a:outerShdw blurRad="38100" dist="38100" dir="2700000" algn="tl">
                    <a:srgbClr val="000000">
                      <a:alpha val="43137"/>
                    </a:srgbClr>
                  </a:outerShdw>
                </a:effectLst>
              </a:rPr>
              <a:t>й</a:t>
            </a:r>
            <a:r>
              <a:rPr lang="ru-RU" sz="4000" dirty="0" smtClean="0"/>
              <a:t>, сочны</a:t>
            </a:r>
            <a:r>
              <a:rPr lang="ru-RU" sz="4000" b="1" dirty="0" smtClean="0">
                <a:solidFill>
                  <a:srgbClr val="008000"/>
                </a:solidFill>
                <a:effectLst>
                  <a:outerShdw blurRad="38100" dist="38100" dir="2700000" algn="tl">
                    <a:srgbClr val="000000"/>
                  </a:outerShdw>
                </a:effectLst>
              </a:rPr>
              <a:t>й</a:t>
            </a:r>
            <a:r>
              <a:rPr lang="ru-RU" sz="4000" dirty="0" smtClean="0"/>
              <a:t>,</a:t>
            </a:r>
          </a:p>
          <a:p>
            <a:pPr eaLnBrk="1" hangingPunct="1">
              <a:buFontTx/>
              <a:buNone/>
              <a:defRPr/>
            </a:pPr>
            <a:r>
              <a:rPr lang="ru-RU" sz="4000" dirty="0" smtClean="0"/>
              <a:t>Недостаток </a:t>
            </a:r>
            <a:r>
              <a:rPr lang="ru-RU" sz="4000" b="1" dirty="0" smtClean="0">
                <a:solidFill>
                  <a:srgbClr val="008000"/>
                </a:solidFill>
                <a:effectLst>
                  <a:outerShdw blurRad="38100" dist="38100" dir="2700000" algn="tl">
                    <a:srgbClr val="000000"/>
                  </a:outerShdw>
                </a:effectLst>
              </a:rPr>
              <a:t>л</a:t>
            </a:r>
            <a:r>
              <a:rPr lang="ru-RU" sz="4000" dirty="0" smtClean="0"/>
              <a:t>ишь один –</a:t>
            </a:r>
          </a:p>
          <a:p>
            <a:pPr eaLnBrk="1" hangingPunct="1">
              <a:buFontTx/>
              <a:buNone/>
              <a:defRPr/>
            </a:pPr>
            <a:r>
              <a:rPr lang="ru-RU" sz="4000" dirty="0" smtClean="0"/>
              <a:t>Кислы</a:t>
            </a:r>
            <a:r>
              <a:rPr lang="ru-RU" sz="4000" b="1" dirty="0" smtClean="0">
                <a:solidFill>
                  <a:srgbClr val="008000"/>
                </a:solidFill>
                <a:effectLst>
                  <a:outerShdw blurRad="38100" dist="38100" dir="2700000" algn="tl">
                    <a:srgbClr val="000000"/>
                  </a:outerShdw>
                </a:effectLst>
              </a:rPr>
              <a:t>й</a:t>
            </a:r>
            <a:r>
              <a:rPr lang="ru-RU" sz="4000" dirty="0" smtClean="0"/>
              <a:t> очень, очень.</a:t>
            </a:r>
          </a:p>
          <a:p>
            <a:pPr eaLnBrk="1" hangingPunct="1">
              <a:buFontTx/>
              <a:buNone/>
              <a:defRPr/>
            </a:pPr>
            <a:r>
              <a:rPr lang="ru-RU" dirty="0" smtClean="0"/>
              <a:t/>
            </a:r>
            <a:br>
              <a:rPr lang="ru-RU" dirty="0" smtClean="0"/>
            </a:br>
            <a:endParaRPr lang="ru-RU" dirty="0" smtClean="0"/>
          </a:p>
        </p:txBody>
      </p:sp>
      <p:sp>
        <p:nvSpPr>
          <p:cNvPr id="28676" name="Rectangle 4"/>
          <p:cNvSpPr>
            <a:spLocks noChangeArrowheads="1"/>
          </p:cNvSpPr>
          <p:nvPr/>
        </p:nvSpPr>
        <p:spPr bwMode="auto">
          <a:xfrm>
            <a:off x="2057400" y="4297363"/>
            <a:ext cx="1703388"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1" hangingPunct="1">
              <a:defRPr/>
            </a:pPr>
            <a:r>
              <a:rPr lang="ru-RU" sz="4000" b="1" dirty="0">
                <a:solidFill>
                  <a:srgbClr val="008000"/>
                </a:solidFill>
                <a:effectLst>
                  <a:outerShdw blurRad="38100" dist="38100" dir="2700000" algn="tl">
                    <a:srgbClr val="000000"/>
                  </a:outerShdw>
                </a:effectLst>
                <a:latin typeface="Arial" panose="020B0604020202020204" pitchFamily="34" charset="0"/>
              </a:rPr>
              <a:t>л</a:t>
            </a:r>
            <a:r>
              <a:rPr lang="ru-RU" sz="4000" dirty="0">
                <a:latin typeface="Arial" panose="020B0604020202020204" pitchFamily="34" charset="0"/>
              </a:rPr>
              <a:t>имон</a:t>
            </a:r>
          </a:p>
        </p:txBody>
      </p:sp>
      <p:pic>
        <p:nvPicPr>
          <p:cNvPr id="28677" name="Picture 5" descr="лимон"/>
          <p:cNvPicPr>
            <a:picLocks noChangeAspect="1" noChangeArrowheads="1"/>
          </p:cNvPicPr>
          <p:nvPr/>
        </p:nvPicPr>
        <p:blipFill>
          <a:blip r:embed="rId2" cstate="email"/>
          <a:srcRect/>
          <a:stretch>
            <a:fillRect/>
          </a:stretch>
        </p:blipFill>
        <p:spPr bwMode="auto">
          <a:xfrm>
            <a:off x="4737100" y="2438400"/>
            <a:ext cx="4406900" cy="441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1000"/>
                                        <p:tgtEl>
                                          <p:spTgt spid="28675">
                                            <p:txEl>
                                              <p:pRg st="0" end="0"/>
                                            </p:txEl>
                                          </p:spTgt>
                                        </p:tgtEl>
                                      </p:cBhvr>
                                    </p:animEffect>
                                    <p:anim calcmode="lin" valueType="num">
                                      <p:cBhvr>
                                        <p:cTn id="8" dur="1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67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fade">
                                      <p:cBhvr>
                                        <p:cTn id="12" dur="1000"/>
                                        <p:tgtEl>
                                          <p:spTgt spid="28675">
                                            <p:txEl>
                                              <p:pRg st="1" end="1"/>
                                            </p:txEl>
                                          </p:spTgt>
                                        </p:tgtEl>
                                      </p:cBhvr>
                                    </p:animEffect>
                                    <p:anim calcmode="lin" valueType="num">
                                      <p:cBhvr>
                                        <p:cTn id="13" dur="10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867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fade">
                                      <p:cBhvr>
                                        <p:cTn id="17" dur="1000"/>
                                        <p:tgtEl>
                                          <p:spTgt spid="28675">
                                            <p:txEl>
                                              <p:pRg st="2" end="2"/>
                                            </p:txEl>
                                          </p:spTgt>
                                        </p:tgtEl>
                                      </p:cBhvr>
                                    </p:animEffect>
                                    <p:anim calcmode="lin" valueType="num">
                                      <p:cBhvr>
                                        <p:cTn id="18" dur="10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67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fade">
                                      <p:cBhvr>
                                        <p:cTn id="22" dur="1000"/>
                                        <p:tgtEl>
                                          <p:spTgt spid="28675">
                                            <p:txEl>
                                              <p:pRg st="3" end="3"/>
                                            </p:txEl>
                                          </p:spTgt>
                                        </p:tgtEl>
                                      </p:cBhvr>
                                    </p:animEffect>
                                    <p:anim calcmode="lin" valueType="num">
                                      <p:cBhvr>
                                        <p:cTn id="23" dur="10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86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nodeType="clickEffect">
                                  <p:stCondLst>
                                    <p:cond delay="0"/>
                                  </p:stCondLst>
                                  <p:childTnLst>
                                    <p:set>
                                      <p:cBhvr>
                                        <p:cTn id="28" dur="1" fill="hold">
                                          <p:stCondLst>
                                            <p:cond delay="0"/>
                                          </p:stCondLst>
                                        </p:cTn>
                                        <p:tgtEl>
                                          <p:spTgt spid="28677"/>
                                        </p:tgtEl>
                                        <p:attrNameLst>
                                          <p:attrName>style.visibility</p:attrName>
                                        </p:attrNameLst>
                                      </p:cBhvr>
                                      <p:to>
                                        <p:strVal val="visible"/>
                                      </p:to>
                                    </p:set>
                                    <p:anim calcmode="lin" valueType="num">
                                      <p:cBhvr>
                                        <p:cTn id="29" dur="500" fill="hold"/>
                                        <p:tgtEl>
                                          <p:spTgt spid="28677"/>
                                        </p:tgtEl>
                                        <p:attrNameLst>
                                          <p:attrName>ppt_w</p:attrName>
                                        </p:attrNameLst>
                                      </p:cBhvr>
                                      <p:tavLst>
                                        <p:tav tm="0">
                                          <p:val>
                                            <p:fltVal val="0"/>
                                          </p:val>
                                        </p:tav>
                                        <p:tav tm="100000">
                                          <p:val>
                                            <p:strVal val="#ppt_w"/>
                                          </p:val>
                                        </p:tav>
                                      </p:tavLst>
                                    </p:anim>
                                    <p:anim calcmode="lin" valueType="num">
                                      <p:cBhvr>
                                        <p:cTn id="30" dur="500" fill="hold"/>
                                        <p:tgtEl>
                                          <p:spTgt spid="28677"/>
                                        </p:tgtEl>
                                        <p:attrNameLst>
                                          <p:attrName>ppt_h</p:attrName>
                                        </p:attrNameLst>
                                      </p:cBhvr>
                                      <p:tavLst>
                                        <p:tav tm="0">
                                          <p:val>
                                            <p:fltVal val="0"/>
                                          </p:val>
                                        </p:tav>
                                        <p:tav tm="100000">
                                          <p:val>
                                            <p:strVal val="#ppt_h"/>
                                          </p:val>
                                        </p:tav>
                                      </p:tavLst>
                                    </p:anim>
                                    <p:animEffect transition="in" filter="fade">
                                      <p:cBhvr>
                                        <p:cTn id="31" dur="500"/>
                                        <p:tgtEl>
                                          <p:spTgt spid="2867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7" presetClass="entr" presetSubtype="0" fill="hold" nodeType="clickEffect">
                                  <p:stCondLst>
                                    <p:cond delay="0"/>
                                  </p:stCondLst>
                                  <p:iterate type="lt">
                                    <p:tmPct val="50000"/>
                                  </p:iterate>
                                  <p:childTnLst>
                                    <p:set>
                                      <p:cBhvr>
                                        <p:cTn id="35" dur="1" fill="hold">
                                          <p:stCondLst>
                                            <p:cond delay="0"/>
                                          </p:stCondLst>
                                        </p:cTn>
                                        <p:tgtEl>
                                          <p:spTgt spid="28676">
                                            <p:txEl>
                                              <p:pRg st="0" end="0"/>
                                            </p:txEl>
                                          </p:spTgt>
                                        </p:tgtEl>
                                        <p:attrNameLst>
                                          <p:attrName>style.visibility</p:attrName>
                                        </p:attrNameLst>
                                      </p:cBhvr>
                                      <p:to>
                                        <p:strVal val="visible"/>
                                      </p:to>
                                    </p:set>
                                    <p:anim calcmode="discrete" valueType="clr">
                                      <p:cBhvr override="childStyle">
                                        <p:cTn id="36" dur="80"/>
                                        <p:tgtEl>
                                          <p:spTgt spid="2867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28676">
                                            <p:txEl>
                                              <p:pRg st="0" end="0"/>
                                            </p:txEl>
                                          </p:spTgt>
                                        </p:tgtEl>
                                        <p:attrNameLst>
                                          <p:attrName>fillcolor</p:attrName>
                                        </p:attrNameLst>
                                      </p:cBhvr>
                                      <p:tavLst>
                                        <p:tav tm="0">
                                          <p:val>
                                            <p:clrVal>
                                              <a:schemeClr val="accent2"/>
                                            </p:clrVal>
                                          </p:val>
                                        </p:tav>
                                        <p:tav tm="50000">
                                          <p:val>
                                            <p:clrVal>
                                              <a:schemeClr val="hlink"/>
                                            </p:clrVal>
                                          </p:val>
                                        </p:tav>
                                      </p:tavLst>
                                    </p:anim>
                                    <p:set>
                                      <p:cBhvr>
                                        <p:cTn id="38" dur="80"/>
                                        <p:tgtEl>
                                          <p:spTgt spid="2867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a:xfrm>
            <a:off x="471488" y="-66675"/>
            <a:ext cx="8229600" cy="1143000"/>
          </a:xfrm>
        </p:spPr>
        <p:txBody>
          <a:bodyPr/>
          <a:lstStyle/>
          <a:p>
            <a:pPr eaLnBrk="1" hangingPunct="1"/>
            <a:r>
              <a:rPr lang="ru-RU" sz="3600" smtClean="0"/>
              <a:t>Назови сказочных героев.</a:t>
            </a:r>
          </a:p>
        </p:txBody>
      </p:sp>
      <p:pic>
        <p:nvPicPr>
          <p:cNvPr id="4" name="Объект 3"/>
          <p:cNvPicPr>
            <a:picLocks noGrp="1" noChangeAspect="1"/>
          </p:cNvPicPr>
          <p:nvPr>
            <p:ph idx="1"/>
          </p:nvPr>
        </p:nvPicPr>
        <p:blipFill>
          <a:blip r:embed="rId2" cstate="email"/>
          <a:srcRect/>
          <a:stretch>
            <a:fillRect/>
          </a:stretch>
        </p:blipFill>
        <p:spPr>
          <a:xfrm>
            <a:off x="3138488" y="1076325"/>
            <a:ext cx="2538412" cy="3451225"/>
          </a:xfrm>
        </p:spPr>
      </p:pic>
      <p:pic>
        <p:nvPicPr>
          <p:cNvPr id="5" name="Рисунок 4"/>
          <p:cNvPicPr>
            <a:picLocks noChangeAspect="1"/>
          </p:cNvPicPr>
          <p:nvPr/>
        </p:nvPicPr>
        <p:blipFill>
          <a:blip r:embed="rId3" cstate="email"/>
          <a:srcRect/>
          <a:stretch>
            <a:fillRect/>
          </a:stretch>
        </p:blipFill>
        <p:spPr bwMode="auto">
          <a:xfrm>
            <a:off x="368300" y="381000"/>
            <a:ext cx="1793875" cy="3187700"/>
          </a:xfrm>
          <a:prstGeom prst="rect">
            <a:avLst/>
          </a:prstGeom>
          <a:noFill/>
          <a:ln w="9525">
            <a:noFill/>
            <a:miter lim="800000"/>
            <a:headEnd/>
            <a:tailEnd/>
          </a:ln>
        </p:spPr>
      </p:pic>
      <p:pic>
        <p:nvPicPr>
          <p:cNvPr id="9" name="Picture 4" descr="http://funforkids.ru/pictures/neznaika/neznaika17.png"/>
          <p:cNvPicPr>
            <a:picLocks noChangeAspect="1" noChangeArrowheads="1"/>
          </p:cNvPicPr>
          <p:nvPr/>
        </p:nvPicPr>
        <p:blipFill>
          <a:blip r:embed="rId4" cstate="email"/>
          <a:srcRect/>
          <a:stretch>
            <a:fillRect/>
          </a:stretch>
        </p:blipFill>
        <p:spPr bwMode="auto">
          <a:xfrm>
            <a:off x="6794500" y="250825"/>
            <a:ext cx="2101850" cy="3224213"/>
          </a:xfrm>
          <a:prstGeom prst="rect">
            <a:avLst/>
          </a:prstGeom>
          <a:noFill/>
          <a:ln w="9525">
            <a:noFill/>
            <a:miter lim="800000"/>
            <a:headEnd/>
            <a:tailEnd/>
          </a:ln>
        </p:spPr>
      </p:pic>
      <p:pic>
        <p:nvPicPr>
          <p:cNvPr id="30726" name="Picture 4" descr="http://funforkids.ru/pictures/mult/mult11.jpg"/>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13452475" y="3309938"/>
            <a:ext cx="2700338" cy="3375025"/>
          </a:xfrm>
          <a:prstGeom prst="rect">
            <a:avLst/>
          </a:prstGeom>
          <a:noFill/>
          <a:ln w="9525">
            <a:noFill/>
            <a:miter lim="800000"/>
            <a:headEnd/>
            <a:tailEnd/>
          </a:ln>
        </p:spPr>
      </p:pic>
      <p:pic>
        <p:nvPicPr>
          <p:cNvPr id="11" name="Picture 4" descr="http://funforkids.ru/pictures/mult/mult11.jpg"/>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957263" y="3324225"/>
            <a:ext cx="2852737" cy="3563938"/>
          </a:xfrm>
          <a:prstGeom prst="rect">
            <a:avLst/>
          </a:prstGeom>
          <a:noFill/>
          <a:ln w="9525">
            <a:noFill/>
            <a:miter lim="800000"/>
            <a:headEnd/>
            <a:tailEnd/>
          </a:ln>
        </p:spPr>
      </p:pic>
      <p:pic>
        <p:nvPicPr>
          <p:cNvPr id="12" name="Picture 7" descr="карабас"/>
          <p:cNvPicPr>
            <a:picLocks noChangeAspect="1" noChangeArrowheads="1"/>
          </p:cNvPicPr>
          <p:nvPr/>
        </p:nvPicPr>
        <p:blipFill>
          <a:blip r:embed="rId7" cstate="email">
            <a:clrChange>
              <a:clrFrom>
                <a:srgbClr val="FFFFFF"/>
              </a:clrFrom>
              <a:clrTo>
                <a:srgbClr val="FFFFFF">
                  <a:alpha val="0"/>
                </a:srgbClr>
              </a:clrTo>
            </a:clrChange>
            <a:lum bright="-6000" contrast="30000"/>
          </a:blip>
          <a:srcRect/>
          <a:stretch>
            <a:fillRect/>
          </a:stretch>
        </p:blipFill>
        <p:spPr bwMode="auto">
          <a:xfrm rot="21092134" flipH="1">
            <a:off x="5770563" y="3370263"/>
            <a:ext cx="2338387" cy="34210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ru-RU" smtClean="0"/>
          </a:p>
        </p:txBody>
      </p:sp>
      <p:sp>
        <p:nvSpPr>
          <p:cNvPr id="31747" name="Rectangle 3"/>
          <p:cNvSpPr>
            <a:spLocks noGrp="1" noChangeArrowheads="1"/>
          </p:cNvSpPr>
          <p:nvPr>
            <p:ph type="body" idx="1"/>
          </p:nvPr>
        </p:nvSpPr>
        <p:spPr/>
        <p:txBody>
          <a:bodyPr/>
          <a:lstStyle/>
          <a:p>
            <a:pPr eaLnBrk="1" hangingPunct="1"/>
            <a:endParaRPr lang="ru-RU" smtClean="0"/>
          </a:p>
        </p:txBody>
      </p:sp>
      <p:pic>
        <p:nvPicPr>
          <p:cNvPr id="31748" name="Picture 4" descr="thumbnail"/>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304800" y="304800"/>
            <a:ext cx="8229600" cy="2514600"/>
          </a:xfrm>
        </p:spPr>
        <p:txBody>
          <a:bodyPr/>
          <a:lstStyle/>
          <a:p>
            <a:pPr eaLnBrk="1" hangingPunct="1">
              <a:buFontTx/>
              <a:buNone/>
              <a:defRPr/>
            </a:pPr>
            <a:r>
              <a:rPr lang="ru-RU" sz="4000" dirty="0" smtClean="0"/>
              <a:t>Эй, спаса</a:t>
            </a:r>
            <a:r>
              <a:rPr lang="ru-RU" sz="4000" b="1" dirty="0" smtClean="0">
                <a:solidFill>
                  <a:srgbClr val="009900"/>
                </a:solidFill>
                <a:effectLst>
                  <a:outerShdw blurRad="38100" dist="38100" dir="2700000" algn="tl">
                    <a:srgbClr val="000000">
                      <a:alpha val="43137"/>
                    </a:srgbClr>
                  </a:outerShdw>
                </a:effectLst>
              </a:rPr>
              <a:t>й</a:t>
            </a:r>
            <a:r>
              <a:rPr lang="ru-RU" sz="4000" dirty="0" smtClean="0"/>
              <a:t>тесь поскоре</a:t>
            </a:r>
            <a:r>
              <a:rPr lang="ru-RU" sz="4000" b="1" dirty="0" smtClean="0">
                <a:solidFill>
                  <a:srgbClr val="009900"/>
                </a:solidFill>
                <a:effectLst>
                  <a:outerShdw blurRad="38100" dist="38100" dir="2700000" algn="tl">
                    <a:srgbClr val="000000">
                      <a:alpha val="43137"/>
                    </a:srgbClr>
                  </a:outerShdw>
                </a:effectLst>
              </a:rPr>
              <a:t>й</a:t>
            </a:r>
            <a:r>
              <a:rPr lang="ru-RU" sz="4000" dirty="0" smtClean="0"/>
              <a:t> – </a:t>
            </a:r>
          </a:p>
          <a:p>
            <a:pPr eaLnBrk="1" hangingPunct="1">
              <a:buFontTx/>
              <a:buNone/>
              <a:defRPr/>
            </a:pPr>
            <a:r>
              <a:rPr lang="ru-RU" sz="4000" dirty="0" smtClean="0"/>
              <a:t>Убежал из парты …</a:t>
            </a:r>
          </a:p>
          <a:p>
            <a:pPr eaLnBrk="1" hangingPunct="1">
              <a:buFontTx/>
              <a:buNone/>
              <a:defRPr/>
            </a:pPr>
            <a:r>
              <a:rPr lang="ru-RU" sz="1000" dirty="0" smtClean="0"/>
              <a:t>Б. </a:t>
            </a:r>
            <a:r>
              <a:rPr lang="ru-RU" sz="1000" dirty="0" err="1" smtClean="0"/>
              <a:t>Заходер</a:t>
            </a:r>
            <a:endParaRPr lang="ru-RU" sz="1000" dirty="0" smtClean="0"/>
          </a:p>
          <a:p>
            <a:pPr eaLnBrk="1" hangingPunct="1">
              <a:buFontTx/>
              <a:buNone/>
              <a:defRPr/>
            </a:pPr>
            <a:r>
              <a:rPr lang="ru-RU" sz="4000" dirty="0" smtClean="0"/>
              <a:t>                          </a:t>
            </a:r>
            <a:r>
              <a:rPr lang="ru-RU" sz="5400" dirty="0" smtClean="0"/>
              <a:t>к</a:t>
            </a:r>
            <a:r>
              <a:rPr lang="ru-RU" sz="5400" b="1" dirty="0" smtClean="0">
                <a:solidFill>
                  <a:srgbClr val="008000"/>
                </a:solidFill>
                <a:effectLst>
                  <a:outerShdw blurRad="38100" dist="38100" dir="2700000" algn="tl">
                    <a:srgbClr val="000000">
                      <a:alpha val="43137"/>
                    </a:srgbClr>
                  </a:outerShdw>
                </a:effectLst>
              </a:rPr>
              <a:t>л</a:t>
            </a:r>
            <a:r>
              <a:rPr lang="ru-RU" sz="5400" dirty="0" smtClean="0"/>
              <a:t>е</a:t>
            </a:r>
            <a:r>
              <a:rPr lang="ru-RU" sz="5400" b="1" dirty="0" smtClean="0">
                <a:solidFill>
                  <a:srgbClr val="009900"/>
                </a:solidFill>
                <a:effectLst>
                  <a:outerShdw blurRad="38100" dist="38100" dir="2700000" algn="tl">
                    <a:srgbClr val="000000">
                      <a:alpha val="43137"/>
                    </a:srgbClr>
                  </a:outerShdw>
                </a:effectLst>
              </a:rPr>
              <a:t>й</a:t>
            </a:r>
            <a:r>
              <a:rPr lang="ru-RU" sz="5400" dirty="0" smtClean="0"/>
              <a:t>!</a:t>
            </a:r>
          </a:p>
        </p:txBody>
      </p:sp>
      <p:pic>
        <p:nvPicPr>
          <p:cNvPr id="8200" name="Picture 8" descr="60416">
            <a:hlinkClick r:id="rId2"/>
          </p:cNvPr>
          <p:cNvPicPr>
            <a:picLocks noChangeAspect="1" noChangeArrowheads="1"/>
          </p:cNvPicPr>
          <p:nvPr/>
        </p:nvPicPr>
        <p:blipFill>
          <a:blip r:embed="rId3" cstate="email"/>
          <a:srcRect/>
          <a:stretch>
            <a:fillRect/>
          </a:stretch>
        </p:blipFill>
        <p:spPr bwMode="auto">
          <a:xfrm>
            <a:off x="6553200" y="990600"/>
            <a:ext cx="2339975" cy="5867400"/>
          </a:xfrm>
          <a:prstGeom prst="rect">
            <a:avLst/>
          </a:prstGeom>
          <a:noFill/>
          <a:ln w="9525">
            <a:noFill/>
            <a:miter lim="800000"/>
            <a:headEnd/>
            <a:tailEnd/>
          </a:ln>
        </p:spPr>
      </p:pic>
      <p:cxnSp>
        <p:nvCxnSpPr>
          <p:cNvPr id="3" name="Прямая соединительная линия 2"/>
          <p:cNvCxnSpPr/>
          <p:nvPr/>
        </p:nvCxnSpPr>
        <p:spPr>
          <a:xfrm>
            <a:off x="4038600" y="2971800"/>
            <a:ext cx="1752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4191000" y="3124200"/>
            <a:ext cx="1447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Овал 7"/>
          <p:cNvSpPr/>
          <p:nvPr/>
        </p:nvSpPr>
        <p:spPr>
          <a:xfrm flipV="1">
            <a:off x="4119563" y="3276600"/>
            <a:ext cx="381000" cy="381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Овал 10"/>
          <p:cNvSpPr/>
          <p:nvPr/>
        </p:nvSpPr>
        <p:spPr>
          <a:xfrm>
            <a:off x="4881563" y="32766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Овал 11"/>
          <p:cNvSpPr/>
          <p:nvPr/>
        </p:nvSpPr>
        <p:spPr>
          <a:xfrm>
            <a:off x="4500563" y="3276600"/>
            <a:ext cx="381000"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Овал 12"/>
          <p:cNvSpPr/>
          <p:nvPr/>
        </p:nvSpPr>
        <p:spPr>
          <a:xfrm>
            <a:off x="5257800" y="3276600"/>
            <a:ext cx="381000"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TextBox 8"/>
          <p:cNvSpPr txBox="1">
            <a:spLocks noChangeArrowheads="1"/>
          </p:cNvSpPr>
          <p:nvPr/>
        </p:nvSpPr>
        <p:spPr bwMode="auto">
          <a:xfrm>
            <a:off x="3997325" y="3810000"/>
            <a:ext cx="1835150" cy="646113"/>
          </a:xfrm>
          <a:prstGeom prst="rect">
            <a:avLst/>
          </a:prstGeom>
          <a:noFill/>
          <a:ln w="9525">
            <a:noFill/>
            <a:miter lim="800000"/>
            <a:headEnd/>
            <a:tailEnd/>
          </a:ln>
        </p:spPr>
        <p:txBody>
          <a:bodyPr wrap="none">
            <a:spAutoFit/>
          </a:bodyPr>
          <a:lstStyle/>
          <a:p>
            <a:r>
              <a:rPr lang="ru-RU" sz="3600"/>
              <a:t>4 буквы</a:t>
            </a:r>
          </a:p>
        </p:txBody>
      </p:sp>
      <p:sp>
        <p:nvSpPr>
          <p:cNvPr id="15" name="TextBox 14"/>
          <p:cNvSpPr txBox="1">
            <a:spLocks noChangeArrowheads="1"/>
          </p:cNvSpPr>
          <p:nvPr/>
        </p:nvSpPr>
        <p:spPr bwMode="auto">
          <a:xfrm>
            <a:off x="4022725" y="4456113"/>
            <a:ext cx="1716088" cy="646112"/>
          </a:xfrm>
          <a:prstGeom prst="rect">
            <a:avLst/>
          </a:prstGeom>
          <a:noFill/>
          <a:ln w="9525">
            <a:noFill/>
            <a:miter lim="800000"/>
            <a:headEnd/>
            <a:tailEnd/>
          </a:ln>
        </p:spPr>
        <p:txBody>
          <a:bodyPr wrap="none">
            <a:spAutoFit/>
          </a:bodyPr>
          <a:lstStyle/>
          <a:p>
            <a:r>
              <a:rPr lang="ru-RU" sz="3600"/>
              <a:t>4 звука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anim calcmode="lin" valueType="num">
                                      <p:cBhvr>
                                        <p:cTn id="8"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fade">
                                      <p:cBhvr>
                                        <p:cTn id="12" dur="1000"/>
                                        <p:tgtEl>
                                          <p:spTgt spid="8195">
                                            <p:txEl>
                                              <p:pRg st="1" end="1"/>
                                            </p:txEl>
                                          </p:spTgt>
                                        </p:tgtEl>
                                      </p:cBhvr>
                                    </p:animEffect>
                                    <p:anim calcmode="lin" valueType="num">
                                      <p:cBhvr>
                                        <p:cTn id="13"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19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fade">
                                      <p:cBhvr>
                                        <p:cTn id="17" dur="1000"/>
                                        <p:tgtEl>
                                          <p:spTgt spid="8195">
                                            <p:txEl>
                                              <p:pRg st="2" end="2"/>
                                            </p:txEl>
                                          </p:spTgt>
                                        </p:tgtEl>
                                      </p:cBhvr>
                                    </p:animEffect>
                                    <p:anim calcmode="lin" valueType="num">
                                      <p:cBhvr>
                                        <p:cTn id="18"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12" fill="hold" nodeType="clickEffect">
                                  <p:stCondLst>
                                    <p:cond delay="0"/>
                                  </p:stCondLst>
                                  <p:childTnLst>
                                    <p:set>
                                      <p:cBhvr>
                                        <p:cTn id="23" dur="1" fill="hold">
                                          <p:stCondLst>
                                            <p:cond delay="0"/>
                                          </p:stCondLst>
                                        </p:cTn>
                                        <p:tgtEl>
                                          <p:spTgt spid="8200"/>
                                        </p:tgtEl>
                                        <p:attrNameLst>
                                          <p:attrName>style.visibility</p:attrName>
                                        </p:attrNameLst>
                                      </p:cBhvr>
                                      <p:to>
                                        <p:strVal val="visible"/>
                                      </p:to>
                                    </p:set>
                                    <p:animEffect transition="in" filter="strips(downLeft)">
                                      <p:cBhvr>
                                        <p:cTn id="24" dur="500"/>
                                        <p:tgtEl>
                                          <p:spTgt spid="820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nodeType="clickEffect">
                                  <p:stCondLst>
                                    <p:cond delay="0"/>
                                  </p:stCondLst>
                                  <p:iterate type="lt">
                                    <p:tmPct val="50000"/>
                                  </p:iterate>
                                  <p:childTnLst>
                                    <p:set>
                                      <p:cBhvr>
                                        <p:cTn id="28" dur="1" fill="hold">
                                          <p:stCondLst>
                                            <p:cond delay="0"/>
                                          </p:stCondLst>
                                        </p:cTn>
                                        <p:tgtEl>
                                          <p:spTgt spid="8195">
                                            <p:txEl>
                                              <p:pRg st="3" end="3"/>
                                            </p:txEl>
                                          </p:spTgt>
                                        </p:tgtEl>
                                        <p:attrNameLst>
                                          <p:attrName>style.visibility</p:attrName>
                                        </p:attrNameLst>
                                      </p:cBhvr>
                                      <p:to>
                                        <p:strVal val="visible"/>
                                      </p:to>
                                    </p:set>
                                    <p:anim calcmode="discrete" valueType="clr">
                                      <p:cBhvr override="childStyle">
                                        <p:cTn id="29" dur="80"/>
                                        <p:tgtEl>
                                          <p:spTgt spid="819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8195">
                                            <p:txEl>
                                              <p:pRg st="3" end="3"/>
                                            </p:txEl>
                                          </p:spTgt>
                                        </p:tgtEl>
                                        <p:attrNameLst>
                                          <p:attrName>fillcolor</p:attrName>
                                        </p:attrNameLst>
                                      </p:cBhvr>
                                      <p:tavLst>
                                        <p:tav tm="0">
                                          <p:val>
                                            <p:clrVal>
                                              <a:schemeClr val="accent2"/>
                                            </p:clrVal>
                                          </p:val>
                                        </p:tav>
                                        <p:tav tm="50000">
                                          <p:val>
                                            <p:clrVal>
                                              <a:schemeClr val="hlink"/>
                                            </p:clrVal>
                                          </p:val>
                                        </p:tav>
                                      </p:tavLst>
                                    </p:anim>
                                    <p:set>
                                      <p:cBhvr>
                                        <p:cTn id="31" dur="80"/>
                                        <p:tgtEl>
                                          <p:spTgt spid="8195">
                                            <p:txEl>
                                              <p:pRg st="3" end="3"/>
                                            </p:txEl>
                                          </p:spTgt>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down)">
                                      <p:cBhvr>
                                        <p:cTn id="36" dur="500"/>
                                        <p:tgtEl>
                                          <p:spTgt spid="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00"/>
                                        <p:tgtEl>
                                          <p:spTgt spid="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ppt_x"/>
                                          </p:val>
                                        </p:tav>
                                        <p:tav tm="100000">
                                          <p:val>
                                            <p:strVal val="#ppt_x"/>
                                          </p:val>
                                        </p:tav>
                                      </p:tavLst>
                                    </p:anim>
                                    <p:anim calcmode="lin" valueType="num">
                                      <p:cBhvr additive="base">
                                        <p:cTn id="4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additive="base">
                                        <p:cTn id="58" dur="500" fill="hold"/>
                                        <p:tgtEl>
                                          <p:spTgt spid="11"/>
                                        </p:tgtEl>
                                        <p:attrNameLst>
                                          <p:attrName>ppt_x</p:attrName>
                                        </p:attrNameLst>
                                      </p:cBhvr>
                                      <p:tavLst>
                                        <p:tav tm="0">
                                          <p:val>
                                            <p:strVal val="#ppt_x"/>
                                          </p:val>
                                        </p:tav>
                                        <p:tav tm="100000">
                                          <p:val>
                                            <p:strVal val="#ppt_x"/>
                                          </p:val>
                                        </p:tav>
                                      </p:tavLst>
                                    </p:anim>
                                    <p:anim calcmode="lin" valueType="num">
                                      <p:cBhvr additive="base">
                                        <p:cTn id="5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500" fill="hold"/>
                                        <p:tgtEl>
                                          <p:spTgt spid="13"/>
                                        </p:tgtEl>
                                        <p:attrNameLst>
                                          <p:attrName>ppt_x</p:attrName>
                                        </p:attrNameLst>
                                      </p:cBhvr>
                                      <p:tavLst>
                                        <p:tav tm="0">
                                          <p:val>
                                            <p:strVal val="#ppt_x"/>
                                          </p:val>
                                        </p:tav>
                                        <p:tav tm="100000">
                                          <p:val>
                                            <p:strVal val="#ppt_x"/>
                                          </p:val>
                                        </p:tav>
                                      </p:tavLst>
                                    </p:anim>
                                    <p:anim calcmode="lin" valueType="num">
                                      <p:cBhvr additive="base">
                                        <p:cTn id="6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wipe(down)">
                                      <p:cBhvr>
                                        <p:cTn id="70" dur="500"/>
                                        <p:tgtEl>
                                          <p:spTgt spid="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down)">
                                      <p:cBhvr>
                                        <p:cTn id="7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9"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152400" y="228600"/>
            <a:ext cx="8229600" cy="4525963"/>
          </a:xfrm>
        </p:spPr>
        <p:txBody>
          <a:bodyPr/>
          <a:lstStyle/>
          <a:p>
            <a:pPr eaLnBrk="1" hangingPunct="1">
              <a:buFontTx/>
              <a:buNone/>
              <a:defRPr/>
            </a:pPr>
            <a:r>
              <a:rPr lang="ru-RU" sz="4000" dirty="0" smtClean="0"/>
              <a:t>Зверь уснул, укрывшись гриво</a:t>
            </a:r>
            <a:r>
              <a:rPr lang="ru-RU" sz="4000" b="1" dirty="0" smtClean="0">
                <a:solidFill>
                  <a:srgbClr val="008000"/>
                </a:solidFill>
                <a:effectLst>
                  <a:outerShdw blurRad="38100" dist="38100" dir="2700000" algn="tl">
                    <a:srgbClr val="000000"/>
                  </a:outerShdw>
                </a:effectLst>
              </a:rPr>
              <a:t>й</a:t>
            </a:r>
            <a:r>
              <a:rPr lang="ru-RU" sz="4000" dirty="0" smtClean="0"/>
              <a:t>.</a:t>
            </a:r>
          </a:p>
          <a:p>
            <a:pPr eaLnBrk="1" hangingPunct="1">
              <a:buFontTx/>
              <a:buNone/>
              <a:defRPr/>
            </a:pPr>
            <a:r>
              <a:rPr lang="ru-RU" sz="4000" dirty="0" smtClean="0"/>
              <a:t>Хвостик с кисточко</a:t>
            </a:r>
            <a:r>
              <a:rPr lang="ru-RU" sz="4000" b="1" dirty="0" smtClean="0">
                <a:solidFill>
                  <a:srgbClr val="008000"/>
                </a:solidFill>
                <a:effectLst>
                  <a:outerShdw blurRad="38100" dist="38100" dir="2700000" algn="tl">
                    <a:srgbClr val="000000"/>
                  </a:outerShdw>
                </a:effectLst>
              </a:rPr>
              <a:t>й</a:t>
            </a:r>
            <a:r>
              <a:rPr lang="ru-RU" sz="4000" dirty="0" smtClean="0"/>
              <a:t> игриво</a:t>
            </a:r>
            <a:r>
              <a:rPr lang="ru-RU" sz="4000" b="1" dirty="0" smtClean="0">
                <a:solidFill>
                  <a:srgbClr val="008000"/>
                </a:solidFill>
                <a:effectLst>
                  <a:outerShdw blurRad="38100" dist="38100" dir="2700000" algn="tl">
                    <a:srgbClr val="000000">
                      <a:alpha val="43137"/>
                    </a:srgbClr>
                  </a:outerShdw>
                </a:effectLst>
              </a:rPr>
              <a:t>й</a:t>
            </a:r>
          </a:p>
          <a:p>
            <a:pPr eaLnBrk="1" hangingPunct="1">
              <a:buFontTx/>
              <a:buNone/>
              <a:defRPr/>
            </a:pPr>
            <a:r>
              <a:rPr lang="ru-RU" sz="4000" dirty="0" smtClean="0"/>
              <a:t>Я бы тронул, осме</a:t>
            </a:r>
            <a:r>
              <a:rPr lang="ru-RU" sz="4000" b="1" dirty="0" smtClean="0">
                <a:solidFill>
                  <a:srgbClr val="008000"/>
                </a:solidFill>
                <a:effectLst>
                  <a:outerShdw blurRad="38100" dist="38100" dir="2700000" algn="tl">
                    <a:srgbClr val="000000"/>
                  </a:outerShdw>
                </a:effectLst>
              </a:rPr>
              <a:t>л</a:t>
            </a:r>
            <a:r>
              <a:rPr lang="ru-RU" sz="4000" dirty="0" smtClean="0"/>
              <a:t>ев,</a:t>
            </a:r>
          </a:p>
          <a:p>
            <a:pPr eaLnBrk="1" hangingPunct="1">
              <a:buFontTx/>
              <a:buNone/>
              <a:defRPr/>
            </a:pPr>
            <a:r>
              <a:rPr lang="ru-RU" sz="4000" dirty="0" smtClean="0"/>
              <a:t>Да боюсь, проснётся …</a:t>
            </a:r>
          </a:p>
          <a:p>
            <a:pPr eaLnBrk="1" hangingPunct="1">
              <a:buFontTx/>
              <a:buNone/>
              <a:defRPr/>
            </a:pPr>
            <a:r>
              <a:rPr lang="ru-RU" sz="2000" dirty="0" smtClean="0"/>
              <a:t>В. </a:t>
            </a:r>
            <a:r>
              <a:rPr lang="ru-RU" sz="2000" dirty="0" err="1" smtClean="0"/>
              <a:t>Азбукин</a:t>
            </a:r>
            <a:endParaRPr lang="ru-RU" sz="2000" dirty="0" smtClean="0"/>
          </a:p>
        </p:txBody>
      </p:sp>
      <p:pic>
        <p:nvPicPr>
          <p:cNvPr id="5123" name="Picture 3" descr="947516764">
            <a:hlinkClick r:id="rId2"/>
          </p:cNvPr>
          <p:cNvPicPr>
            <a:picLocks noChangeAspect="1" noChangeArrowheads="1"/>
          </p:cNvPicPr>
          <p:nvPr/>
        </p:nvPicPr>
        <p:blipFill>
          <a:blip r:embed="rId3" cstate="email"/>
          <a:srcRect/>
          <a:stretch>
            <a:fillRect/>
          </a:stretch>
        </p:blipFill>
        <p:spPr bwMode="auto">
          <a:xfrm>
            <a:off x="3429000" y="3162300"/>
            <a:ext cx="5715000" cy="3695700"/>
          </a:xfrm>
          <a:prstGeom prst="rect">
            <a:avLst/>
          </a:prstGeom>
          <a:noFill/>
          <a:ln w="9525">
            <a:noFill/>
            <a:miter lim="800000"/>
            <a:headEnd/>
            <a:tailEnd/>
          </a:ln>
        </p:spPr>
      </p:pic>
      <p:sp>
        <p:nvSpPr>
          <p:cNvPr id="5124" name="Text Box 4"/>
          <p:cNvSpPr txBox="1">
            <a:spLocks noChangeArrowheads="1"/>
          </p:cNvSpPr>
          <p:nvPr/>
        </p:nvSpPr>
        <p:spPr bwMode="auto">
          <a:xfrm>
            <a:off x="2066925" y="3581400"/>
            <a:ext cx="120015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1" hangingPunct="1">
              <a:defRPr/>
            </a:pPr>
            <a:r>
              <a:rPr lang="ru-RU" sz="4000" b="1" dirty="0">
                <a:solidFill>
                  <a:srgbClr val="009900"/>
                </a:solidFill>
                <a:effectLst>
                  <a:outerShdw blurRad="38100" dist="38100" dir="2700000" algn="tl">
                    <a:srgbClr val="000000"/>
                  </a:outerShdw>
                </a:effectLst>
                <a:latin typeface="Arial" panose="020B0604020202020204" pitchFamily="34" charset="0"/>
              </a:rPr>
              <a:t>л</a:t>
            </a:r>
            <a:r>
              <a:rPr lang="ru-RU" sz="4000" dirty="0">
                <a:latin typeface="Arial" panose="020B0604020202020204" pitchFamily="34" charset="0"/>
              </a:rPr>
              <a:t>ев.</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Effect transition="in" filter="fade">
                                      <p:cBhvr>
                                        <p:cTn id="7" dur="1000"/>
                                        <p:tgtEl>
                                          <p:spTgt spid="5122">
                                            <p:txEl>
                                              <p:pRg st="0" end="0"/>
                                            </p:txEl>
                                          </p:spTgt>
                                        </p:tgtEl>
                                      </p:cBhvr>
                                    </p:animEffect>
                                    <p:anim calcmode="lin" valueType="num">
                                      <p:cBhvr>
                                        <p:cTn id="8" dur="1000" fill="hold"/>
                                        <p:tgtEl>
                                          <p:spTgt spid="51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2">
                                            <p:txEl>
                                              <p:pRg st="1" end="1"/>
                                            </p:txEl>
                                          </p:spTgt>
                                        </p:tgtEl>
                                        <p:attrNameLst>
                                          <p:attrName>style.visibility</p:attrName>
                                        </p:attrNameLst>
                                      </p:cBhvr>
                                      <p:to>
                                        <p:strVal val="visible"/>
                                      </p:to>
                                    </p:set>
                                    <p:animEffect transition="in" filter="fade">
                                      <p:cBhvr>
                                        <p:cTn id="12" dur="1000"/>
                                        <p:tgtEl>
                                          <p:spTgt spid="5122">
                                            <p:txEl>
                                              <p:pRg st="1" end="1"/>
                                            </p:txEl>
                                          </p:spTgt>
                                        </p:tgtEl>
                                      </p:cBhvr>
                                    </p:animEffect>
                                    <p:anim calcmode="lin" valueType="num">
                                      <p:cBhvr>
                                        <p:cTn id="13" dur="1000" fill="hold"/>
                                        <p:tgtEl>
                                          <p:spTgt spid="512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12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2">
                                            <p:txEl>
                                              <p:pRg st="2" end="2"/>
                                            </p:txEl>
                                          </p:spTgt>
                                        </p:tgtEl>
                                        <p:attrNameLst>
                                          <p:attrName>style.visibility</p:attrName>
                                        </p:attrNameLst>
                                      </p:cBhvr>
                                      <p:to>
                                        <p:strVal val="visible"/>
                                      </p:to>
                                    </p:set>
                                    <p:animEffect transition="in" filter="fade">
                                      <p:cBhvr>
                                        <p:cTn id="17" dur="1000"/>
                                        <p:tgtEl>
                                          <p:spTgt spid="5122">
                                            <p:txEl>
                                              <p:pRg st="2" end="2"/>
                                            </p:txEl>
                                          </p:spTgt>
                                        </p:tgtEl>
                                      </p:cBhvr>
                                    </p:animEffect>
                                    <p:anim calcmode="lin" valueType="num">
                                      <p:cBhvr>
                                        <p:cTn id="18" dur="1000" fill="hold"/>
                                        <p:tgtEl>
                                          <p:spTgt spid="512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12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122">
                                            <p:txEl>
                                              <p:pRg st="3" end="3"/>
                                            </p:txEl>
                                          </p:spTgt>
                                        </p:tgtEl>
                                        <p:attrNameLst>
                                          <p:attrName>style.visibility</p:attrName>
                                        </p:attrNameLst>
                                      </p:cBhvr>
                                      <p:to>
                                        <p:strVal val="visible"/>
                                      </p:to>
                                    </p:set>
                                    <p:animEffect transition="in" filter="fade">
                                      <p:cBhvr>
                                        <p:cTn id="22" dur="1000"/>
                                        <p:tgtEl>
                                          <p:spTgt spid="5122">
                                            <p:txEl>
                                              <p:pRg st="3" end="3"/>
                                            </p:txEl>
                                          </p:spTgt>
                                        </p:tgtEl>
                                      </p:cBhvr>
                                    </p:animEffect>
                                    <p:anim calcmode="lin" valueType="num">
                                      <p:cBhvr>
                                        <p:cTn id="23" dur="1000" fill="hold"/>
                                        <p:tgtEl>
                                          <p:spTgt spid="512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12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122">
                                            <p:txEl>
                                              <p:pRg st="4" end="4"/>
                                            </p:txEl>
                                          </p:spTgt>
                                        </p:tgtEl>
                                        <p:attrNameLst>
                                          <p:attrName>style.visibility</p:attrName>
                                        </p:attrNameLst>
                                      </p:cBhvr>
                                      <p:to>
                                        <p:strVal val="visible"/>
                                      </p:to>
                                    </p:set>
                                    <p:animEffect transition="in" filter="fade">
                                      <p:cBhvr>
                                        <p:cTn id="27" dur="1000"/>
                                        <p:tgtEl>
                                          <p:spTgt spid="5122">
                                            <p:txEl>
                                              <p:pRg st="4" end="4"/>
                                            </p:txEl>
                                          </p:spTgt>
                                        </p:tgtEl>
                                      </p:cBhvr>
                                    </p:animEffect>
                                    <p:anim calcmode="lin" valueType="num">
                                      <p:cBhvr>
                                        <p:cTn id="28" dur="1000" fill="hold"/>
                                        <p:tgtEl>
                                          <p:spTgt spid="512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12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nodeType="clickEffect">
                                  <p:stCondLst>
                                    <p:cond delay="0"/>
                                  </p:stCondLst>
                                  <p:childTnLst>
                                    <p:set>
                                      <p:cBhvr>
                                        <p:cTn id="33" dur="1" fill="hold">
                                          <p:stCondLst>
                                            <p:cond delay="0"/>
                                          </p:stCondLst>
                                        </p:cTn>
                                        <p:tgtEl>
                                          <p:spTgt spid="5123"/>
                                        </p:tgtEl>
                                        <p:attrNameLst>
                                          <p:attrName>style.visibility</p:attrName>
                                        </p:attrNameLst>
                                      </p:cBhvr>
                                      <p:to>
                                        <p:strVal val="visible"/>
                                      </p:to>
                                    </p:set>
                                    <p:anim calcmode="lin" valueType="num">
                                      <p:cBhvr>
                                        <p:cTn id="34" dur="500" fill="hold"/>
                                        <p:tgtEl>
                                          <p:spTgt spid="5123"/>
                                        </p:tgtEl>
                                        <p:attrNameLst>
                                          <p:attrName>ppt_w</p:attrName>
                                        </p:attrNameLst>
                                      </p:cBhvr>
                                      <p:tavLst>
                                        <p:tav tm="0">
                                          <p:val>
                                            <p:fltVal val="0"/>
                                          </p:val>
                                        </p:tav>
                                        <p:tav tm="100000">
                                          <p:val>
                                            <p:strVal val="#ppt_w"/>
                                          </p:val>
                                        </p:tav>
                                      </p:tavLst>
                                    </p:anim>
                                    <p:anim calcmode="lin" valueType="num">
                                      <p:cBhvr>
                                        <p:cTn id="35" dur="500" fill="hold"/>
                                        <p:tgtEl>
                                          <p:spTgt spid="5123"/>
                                        </p:tgtEl>
                                        <p:attrNameLst>
                                          <p:attrName>ppt_h</p:attrName>
                                        </p:attrNameLst>
                                      </p:cBhvr>
                                      <p:tavLst>
                                        <p:tav tm="0">
                                          <p:val>
                                            <p:fltVal val="0"/>
                                          </p:val>
                                        </p:tav>
                                        <p:tav tm="100000">
                                          <p:val>
                                            <p:strVal val="#ppt_h"/>
                                          </p:val>
                                        </p:tav>
                                      </p:tavLst>
                                    </p:anim>
                                    <p:animEffect transition="in" filter="fade">
                                      <p:cBhvr>
                                        <p:cTn id="36" dur="500"/>
                                        <p:tgtEl>
                                          <p:spTgt spid="512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5124"/>
                                        </p:tgtEl>
                                        <p:attrNameLst>
                                          <p:attrName>style.visibility</p:attrName>
                                        </p:attrNameLst>
                                      </p:cBhvr>
                                      <p:to>
                                        <p:strVal val="visible"/>
                                      </p:to>
                                    </p:set>
                                    <p:anim calcmode="discrete" valueType="clr">
                                      <p:cBhvr override="childStyle">
                                        <p:cTn id="41" dur="80"/>
                                        <p:tgtEl>
                                          <p:spTgt spid="5124"/>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5124"/>
                                        </p:tgtEl>
                                        <p:attrNameLst>
                                          <p:attrName>fillcolor</p:attrName>
                                        </p:attrNameLst>
                                      </p:cBhvr>
                                      <p:tavLst>
                                        <p:tav tm="0">
                                          <p:val>
                                            <p:clrVal>
                                              <a:schemeClr val="accent2"/>
                                            </p:clrVal>
                                          </p:val>
                                        </p:tav>
                                        <p:tav tm="50000">
                                          <p:val>
                                            <p:clrVal>
                                              <a:schemeClr val="hlink"/>
                                            </p:clrVal>
                                          </p:val>
                                        </p:tav>
                                      </p:tavLst>
                                    </p:anim>
                                    <p:set>
                                      <p:cBhvr>
                                        <p:cTn id="43" dur="80"/>
                                        <p:tgtEl>
                                          <p:spTgt spid="51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61963" y="323850"/>
            <a:ext cx="6858000" cy="857250"/>
          </a:xfrm>
        </p:spPr>
        <p:txBody>
          <a:bodyPr/>
          <a:lstStyle/>
          <a:p>
            <a:pPr algn="l"/>
            <a:r>
              <a:rPr lang="ru-RU" smtClean="0"/>
              <a:t>Измени предложения по образцу: </a:t>
            </a:r>
          </a:p>
        </p:txBody>
      </p:sp>
      <p:sp>
        <p:nvSpPr>
          <p:cNvPr id="3" name="Содержимое 2"/>
          <p:cNvSpPr>
            <a:spLocks noGrp="1"/>
          </p:cNvSpPr>
          <p:nvPr>
            <p:ph idx="4294967295"/>
          </p:nvPr>
        </p:nvSpPr>
        <p:spPr/>
        <p:txBody>
          <a:bodyPr/>
          <a:lstStyle/>
          <a:p>
            <a:pPr>
              <a:buFontTx/>
              <a:buNone/>
              <a:defRPr/>
            </a:pPr>
            <a:r>
              <a:rPr lang="ru-RU" sz="3000" dirty="0"/>
              <a:t>У Ко</a:t>
            </a:r>
            <a:r>
              <a:rPr lang="ru-RU" sz="3000" b="1" dirty="0">
                <a:solidFill>
                  <a:srgbClr val="008000"/>
                </a:solidFill>
                <a:effectLst>
                  <a:outerShdw blurRad="38100" dist="38100" dir="2700000" algn="tl">
                    <a:srgbClr val="000000"/>
                  </a:outerShdw>
                </a:effectLst>
              </a:rPr>
              <a:t>л</a:t>
            </a:r>
            <a:r>
              <a:rPr lang="ru-RU" sz="3000" dirty="0"/>
              <a:t>и попуга</a:t>
            </a:r>
            <a:r>
              <a:rPr lang="ru-RU" sz="3000" b="1" dirty="0">
                <a:solidFill>
                  <a:srgbClr val="008000"/>
                </a:solidFill>
              </a:rPr>
              <a:t>й</a:t>
            </a:r>
            <a:r>
              <a:rPr lang="ru-RU" sz="3000" dirty="0"/>
              <a:t>. </a:t>
            </a:r>
          </a:p>
          <a:p>
            <a:pPr>
              <a:buFontTx/>
              <a:buNone/>
              <a:defRPr/>
            </a:pPr>
            <a:r>
              <a:rPr lang="ru-RU" sz="3000" dirty="0"/>
              <a:t>– Это Ко</a:t>
            </a:r>
            <a:r>
              <a:rPr lang="ru-RU" sz="3000" b="1" dirty="0">
                <a:solidFill>
                  <a:srgbClr val="008000"/>
                </a:solidFill>
              </a:rPr>
              <a:t>л</a:t>
            </a:r>
            <a:r>
              <a:rPr lang="ru-RU" sz="3000" dirty="0"/>
              <a:t>ин попуга</a:t>
            </a:r>
            <a:r>
              <a:rPr lang="ru-RU" sz="3000" b="1" dirty="0">
                <a:solidFill>
                  <a:srgbClr val="008000"/>
                </a:solidFill>
              </a:rPr>
              <a:t>й</a:t>
            </a:r>
            <a:r>
              <a:rPr lang="ru-RU" sz="3000" dirty="0"/>
              <a:t>.</a:t>
            </a:r>
          </a:p>
          <a:p>
            <a:pPr>
              <a:buFontTx/>
              <a:buNone/>
              <a:defRPr/>
            </a:pPr>
            <a:endParaRPr lang="ru-RU" sz="3000" dirty="0"/>
          </a:p>
          <a:p>
            <a:pPr>
              <a:buFontTx/>
              <a:buNone/>
              <a:defRPr/>
            </a:pPr>
            <a:endParaRPr lang="ru-RU" sz="3000" dirty="0"/>
          </a:p>
          <a:p>
            <a:pPr>
              <a:buFontTx/>
              <a:buNone/>
              <a:defRPr/>
            </a:pPr>
            <a:r>
              <a:rPr lang="ru-RU" sz="3000" dirty="0"/>
              <a:t>У </a:t>
            </a:r>
            <a:r>
              <a:rPr lang="ru-RU" sz="3000" b="1" dirty="0">
                <a:solidFill>
                  <a:srgbClr val="008000"/>
                </a:solidFill>
              </a:rPr>
              <a:t>Л</a:t>
            </a:r>
            <a:r>
              <a:rPr lang="ru-RU" sz="3000" dirty="0"/>
              <a:t>ёши ко</a:t>
            </a:r>
            <a:r>
              <a:rPr lang="ru-RU" sz="3000" b="1" dirty="0">
                <a:solidFill>
                  <a:srgbClr val="008000"/>
                </a:solidFill>
                <a:effectLst>
                  <a:outerShdw blurRad="38100" dist="38100" dir="2700000" algn="tl">
                    <a:srgbClr val="000000"/>
                  </a:outerShdw>
                </a:effectLst>
              </a:rPr>
              <a:t>й</a:t>
            </a:r>
            <a:r>
              <a:rPr lang="ru-RU" sz="3000" dirty="0"/>
              <a:t>ка. </a:t>
            </a:r>
          </a:p>
          <a:p>
            <a:pPr>
              <a:buFontTx/>
              <a:buNone/>
              <a:defRPr/>
            </a:pPr>
            <a:r>
              <a:rPr lang="ru-RU" sz="3000" dirty="0"/>
              <a:t>– Это </a:t>
            </a:r>
            <a:r>
              <a:rPr lang="ru-RU" sz="3000" b="1" dirty="0" err="1">
                <a:solidFill>
                  <a:srgbClr val="008000"/>
                </a:solidFill>
                <a:effectLst>
                  <a:outerShdw blurRad="38100" dist="38100" dir="2700000" algn="tl">
                    <a:srgbClr val="000000"/>
                  </a:outerShdw>
                </a:effectLst>
              </a:rPr>
              <a:t>Л</a:t>
            </a:r>
            <a:r>
              <a:rPr lang="ru-RU" sz="3000" dirty="0" err="1"/>
              <a:t>ёшина</a:t>
            </a:r>
            <a:r>
              <a:rPr lang="ru-RU" sz="3000" dirty="0"/>
              <a:t> ко</a:t>
            </a:r>
            <a:r>
              <a:rPr lang="ru-RU" sz="3000" b="1" dirty="0">
                <a:solidFill>
                  <a:srgbClr val="008000"/>
                </a:solidFill>
                <a:effectLst>
                  <a:outerShdw blurRad="38100" dist="38100" dir="2700000" algn="tl">
                    <a:srgbClr val="000000"/>
                  </a:outerShdw>
                </a:effectLst>
              </a:rPr>
              <a:t>й</a:t>
            </a:r>
            <a:r>
              <a:rPr lang="ru-RU" sz="3000" dirty="0"/>
              <a:t>ка.</a:t>
            </a:r>
          </a:p>
          <a:p>
            <a:pPr>
              <a:buFontTx/>
              <a:buNone/>
              <a:defRPr/>
            </a:pPr>
            <a:endParaRPr lang="ru-RU" sz="3000" dirty="0"/>
          </a:p>
          <a:p>
            <a:pPr>
              <a:buFontTx/>
              <a:buNone/>
              <a:defRPr/>
            </a:pPr>
            <a:endParaRPr lang="ru-RU" dirty="0"/>
          </a:p>
        </p:txBody>
      </p:sp>
      <p:sp>
        <p:nvSpPr>
          <p:cNvPr id="35844" name="Rectangle 3"/>
          <p:cNvSpPr>
            <a:spLocks noChangeArrowheads="1"/>
          </p:cNvSpPr>
          <p:nvPr/>
        </p:nvSpPr>
        <p:spPr bwMode="auto">
          <a:xfrm>
            <a:off x="1076325" y="811213"/>
            <a:ext cx="530225" cy="369887"/>
          </a:xfrm>
          <a:prstGeom prst="rect">
            <a:avLst/>
          </a:prstGeom>
          <a:noFill/>
          <a:ln w="9525">
            <a:noFill/>
            <a:miter lim="800000"/>
            <a:headEnd/>
            <a:tailEnd/>
          </a:ln>
        </p:spPr>
        <p:txBody>
          <a:bodyPr wrap="none" anchor="ctr">
            <a:spAutoFit/>
          </a:bodyPr>
          <a:lstStyle/>
          <a:p>
            <a:pPr indent="342900" algn="just"/>
            <a:endParaRPr lang="ru-RU">
              <a:solidFill>
                <a:srgbClr val="000000"/>
              </a:solidFill>
            </a:endParaRPr>
          </a:p>
        </p:txBody>
      </p:sp>
      <p:pic>
        <p:nvPicPr>
          <p:cNvPr id="5" name="Picture 4" descr="E:\Рисунки\Птицы\попугай.png"/>
          <p:cNvPicPr>
            <a:picLocks noChangeAspect="1" noChangeArrowheads="1"/>
          </p:cNvPicPr>
          <p:nvPr/>
        </p:nvPicPr>
        <p:blipFill>
          <a:blip r:embed="rId2" cstate="email"/>
          <a:srcRect/>
          <a:stretch>
            <a:fillRect/>
          </a:stretch>
        </p:blipFill>
        <p:spPr bwMode="auto">
          <a:xfrm>
            <a:off x="6445250" y="1827213"/>
            <a:ext cx="1096963" cy="1858962"/>
          </a:xfrm>
          <a:prstGeom prst="rect">
            <a:avLst/>
          </a:prstGeom>
          <a:noFill/>
          <a:ln w="9525">
            <a:noFill/>
            <a:miter lim="800000"/>
            <a:headEnd/>
            <a:tailEnd/>
          </a:ln>
        </p:spPr>
      </p:pic>
      <p:grpSp>
        <p:nvGrpSpPr>
          <p:cNvPr id="4" name="Группа 8"/>
          <p:cNvGrpSpPr>
            <a:grpSpLocks/>
          </p:cNvGrpSpPr>
          <p:nvPr/>
        </p:nvGrpSpPr>
        <p:grpSpPr bwMode="auto">
          <a:xfrm>
            <a:off x="4308475" y="3003550"/>
            <a:ext cx="3233738" cy="3074988"/>
            <a:chOff x="5410200" y="3497580"/>
            <a:chExt cx="3733800" cy="3360420"/>
          </a:xfrm>
        </p:grpSpPr>
        <p:pic>
          <p:nvPicPr>
            <p:cNvPr id="35848" name="Picture 5" descr="E:\Рисунки\Мебель\кров-ка.png"/>
            <p:cNvPicPr>
              <a:picLocks noChangeAspect="1" noChangeArrowheads="1"/>
            </p:cNvPicPr>
            <p:nvPr/>
          </p:nvPicPr>
          <p:blipFill>
            <a:blip r:embed="rId3" cstate="email"/>
            <a:srcRect/>
            <a:stretch>
              <a:fillRect/>
            </a:stretch>
          </p:blipFill>
          <p:spPr bwMode="auto">
            <a:xfrm>
              <a:off x="5410200" y="3497580"/>
              <a:ext cx="3733800" cy="3360420"/>
            </a:xfrm>
            <a:prstGeom prst="rect">
              <a:avLst/>
            </a:prstGeom>
            <a:noFill/>
            <a:ln w="9525">
              <a:noFill/>
              <a:miter lim="800000"/>
              <a:headEnd/>
              <a:tailEnd/>
            </a:ln>
          </p:spPr>
        </p:pic>
        <p:pic>
          <p:nvPicPr>
            <p:cNvPr id="35849" name="Picture 5" descr="0019"/>
            <p:cNvPicPr>
              <a:picLocks noChangeAspect="1" noChangeArrowheads="1"/>
            </p:cNvPicPr>
            <p:nvPr/>
          </p:nvPicPr>
          <p:blipFill>
            <a:blip r:embed="rId4" cstate="email"/>
            <a:srcRect/>
            <a:stretch>
              <a:fillRect/>
            </a:stretch>
          </p:blipFill>
          <p:spPr bwMode="auto">
            <a:xfrm>
              <a:off x="5791200" y="3581400"/>
              <a:ext cx="1508125" cy="2386013"/>
            </a:xfrm>
            <a:prstGeom prst="rect">
              <a:avLst/>
            </a:prstGeom>
            <a:noFill/>
            <a:ln w="9525">
              <a:noFill/>
              <a:miter lim="800000"/>
              <a:headEnd/>
              <a:tailEnd/>
            </a:ln>
          </p:spPr>
        </p:pic>
      </p:grpSp>
      <p:pic>
        <p:nvPicPr>
          <p:cNvPr id="6" name="Рисунок 5"/>
          <p:cNvPicPr>
            <a:picLocks noChangeAspect="1"/>
          </p:cNvPicPr>
          <p:nvPr/>
        </p:nvPicPr>
        <p:blipFill>
          <a:blip r:embed="rId5" cstate="email"/>
          <a:srcRect/>
          <a:stretch>
            <a:fillRect/>
          </a:stretch>
        </p:blipFill>
        <p:spPr bwMode="auto">
          <a:xfrm>
            <a:off x="7542213" y="960438"/>
            <a:ext cx="1268412" cy="3562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3"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0" end="0"/>
                                            </p:txEl>
                                          </p:spTgt>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7" presetClass="entr" presetSubtype="0" fill="hold" nodeType="clickEffect">
                                  <p:stCondLst>
                                    <p:cond delay="0"/>
                                  </p:stCondLst>
                                  <p:iterate type="lt">
                                    <p:tmPct val="50000"/>
                                  </p:iterate>
                                  <p:childTnLst>
                                    <p:set>
                                      <p:cBhvr>
                                        <p:cTn id="29"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30"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32" dur="80"/>
                                        <p:tgtEl>
                                          <p:spTgt spid="3">
                                            <p:txEl>
                                              <p:pRg st="1" end="1"/>
                                            </p:txEl>
                                          </p:spTgt>
                                        </p:tgtEl>
                                        <p:attrNameLst>
                                          <p:attrName>fill.type</p:attrName>
                                        </p:attrNameLst>
                                      </p:cBhvr>
                                      <p:to>
                                        <p:strVal val="solid"/>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7" presetClass="entr" presetSubtype="0" fill="hold" nodeType="clickEffect">
                                  <p:stCondLst>
                                    <p:cond delay="0"/>
                                  </p:stCondLst>
                                  <p:iterate type="lt">
                                    <p:tmPct val="50000"/>
                                  </p:iterate>
                                  <p:childTnLst>
                                    <p:set>
                                      <p:cBhvr>
                                        <p:cTn id="36"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37"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39" dur="80"/>
                                        <p:tgtEl>
                                          <p:spTgt spid="3">
                                            <p:txEl>
                                              <p:pRg st="4" end="4"/>
                                            </p:txEl>
                                          </p:spTgt>
                                        </p:tgtEl>
                                        <p:attrNameLst>
                                          <p:attrName>fill.type</p:attrName>
                                        </p:attrNameLst>
                                      </p:cBhvr>
                                      <p:to>
                                        <p:strVal val="solid"/>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7" presetClass="entr" presetSubtype="0" fill="hold" nodeType="clickEffect">
                                  <p:stCondLst>
                                    <p:cond delay="0"/>
                                  </p:stCondLst>
                                  <p:iterate type="lt">
                                    <p:tmPct val="50000"/>
                                  </p:iterate>
                                  <p:childTnLst>
                                    <p:set>
                                      <p:cBhvr>
                                        <p:cTn id="50"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51"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53" dur="80"/>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1485900" y="1085850"/>
            <a:ext cx="6172200" cy="4365625"/>
          </a:xfrm>
        </p:spPr>
        <p:txBody>
          <a:bodyPr/>
          <a:lstStyle/>
          <a:p>
            <a:pPr>
              <a:buFontTx/>
              <a:buNone/>
              <a:defRPr/>
            </a:pPr>
            <a:r>
              <a:rPr lang="ru-RU" sz="3300" dirty="0"/>
              <a:t>У </a:t>
            </a:r>
            <a:r>
              <a:rPr lang="ru-RU" sz="3300" b="1" dirty="0">
                <a:solidFill>
                  <a:srgbClr val="008000"/>
                </a:solidFill>
              </a:rPr>
              <a:t>Л</a:t>
            </a:r>
            <a:r>
              <a:rPr lang="ru-RU" sz="3300" dirty="0"/>
              <a:t>иды </a:t>
            </a:r>
            <a:r>
              <a:rPr lang="ru-RU" sz="3300" b="1" dirty="0">
                <a:solidFill>
                  <a:srgbClr val="008000"/>
                </a:solidFill>
              </a:rPr>
              <a:t>л</a:t>
            </a:r>
            <a:r>
              <a:rPr lang="ru-RU" sz="3300" dirty="0"/>
              <a:t>е</a:t>
            </a:r>
            <a:r>
              <a:rPr lang="ru-RU" sz="3300" b="1" dirty="0">
                <a:solidFill>
                  <a:srgbClr val="008000"/>
                </a:solidFill>
              </a:rPr>
              <a:t>й</a:t>
            </a:r>
            <a:r>
              <a:rPr lang="ru-RU" sz="3300" dirty="0"/>
              <a:t>ка. </a:t>
            </a:r>
          </a:p>
          <a:p>
            <a:pPr>
              <a:buFontTx/>
              <a:buNone/>
              <a:defRPr/>
            </a:pPr>
            <a:r>
              <a:rPr lang="ru-RU" sz="3300" dirty="0"/>
              <a:t>– Это </a:t>
            </a:r>
            <a:r>
              <a:rPr lang="ru-RU" sz="3300" b="1" dirty="0">
                <a:solidFill>
                  <a:srgbClr val="008000"/>
                </a:solidFill>
              </a:rPr>
              <a:t>Л</a:t>
            </a:r>
            <a:r>
              <a:rPr lang="ru-RU" sz="3300" dirty="0"/>
              <a:t>идина </a:t>
            </a:r>
            <a:r>
              <a:rPr lang="ru-RU" sz="3300" b="1" dirty="0">
                <a:solidFill>
                  <a:srgbClr val="008000"/>
                </a:solidFill>
              </a:rPr>
              <a:t>л</a:t>
            </a:r>
            <a:r>
              <a:rPr lang="ru-RU" sz="3300" dirty="0"/>
              <a:t>е</a:t>
            </a:r>
            <a:r>
              <a:rPr lang="ru-RU" sz="3300" b="1" dirty="0">
                <a:solidFill>
                  <a:srgbClr val="008000"/>
                </a:solidFill>
              </a:rPr>
              <a:t>й</a:t>
            </a:r>
            <a:r>
              <a:rPr lang="ru-RU" sz="3300" dirty="0"/>
              <a:t>ка.</a:t>
            </a:r>
          </a:p>
          <a:p>
            <a:pPr>
              <a:buFontTx/>
              <a:buNone/>
              <a:defRPr/>
            </a:pPr>
            <a:endParaRPr lang="ru-RU" sz="3300" dirty="0"/>
          </a:p>
          <a:p>
            <a:pPr>
              <a:buFontTx/>
              <a:buNone/>
              <a:defRPr/>
            </a:pPr>
            <a:endParaRPr lang="ru-RU" sz="3300" dirty="0"/>
          </a:p>
          <a:p>
            <a:pPr>
              <a:buFontTx/>
              <a:buNone/>
              <a:defRPr/>
            </a:pPr>
            <a:endParaRPr lang="ru-RU" sz="3300" dirty="0"/>
          </a:p>
          <a:p>
            <a:pPr>
              <a:buFontTx/>
              <a:buNone/>
              <a:defRPr/>
            </a:pPr>
            <a:r>
              <a:rPr lang="ru-RU" sz="3300" dirty="0"/>
              <a:t>У </a:t>
            </a:r>
            <a:r>
              <a:rPr lang="ru-RU" sz="3300" b="1" dirty="0">
                <a:solidFill>
                  <a:srgbClr val="008000"/>
                </a:solidFill>
              </a:rPr>
              <a:t>Л</a:t>
            </a:r>
            <a:r>
              <a:rPr lang="ru-RU" sz="3300" dirty="0"/>
              <a:t>юбы за</a:t>
            </a:r>
            <a:r>
              <a:rPr lang="ru-RU" sz="3300" b="1" dirty="0">
                <a:solidFill>
                  <a:srgbClr val="008000"/>
                </a:solidFill>
                <a:effectLst>
                  <a:outerShdw blurRad="38100" dist="38100" dir="2700000" algn="tl">
                    <a:srgbClr val="000000"/>
                  </a:outerShdw>
                </a:effectLst>
              </a:rPr>
              <a:t>й</a:t>
            </a:r>
            <a:r>
              <a:rPr lang="ru-RU" sz="3300" dirty="0"/>
              <a:t>ка.</a:t>
            </a:r>
          </a:p>
          <a:p>
            <a:pPr>
              <a:buFontTx/>
              <a:buNone/>
              <a:defRPr/>
            </a:pPr>
            <a:r>
              <a:rPr lang="ru-RU" sz="3300" dirty="0"/>
              <a:t> – Это </a:t>
            </a:r>
            <a:r>
              <a:rPr lang="ru-RU" sz="3300" dirty="0">
                <a:solidFill>
                  <a:srgbClr val="008000"/>
                </a:solidFill>
                <a:effectLst>
                  <a:outerShdw blurRad="38100" dist="38100" dir="2700000" algn="tl">
                    <a:srgbClr val="000000"/>
                  </a:outerShdw>
                </a:effectLst>
              </a:rPr>
              <a:t>Л</a:t>
            </a:r>
            <a:r>
              <a:rPr lang="ru-RU" sz="3300" dirty="0"/>
              <a:t>юбин за</a:t>
            </a:r>
            <a:r>
              <a:rPr lang="ru-RU" sz="3300" b="1" dirty="0">
                <a:solidFill>
                  <a:srgbClr val="008000"/>
                </a:solidFill>
              </a:rPr>
              <a:t>й</a:t>
            </a:r>
            <a:r>
              <a:rPr lang="ru-RU" sz="3300" dirty="0"/>
              <a:t>ка.</a:t>
            </a:r>
          </a:p>
          <a:p>
            <a:pPr>
              <a:buFontTx/>
              <a:buNone/>
              <a:defRPr/>
            </a:pPr>
            <a:endParaRPr lang="ru-RU" sz="3300" dirty="0"/>
          </a:p>
          <a:p>
            <a:pPr>
              <a:buFontTx/>
              <a:buNone/>
              <a:defRPr/>
            </a:pPr>
            <a:endParaRPr lang="ru-RU" dirty="0"/>
          </a:p>
        </p:txBody>
      </p:sp>
      <p:pic>
        <p:nvPicPr>
          <p:cNvPr id="32772" name="Picture 4" descr="E:\Рисунки\Дети и взрослые\Дев поливает.png"/>
          <p:cNvPicPr>
            <a:picLocks noChangeAspect="1" noChangeArrowheads="1"/>
          </p:cNvPicPr>
          <p:nvPr/>
        </p:nvPicPr>
        <p:blipFill>
          <a:blip r:embed="rId2" cstate="email"/>
          <a:srcRect/>
          <a:stretch>
            <a:fillRect/>
          </a:stretch>
        </p:blipFill>
        <p:spPr bwMode="auto">
          <a:xfrm>
            <a:off x="5943600" y="857250"/>
            <a:ext cx="1828800" cy="2857500"/>
          </a:xfrm>
          <a:prstGeom prst="rect">
            <a:avLst/>
          </a:prstGeom>
          <a:noFill/>
          <a:ln w="9525">
            <a:noFill/>
            <a:miter lim="800000"/>
            <a:headEnd/>
            <a:tailEnd/>
          </a:ln>
        </p:spPr>
      </p:pic>
      <p:pic>
        <p:nvPicPr>
          <p:cNvPr id="32773" name="Picture 5" descr="E:\Рисунки\Дети и взрослые\д-ка сидит.png"/>
          <p:cNvPicPr>
            <a:picLocks noChangeAspect="1" noChangeArrowheads="1"/>
          </p:cNvPicPr>
          <p:nvPr/>
        </p:nvPicPr>
        <p:blipFill>
          <a:blip r:embed="rId3" cstate="email"/>
          <a:srcRect/>
          <a:stretch>
            <a:fillRect/>
          </a:stretch>
        </p:blipFill>
        <p:spPr bwMode="auto">
          <a:xfrm>
            <a:off x="6343650" y="3675063"/>
            <a:ext cx="1485900" cy="2325687"/>
          </a:xfrm>
          <a:prstGeom prst="rect">
            <a:avLst/>
          </a:prstGeom>
          <a:noFill/>
          <a:ln w="9525">
            <a:noFill/>
            <a:miter lim="800000"/>
            <a:headEnd/>
            <a:tailEnd/>
          </a:ln>
        </p:spPr>
      </p:pic>
      <p:pic>
        <p:nvPicPr>
          <p:cNvPr id="8" name="Picture 3" descr="Картинка 59 из 184">
            <a:hlinkClick r:id="rId4"/>
          </p:cNvPr>
          <p:cNvPicPr>
            <a:picLocks noChangeAspect="1" noChangeArrowheads="1"/>
          </p:cNvPicPr>
          <p:nvPr/>
        </p:nvPicPr>
        <p:blipFill>
          <a:blip r:embed="rId5" cstate="email"/>
          <a:srcRect/>
          <a:stretch>
            <a:fillRect/>
          </a:stretch>
        </p:blipFill>
        <p:spPr bwMode="auto">
          <a:xfrm>
            <a:off x="5486400" y="4856163"/>
            <a:ext cx="946150" cy="11445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32772"/>
                                        </p:tgtEl>
                                        <p:attrNameLst>
                                          <p:attrName>style.visibility</p:attrName>
                                        </p:attrNameLst>
                                      </p:cBhvr>
                                      <p:to>
                                        <p:strVal val="visible"/>
                                      </p:to>
                                    </p:set>
                                    <p:anim calcmode="lin" valueType="num">
                                      <p:cBhvr>
                                        <p:cTn id="14" dur="500" fill="hold"/>
                                        <p:tgtEl>
                                          <p:spTgt spid="32772"/>
                                        </p:tgtEl>
                                        <p:attrNameLst>
                                          <p:attrName>ppt_w</p:attrName>
                                        </p:attrNameLst>
                                      </p:cBhvr>
                                      <p:tavLst>
                                        <p:tav tm="0">
                                          <p:val>
                                            <p:fltVal val="0"/>
                                          </p:val>
                                        </p:tav>
                                        <p:tav tm="100000">
                                          <p:val>
                                            <p:strVal val="#ppt_w"/>
                                          </p:val>
                                        </p:tav>
                                      </p:tavLst>
                                    </p:anim>
                                    <p:anim calcmode="lin" valueType="num">
                                      <p:cBhvr>
                                        <p:cTn id="15" dur="500" fill="hold"/>
                                        <p:tgtEl>
                                          <p:spTgt spid="32772"/>
                                        </p:tgtEl>
                                        <p:attrNameLst>
                                          <p:attrName>ppt_h</p:attrName>
                                        </p:attrNameLst>
                                      </p:cBhvr>
                                      <p:tavLst>
                                        <p:tav tm="0">
                                          <p:val>
                                            <p:fltVal val="0"/>
                                          </p:val>
                                        </p:tav>
                                        <p:tav tm="100000">
                                          <p:val>
                                            <p:strVal val="#ppt_h"/>
                                          </p:val>
                                        </p:tav>
                                      </p:tavLst>
                                    </p:anim>
                                    <p:animEffect transition="in" filter="fade">
                                      <p:cBhvr>
                                        <p:cTn id="16" dur="500"/>
                                        <p:tgtEl>
                                          <p:spTgt spid="3277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21"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3">
                                            <p:txEl>
                                              <p:pRg st="1" end="1"/>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28"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30" dur="80"/>
                                        <p:tgtEl>
                                          <p:spTgt spid="3">
                                            <p:txEl>
                                              <p:pRg st="5" end="5"/>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32773"/>
                                        </p:tgtEl>
                                        <p:attrNameLst>
                                          <p:attrName>style.visibility</p:attrName>
                                        </p:attrNameLst>
                                      </p:cBhvr>
                                      <p:to>
                                        <p:strVal val="visible"/>
                                      </p:to>
                                    </p:set>
                                    <p:anim calcmode="lin" valueType="num">
                                      <p:cBhvr>
                                        <p:cTn id="35" dur="500" fill="hold"/>
                                        <p:tgtEl>
                                          <p:spTgt spid="32773"/>
                                        </p:tgtEl>
                                        <p:attrNameLst>
                                          <p:attrName>ppt_w</p:attrName>
                                        </p:attrNameLst>
                                      </p:cBhvr>
                                      <p:tavLst>
                                        <p:tav tm="0">
                                          <p:val>
                                            <p:fltVal val="0"/>
                                          </p:val>
                                        </p:tav>
                                        <p:tav tm="100000">
                                          <p:val>
                                            <p:strVal val="#ppt_w"/>
                                          </p:val>
                                        </p:tav>
                                      </p:tavLst>
                                    </p:anim>
                                    <p:anim calcmode="lin" valueType="num">
                                      <p:cBhvr>
                                        <p:cTn id="36" dur="500" fill="hold"/>
                                        <p:tgtEl>
                                          <p:spTgt spid="32773"/>
                                        </p:tgtEl>
                                        <p:attrNameLst>
                                          <p:attrName>ppt_h</p:attrName>
                                        </p:attrNameLst>
                                      </p:cBhvr>
                                      <p:tavLst>
                                        <p:tav tm="0">
                                          <p:val>
                                            <p:fltVal val="0"/>
                                          </p:val>
                                        </p:tav>
                                        <p:tav tm="100000">
                                          <p:val>
                                            <p:strVal val="#ppt_h"/>
                                          </p:val>
                                        </p:tav>
                                      </p:tavLst>
                                    </p:anim>
                                    <p:animEffect transition="in" filter="fade">
                                      <p:cBhvr>
                                        <p:cTn id="37" dur="500"/>
                                        <p:tgtEl>
                                          <p:spTgt spid="32773"/>
                                        </p:tgtEl>
                                      </p:cBhvr>
                                    </p:animEffect>
                                  </p:childTnLst>
                                </p:cTn>
                              </p:par>
                              <p:par>
                                <p:cTn id="38" presetID="53"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7" presetClass="entr" presetSubtype="0" fill="hold" nodeType="clickEffect">
                                  <p:stCondLst>
                                    <p:cond delay="0"/>
                                  </p:stCondLst>
                                  <p:iterate type="lt">
                                    <p:tmPct val="50000"/>
                                  </p:iterate>
                                  <p:childTnLst>
                                    <p:set>
                                      <p:cBhvr>
                                        <p:cTn id="46" dur="1" fill="hold">
                                          <p:stCondLst>
                                            <p:cond delay="0"/>
                                          </p:stCondLst>
                                        </p:cTn>
                                        <p:tgtEl>
                                          <p:spTgt spid="3">
                                            <p:txEl>
                                              <p:pRg st="6" end="6"/>
                                            </p:txEl>
                                          </p:spTgt>
                                        </p:tgtEl>
                                        <p:attrNameLst>
                                          <p:attrName>style.visibility</p:attrName>
                                        </p:attrNameLst>
                                      </p:cBhvr>
                                      <p:to>
                                        <p:strVal val="visible"/>
                                      </p:to>
                                    </p:set>
                                    <p:anim calcmode="discrete" valueType="clr">
                                      <p:cBhvr override="childStyle">
                                        <p:cTn id="47" dur="80"/>
                                        <p:tgtEl>
                                          <p:spTgt spid="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3">
                                            <p:txEl>
                                              <p:pRg st="6" end="6"/>
                                            </p:txEl>
                                          </p:spTgt>
                                        </p:tgtEl>
                                        <p:attrNameLst>
                                          <p:attrName>fillcolor</p:attrName>
                                        </p:attrNameLst>
                                      </p:cBhvr>
                                      <p:tavLst>
                                        <p:tav tm="0">
                                          <p:val>
                                            <p:clrVal>
                                              <a:schemeClr val="accent2"/>
                                            </p:clrVal>
                                          </p:val>
                                        </p:tav>
                                        <p:tav tm="50000">
                                          <p:val>
                                            <p:clrVal>
                                              <a:schemeClr val="hlink"/>
                                            </p:clrVal>
                                          </p:val>
                                        </p:tav>
                                      </p:tavLst>
                                    </p:anim>
                                    <p:set>
                                      <p:cBhvr>
                                        <p:cTn id="49" dur="80"/>
                                        <p:tgtEl>
                                          <p:spTgt spid="3">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1485900" y="1257300"/>
            <a:ext cx="6172200" cy="4194175"/>
          </a:xfrm>
        </p:spPr>
        <p:txBody>
          <a:bodyPr/>
          <a:lstStyle/>
          <a:p>
            <a:pPr>
              <a:buFontTx/>
              <a:buNone/>
              <a:defRPr/>
            </a:pPr>
            <a:r>
              <a:rPr lang="ru-RU" sz="3300" dirty="0"/>
              <a:t>У </a:t>
            </a:r>
            <a:r>
              <a:rPr lang="ru-RU" sz="3300" b="1" dirty="0">
                <a:solidFill>
                  <a:srgbClr val="008000"/>
                </a:solidFill>
                <a:effectLst>
                  <a:outerShdw blurRad="38100" dist="38100" dir="2700000" algn="tl">
                    <a:srgbClr val="000000"/>
                  </a:outerShdw>
                </a:effectLst>
              </a:rPr>
              <a:t>Л</a:t>
            </a:r>
            <a:r>
              <a:rPr lang="ru-RU" sz="3300" dirty="0"/>
              <a:t>ёвы га</a:t>
            </a:r>
            <a:r>
              <a:rPr lang="ru-RU" sz="3300" b="1" dirty="0">
                <a:solidFill>
                  <a:srgbClr val="008000"/>
                </a:solidFill>
                <a:effectLst>
                  <a:outerShdw blurRad="38100" dist="38100" dir="2700000" algn="tl">
                    <a:srgbClr val="000000"/>
                  </a:outerShdw>
                </a:effectLst>
              </a:rPr>
              <a:t>й</a:t>
            </a:r>
            <a:r>
              <a:rPr lang="ru-RU" sz="3300" dirty="0"/>
              <a:t>ка. </a:t>
            </a:r>
          </a:p>
          <a:p>
            <a:pPr>
              <a:buFontTx/>
              <a:buNone/>
              <a:defRPr/>
            </a:pPr>
            <a:r>
              <a:rPr lang="ru-RU" sz="3300" dirty="0"/>
              <a:t>– Это …</a:t>
            </a:r>
          </a:p>
          <a:p>
            <a:pPr>
              <a:buFontTx/>
              <a:buNone/>
              <a:defRPr/>
            </a:pPr>
            <a:endParaRPr lang="ru-RU" sz="3300" dirty="0"/>
          </a:p>
          <a:p>
            <a:pPr>
              <a:buFontTx/>
              <a:buNone/>
              <a:defRPr/>
            </a:pPr>
            <a:endParaRPr lang="ru-RU" sz="3300" dirty="0"/>
          </a:p>
          <a:p>
            <a:pPr>
              <a:buFontTx/>
              <a:buNone/>
              <a:defRPr/>
            </a:pPr>
            <a:endParaRPr lang="ru-RU" sz="3300" dirty="0"/>
          </a:p>
          <a:p>
            <a:pPr>
              <a:buFontTx/>
              <a:buNone/>
              <a:defRPr/>
            </a:pPr>
            <a:r>
              <a:rPr lang="ru-RU" sz="3300" dirty="0"/>
              <a:t>У </a:t>
            </a:r>
            <a:r>
              <a:rPr lang="ru-RU" sz="3300" b="1" dirty="0">
                <a:solidFill>
                  <a:srgbClr val="008000"/>
                </a:solidFill>
                <a:effectLst>
                  <a:outerShdw blurRad="38100" dist="38100" dir="2700000" algn="tl">
                    <a:srgbClr val="000000"/>
                  </a:outerShdw>
                </a:effectLst>
              </a:rPr>
              <a:t>Л</a:t>
            </a:r>
            <a:r>
              <a:rPr lang="ru-RU" sz="3300" dirty="0"/>
              <a:t>ены </a:t>
            </a:r>
            <a:r>
              <a:rPr lang="ru-RU" sz="3300" b="1" dirty="0">
                <a:solidFill>
                  <a:srgbClr val="008000"/>
                </a:solidFill>
                <a:effectLst>
                  <a:outerShdw blurRad="38100" dist="38100" dir="2700000" algn="tl">
                    <a:srgbClr val="000000">
                      <a:alpha val="43137"/>
                    </a:srgbClr>
                  </a:outerShdw>
                </a:effectLst>
              </a:rPr>
              <a:t>л</a:t>
            </a:r>
            <a:r>
              <a:rPr lang="ru-RU" sz="3300" dirty="0"/>
              <a:t>ине</a:t>
            </a:r>
            <a:r>
              <a:rPr lang="ru-RU" sz="3300" b="1" dirty="0">
                <a:solidFill>
                  <a:srgbClr val="008000"/>
                </a:solidFill>
                <a:effectLst>
                  <a:outerShdw blurRad="38100" dist="38100" dir="2700000" algn="tl">
                    <a:srgbClr val="000000"/>
                  </a:outerShdw>
                </a:effectLst>
              </a:rPr>
              <a:t>й</a:t>
            </a:r>
            <a:r>
              <a:rPr lang="ru-RU" sz="3300" dirty="0"/>
              <a:t>ка.</a:t>
            </a:r>
          </a:p>
          <a:p>
            <a:pPr>
              <a:buFontTx/>
              <a:buNone/>
              <a:defRPr/>
            </a:pPr>
            <a:r>
              <a:rPr lang="ru-RU" sz="3300" dirty="0"/>
              <a:t> – Это … </a:t>
            </a:r>
          </a:p>
          <a:p>
            <a:pPr>
              <a:buFontTx/>
              <a:buNone/>
              <a:defRPr/>
            </a:pPr>
            <a:endParaRPr lang="ru-RU" dirty="0"/>
          </a:p>
        </p:txBody>
      </p:sp>
      <p:grpSp>
        <p:nvGrpSpPr>
          <p:cNvPr id="2" name="Группа 9"/>
          <p:cNvGrpSpPr>
            <a:grpSpLocks/>
          </p:cNvGrpSpPr>
          <p:nvPr/>
        </p:nvGrpSpPr>
        <p:grpSpPr bwMode="auto">
          <a:xfrm>
            <a:off x="5684838" y="3657600"/>
            <a:ext cx="1895475" cy="2343150"/>
            <a:chOff x="6054725" y="3733800"/>
            <a:chExt cx="2528991" cy="3124200"/>
          </a:xfrm>
        </p:grpSpPr>
        <p:pic>
          <p:nvPicPr>
            <p:cNvPr id="37895" name="Picture 38" descr="линейка"/>
            <p:cNvPicPr>
              <a:picLocks noChangeAspect="1" noChangeArrowheads="1"/>
            </p:cNvPicPr>
            <p:nvPr/>
          </p:nvPicPr>
          <p:blipFill>
            <a:blip r:embed="rId2" cstate="email"/>
            <a:srcRect/>
            <a:stretch>
              <a:fillRect/>
            </a:stretch>
          </p:blipFill>
          <p:spPr bwMode="auto">
            <a:xfrm rot="2818420">
              <a:off x="5758005" y="5179976"/>
              <a:ext cx="1119188" cy="187045"/>
            </a:xfrm>
            <a:prstGeom prst="rect">
              <a:avLst/>
            </a:prstGeom>
            <a:noFill/>
            <a:ln w="9525">
              <a:noFill/>
              <a:miter lim="800000"/>
              <a:headEnd/>
              <a:tailEnd/>
            </a:ln>
          </p:spPr>
        </p:pic>
        <p:pic>
          <p:nvPicPr>
            <p:cNvPr id="37896" name="Picture 2" descr="E:\Рисунки\Дети и взрослые\Дев с кногой.png"/>
            <p:cNvPicPr>
              <a:picLocks noChangeAspect="1" noChangeArrowheads="1"/>
            </p:cNvPicPr>
            <p:nvPr/>
          </p:nvPicPr>
          <p:blipFill>
            <a:blip r:embed="rId3" cstate="email"/>
            <a:srcRect/>
            <a:stretch>
              <a:fillRect/>
            </a:stretch>
          </p:blipFill>
          <p:spPr bwMode="auto">
            <a:xfrm>
              <a:off x="6054725" y="3733800"/>
              <a:ext cx="2528991" cy="3124200"/>
            </a:xfrm>
            <a:prstGeom prst="rect">
              <a:avLst/>
            </a:prstGeom>
            <a:noFill/>
            <a:ln w="9525">
              <a:noFill/>
              <a:miter lim="800000"/>
              <a:headEnd/>
              <a:tailEnd/>
            </a:ln>
          </p:spPr>
        </p:pic>
      </p:grpSp>
      <p:grpSp>
        <p:nvGrpSpPr>
          <p:cNvPr id="4" name="Группа 7"/>
          <p:cNvGrpSpPr>
            <a:grpSpLocks/>
          </p:cNvGrpSpPr>
          <p:nvPr/>
        </p:nvGrpSpPr>
        <p:grpSpPr bwMode="auto">
          <a:xfrm>
            <a:off x="5657850" y="857250"/>
            <a:ext cx="2000250" cy="2738438"/>
            <a:chOff x="6019800" y="0"/>
            <a:chExt cx="2667000" cy="3651250"/>
          </a:xfrm>
        </p:grpSpPr>
        <p:pic>
          <p:nvPicPr>
            <p:cNvPr id="37893" name="Picture 4" descr="E:\Рисунки\Сказ герои\Винтик.png"/>
            <p:cNvPicPr>
              <a:picLocks noChangeAspect="1" noChangeArrowheads="1"/>
            </p:cNvPicPr>
            <p:nvPr/>
          </p:nvPicPr>
          <p:blipFill>
            <a:blip r:embed="rId4" cstate="email"/>
            <a:srcRect/>
            <a:stretch>
              <a:fillRect/>
            </a:stretch>
          </p:blipFill>
          <p:spPr bwMode="auto">
            <a:xfrm>
              <a:off x="6934200" y="0"/>
              <a:ext cx="1752600" cy="3651250"/>
            </a:xfrm>
            <a:prstGeom prst="rect">
              <a:avLst/>
            </a:prstGeom>
            <a:noFill/>
            <a:ln w="9525">
              <a:noFill/>
              <a:miter lim="800000"/>
              <a:headEnd/>
              <a:tailEnd/>
            </a:ln>
          </p:spPr>
        </p:pic>
        <p:pic>
          <p:nvPicPr>
            <p:cNvPr id="37894" name="Picture 5" descr="E:\Рисунки\Разное\Гайка.png"/>
            <p:cNvPicPr>
              <a:picLocks noChangeAspect="1" noChangeArrowheads="1"/>
            </p:cNvPicPr>
            <p:nvPr/>
          </p:nvPicPr>
          <p:blipFill>
            <a:blip r:embed="rId5" cstate="email"/>
            <a:srcRect/>
            <a:stretch>
              <a:fillRect/>
            </a:stretch>
          </p:blipFill>
          <p:spPr bwMode="auto">
            <a:xfrm>
              <a:off x="6019800" y="1981200"/>
              <a:ext cx="1142999" cy="1012226"/>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21"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3">
                                            <p:txEl>
                                              <p:pRg st="1" end="1"/>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28"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30" dur="80"/>
                                        <p:tgtEl>
                                          <p:spTgt spid="3">
                                            <p:txEl>
                                              <p:pRg st="5" end="5"/>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Effect transition="in" filter="fade">
                                      <p:cBhvr>
                                        <p:cTn id="37" dur="500"/>
                                        <p:tgtEl>
                                          <p:spTgt spid="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3">
                                            <p:txEl>
                                              <p:pRg st="6" end="6"/>
                                            </p:txEl>
                                          </p:spTgt>
                                        </p:tgtEl>
                                        <p:attrNameLst>
                                          <p:attrName>style.visibility</p:attrName>
                                        </p:attrNameLst>
                                      </p:cBhvr>
                                      <p:to>
                                        <p:strVal val="visible"/>
                                      </p:to>
                                    </p:set>
                                    <p:anim calcmode="discrete" valueType="clr">
                                      <p:cBhvr override="childStyle">
                                        <p:cTn id="42" dur="80"/>
                                        <p:tgtEl>
                                          <p:spTgt spid="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3">
                                            <p:txEl>
                                              <p:pRg st="6" end="6"/>
                                            </p:txEl>
                                          </p:spTgt>
                                        </p:tgtEl>
                                        <p:attrNameLst>
                                          <p:attrName>fillcolor</p:attrName>
                                        </p:attrNameLst>
                                      </p:cBhvr>
                                      <p:tavLst>
                                        <p:tav tm="0">
                                          <p:val>
                                            <p:clrVal>
                                              <a:schemeClr val="accent2"/>
                                            </p:clrVal>
                                          </p:val>
                                        </p:tav>
                                        <p:tav tm="50000">
                                          <p:val>
                                            <p:clrVal>
                                              <a:schemeClr val="hlink"/>
                                            </p:clrVal>
                                          </p:val>
                                        </p:tav>
                                      </p:tavLst>
                                    </p:anim>
                                    <p:set>
                                      <p:cBhvr>
                                        <p:cTn id="44" dur="80"/>
                                        <p:tgtEl>
                                          <p:spTgt spid="3">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1773238"/>
            <a:ext cx="8229600" cy="1143000"/>
          </a:xfrm>
        </p:spPr>
        <p:txBody>
          <a:bodyPr/>
          <a:lstStyle/>
          <a:p>
            <a:pPr eaLnBrk="1" hangingPunct="1"/>
            <a:r>
              <a:rPr lang="ru-RU" sz="5400" smtClean="0"/>
              <a:t>Артикуляционная гимнастика</a:t>
            </a:r>
          </a:p>
        </p:txBody>
      </p:sp>
      <p:pic>
        <p:nvPicPr>
          <p:cNvPr id="5123" name="Picture 5" descr="fe37aa2ee646">
            <a:hlinkClick r:id="rId2"/>
          </p:cNvPr>
          <p:cNvPicPr>
            <a:picLocks noChangeAspect="1" noChangeArrowheads="1"/>
          </p:cNvPicPr>
          <p:nvPr/>
        </p:nvPicPr>
        <p:blipFill>
          <a:blip r:embed="rId3" cstate="email"/>
          <a:srcRect/>
          <a:stretch>
            <a:fillRect/>
          </a:stretch>
        </p:blipFill>
        <p:spPr bwMode="auto">
          <a:xfrm>
            <a:off x="1828800" y="3657600"/>
            <a:ext cx="5076825" cy="2505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idx="4294967295"/>
          </p:nvPr>
        </p:nvSpPr>
        <p:spPr/>
        <p:txBody>
          <a:bodyPr/>
          <a:lstStyle/>
          <a:p>
            <a:pPr eaLnBrk="1" hangingPunct="1">
              <a:defRPr/>
            </a:pPr>
            <a:r>
              <a:rPr lang="ru-RU" sz="4050" b="1" dirty="0" smtClean="0">
                <a:latin typeface="Times New Roman" panose="02020603050405020304" pitchFamily="18" charset="0"/>
              </a:rPr>
              <a:t>Рефлексия</a:t>
            </a:r>
            <a:br>
              <a:rPr lang="ru-RU" sz="4050" b="1" dirty="0" smtClean="0">
                <a:latin typeface="Times New Roman" panose="02020603050405020304" pitchFamily="18" charset="0"/>
              </a:rPr>
            </a:br>
            <a:r>
              <a:rPr lang="ru-RU" sz="4050" b="1" dirty="0" smtClean="0">
                <a:latin typeface="Times New Roman" panose="02020603050405020304" pitchFamily="18" charset="0"/>
              </a:rPr>
              <a:t>Нарисуй своё настроение.</a:t>
            </a:r>
            <a:endParaRPr lang="ru-RU" sz="4050" b="1" dirty="0">
              <a:latin typeface="Times New Roman" panose="02020603050405020304" pitchFamily="18" charset="0"/>
            </a:endParaRPr>
          </a:p>
        </p:txBody>
      </p:sp>
      <p:sp>
        <p:nvSpPr>
          <p:cNvPr id="115715" name="AutoShape 3"/>
          <p:cNvSpPr>
            <a:spLocks noChangeArrowheads="1"/>
          </p:cNvSpPr>
          <p:nvPr/>
        </p:nvSpPr>
        <p:spPr bwMode="auto">
          <a:xfrm>
            <a:off x="1763713" y="2079625"/>
            <a:ext cx="2106612" cy="1835150"/>
          </a:xfrm>
          <a:prstGeom prst="smileyFace">
            <a:avLst>
              <a:gd name="adj" fmla="val 4653"/>
            </a:avLst>
          </a:prstGeom>
          <a:solidFill>
            <a:srgbClr val="FFFFFF"/>
          </a:solidFill>
          <a:ln w="9525">
            <a:solidFill>
              <a:srgbClr val="000000"/>
            </a:solidFill>
            <a:round/>
            <a:headEnd/>
            <a:tailEnd/>
          </a:ln>
        </p:spPr>
        <p:txBody>
          <a:bodyPr/>
          <a:lstStyle/>
          <a:p>
            <a:pPr eaLnBrk="1" hangingPunct="1"/>
            <a:endParaRPr lang="ru-RU" sz="3600"/>
          </a:p>
        </p:txBody>
      </p:sp>
      <p:sp>
        <p:nvSpPr>
          <p:cNvPr id="115716" name="AutoShape 4"/>
          <p:cNvSpPr>
            <a:spLocks noChangeArrowheads="1"/>
          </p:cNvSpPr>
          <p:nvPr/>
        </p:nvSpPr>
        <p:spPr bwMode="auto">
          <a:xfrm>
            <a:off x="5381625" y="2079625"/>
            <a:ext cx="1944688" cy="1835150"/>
          </a:xfrm>
          <a:prstGeom prst="smileyFace">
            <a:avLst>
              <a:gd name="adj" fmla="val -4653"/>
            </a:avLst>
          </a:prstGeom>
          <a:solidFill>
            <a:srgbClr val="FFFFFF"/>
          </a:solidFill>
          <a:ln w="9525">
            <a:solidFill>
              <a:srgbClr val="000000"/>
            </a:solidFill>
            <a:round/>
            <a:headEnd/>
            <a:tailEnd/>
          </a:ln>
        </p:spPr>
        <p:txBody>
          <a:bodyPr/>
          <a:lstStyle/>
          <a:p>
            <a:pPr eaLnBrk="1" hangingPunct="1"/>
            <a:endParaRPr lang="ru-RU" sz="3600"/>
          </a:p>
        </p:txBody>
      </p:sp>
      <p:sp>
        <p:nvSpPr>
          <p:cNvPr id="115717" name="AutoShape 5"/>
          <p:cNvSpPr>
            <a:spLocks noChangeArrowheads="1"/>
          </p:cNvSpPr>
          <p:nvPr/>
        </p:nvSpPr>
        <p:spPr bwMode="auto">
          <a:xfrm>
            <a:off x="3600450" y="3429000"/>
            <a:ext cx="1889125" cy="1782763"/>
          </a:xfrm>
          <a:prstGeom prst="smileyFace">
            <a:avLst>
              <a:gd name="adj" fmla="val 884"/>
            </a:avLst>
          </a:prstGeom>
          <a:solidFill>
            <a:srgbClr val="FFFFFF"/>
          </a:solidFill>
          <a:ln w="9525">
            <a:solidFill>
              <a:srgbClr val="000000"/>
            </a:solidFill>
            <a:round/>
            <a:headEnd/>
            <a:tailEnd/>
          </a:ln>
        </p:spPr>
        <p:txBody>
          <a:bodyPr/>
          <a:lstStyle/>
          <a:p>
            <a:pPr eaLnBrk="1" hangingPunct="1"/>
            <a:endParaRPr lang="ru-RU" sz="36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5715"/>
                                        </p:tgtEl>
                                        <p:attrNameLst>
                                          <p:attrName>style.visibility</p:attrName>
                                        </p:attrNameLst>
                                      </p:cBhvr>
                                      <p:to>
                                        <p:strVal val="visible"/>
                                      </p:to>
                                    </p:set>
                                    <p:animEffect transition="in" filter="checkerboard(across)">
                                      <p:cBhvr>
                                        <p:cTn id="7" dur="500"/>
                                        <p:tgtEl>
                                          <p:spTgt spid="1157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5716"/>
                                        </p:tgtEl>
                                        <p:attrNameLst>
                                          <p:attrName>style.visibility</p:attrName>
                                        </p:attrNameLst>
                                      </p:cBhvr>
                                      <p:to>
                                        <p:strVal val="visible"/>
                                      </p:to>
                                    </p:set>
                                    <p:animEffect transition="in" filter="checkerboard(across)">
                                      <p:cBhvr>
                                        <p:cTn id="12" dur="500"/>
                                        <p:tgtEl>
                                          <p:spTgt spid="1157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5717"/>
                                        </p:tgtEl>
                                        <p:attrNameLst>
                                          <p:attrName>style.visibility</p:attrName>
                                        </p:attrNameLst>
                                      </p:cBhvr>
                                      <p:to>
                                        <p:strVal val="visible"/>
                                      </p:to>
                                    </p:set>
                                    <p:animEffect transition="in" filter="checkerboard(across)">
                                      <p:cBhvr>
                                        <p:cTn id="17" dur="500"/>
                                        <p:tgtEl>
                                          <p:spTgt spid="115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animBg="1"/>
      <p:bldP spid="115716" grpId="0" animBg="1"/>
      <p:bldP spid="1157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Рисунок 1"/>
          <p:cNvPicPr>
            <a:picLocks noChangeAspect="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Заголовок 1"/>
          <p:cNvSpPr>
            <a:spLocks noGrp="1"/>
          </p:cNvSpPr>
          <p:nvPr>
            <p:ph type="title" idx="4294967295"/>
          </p:nvPr>
        </p:nvSpPr>
        <p:spPr>
          <a:xfrm rot="10800000" flipV="1">
            <a:off x="468313" y="404813"/>
            <a:ext cx="8229600" cy="1082675"/>
          </a:xfrm>
        </p:spPr>
        <p:txBody>
          <a:bodyPr/>
          <a:lstStyle/>
          <a:p>
            <a:pPr eaLnBrk="1" hangingPunct="1"/>
            <a:r>
              <a:rPr lang="ru-RU" sz="3600" i="1" smtClean="0"/>
              <a:t>Информационные ресурсы</a:t>
            </a:r>
            <a:br>
              <a:rPr lang="ru-RU" sz="3600" i="1" smtClean="0"/>
            </a:br>
            <a:endParaRPr lang="ru-RU" sz="3600" i="1" smtClean="0"/>
          </a:p>
        </p:txBody>
      </p:sp>
      <p:sp>
        <p:nvSpPr>
          <p:cNvPr id="41987" name="Прямоугольник 2"/>
          <p:cNvSpPr>
            <a:spLocks noChangeArrowheads="1"/>
          </p:cNvSpPr>
          <p:nvPr/>
        </p:nvSpPr>
        <p:spPr bwMode="auto">
          <a:xfrm>
            <a:off x="611188" y="1125538"/>
            <a:ext cx="7923212" cy="6002337"/>
          </a:xfrm>
          <a:prstGeom prst="rect">
            <a:avLst/>
          </a:prstGeom>
          <a:noFill/>
          <a:ln w="9525">
            <a:noFill/>
            <a:miter lim="800000"/>
            <a:headEnd/>
            <a:tailEnd/>
          </a:ln>
        </p:spPr>
        <p:txBody>
          <a:bodyPr>
            <a:spAutoFit/>
          </a:bodyPr>
          <a:lstStyle/>
          <a:p>
            <a:pPr marL="342900" indent="-342900" eaLnBrk="1" hangingPunct="1"/>
            <a:r>
              <a:rPr lang="ru-RU" sz="2400"/>
              <a:t>1.</a:t>
            </a:r>
            <a:r>
              <a:rPr lang="en-US" sz="2400"/>
              <a:t> </a:t>
            </a:r>
            <a:r>
              <a:rPr lang="ru-RU" sz="2400"/>
              <a:t> Лопухина И.С. Логопедия. Упражнения для развития речи. «Дельта» С. – П. 1999.</a:t>
            </a:r>
          </a:p>
          <a:p>
            <a:pPr marL="342900" indent="-342900" eaLnBrk="1" hangingPunct="1"/>
            <a:r>
              <a:rPr lang="ru-RU" sz="2400"/>
              <a:t>2. Парамонова Л.Г. Говори и пиши правильно «Дельта» «Аквариум» 1996.</a:t>
            </a:r>
            <a:endParaRPr lang="en-US" sz="2400"/>
          </a:p>
          <a:p>
            <a:pPr marL="342900" indent="-342900" eaLnBrk="1" hangingPunct="1"/>
            <a:r>
              <a:rPr lang="ru-RU" sz="2400"/>
              <a:t>3. Козырева Л.М. «Большой логопедический альбом». Автоматизация звуков в речи. Ярославль. Академия развития. 2006.</a:t>
            </a:r>
          </a:p>
          <a:p>
            <a:pPr marL="342900" indent="-342900" eaLnBrk="1" hangingPunct="1"/>
            <a:r>
              <a:rPr lang="ru-RU" sz="2400"/>
              <a:t>4. Коноваленко В.В., Коноваленко С.В. Коррекция произношения звука «Й».</a:t>
            </a:r>
          </a:p>
          <a:p>
            <a:pPr marL="342900" indent="-342900" eaLnBrk="1" hangingPunct="1"/>
            <a:r>
              <a:rPr lang="ru-RU" sz="2400"/>
              <a:t>5. ТкаченкоТ.А. Использование физминуток для развития пальцевой моторики у дошкольников. // Дошкольное воспитание 1989 №3 с. 36-40</a:t>
            </a:r>
          </a:p>
          <a:p>
            <a:pPr marL="342900" indent="-342900" eaLnBrk="1" hangingPunct="1"/>
            <a:r>
              <a:rPr lang="ru-RU" sz="2400"/>
              <a:t>6. Презентация 33 сестрицы.</a:t>
            </a:r>
          </a:p>
          <a:p>
            <a:pPr marL="342900" indent="-342900" eaLnBrk="1" hangingPunct="1"/>
            <a:r>
              <a:rPr lang="ru-RU" sz="2400"/>
              <a:t>7. Клипарт на прозрачном фоне</a:t>
            </a:r>
          </a:p>
          <a:p>
            <a:pPr marL="342900" indent="-342900" eaLnBrk="1" hangingPunct="1"/>
            <a:endParaRPr lang="en-US" sz="2400"/>
          </a:p>
          <a:p>
            <a:pPr marL="342900" indent="-342900" algn="ctr" eaLnBrk="1" hangingPunct="1">
              <a:lnSpc>
                <a:spcPct val="80000"/>
              </a:lnSpc>
              <a:spcBef>
                <a:spcPct val="20000"/>
              </a:spcBef>
            </a:pPr>
            <a:endParaRPr lang="ru-RU" sz="2400"/>
          </a:p>
        </p:txBody>
      </p:sp>
    </p:spTree>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idx="4294967295"/>
          </p:nvPr>
        </p:nvSpPr>
        <p:spPr/>
        <p:txBody>
          <a:bodyPr/>
          <a:lstStyle/>
          <a:p>
            <a:pPr algn="l" eaLnBrk="1" hangingPunct="1"/>
            <a:r>
              <a:rPr lang="ru-RU" sz="6000" smtClean="0"/>
              <a:t>«Улыбка</a:t>
            </a:r>
            <a:br>
              <a:rPr lang="ru-RU" sz="6000" smtClean="0"/>
            </a:br>
            <a:r>
              <a:rPr lang="ru-RU" sz="6000" smtClean="0"/>
              <a:t>(лягушка)»</a:t>
            </a:r>
          </a:p>
        </p:txBody>
      </p:sp>
      <p:pic>
        <p:nvPicPr>
          <p:cNvPr id="6147" name="Picture 3" descr="зеборчик"/>
          <p:cNvPicPr>
            <a:picLocks noGrp="1" noChangeAspect="1" noChangeArrowheads="1"/>
          </p:cNvPicPr>
          <p:nvPr>
            <p:ph idx="4294967295"/>
          </p:nvPr>
        </p:nvPicPr>
        <p:blipFill>
          <a:blip r:embed="rId2" cstate="email">
            <a:lum bright="12000"/>
          </a:blip>
          <a:srcRect/>
          <a:stretch>
            <a:fillRect/>
          </a:stretch>
        </p:blipFill>
        <p:spPr>
          <a:xfrm>
            <a:off x="4889500" y="0"/>
            <a:ext cx="4254500" cy="5562600"/>
          </a:xfrm>
          <a:noFill/>
        </p:spPr>
      </p:pic>
      <p:sp>
        <p:nvSpPr>
          <p:cNvPr id="6148" name="Прямоугольник 4"/>
          <p:cNvSpPr>
            <a:spLocks noChangeArrowheads="1"/>
          </p:cNvSpPr>
          <p:nvPr/>
        </p:nvSpPr>
        <p:spPr bwMode="auto">
          <a:xfrm>
            <a:off x="381000" y="5534025"/>
            <a:ext cx="8382000" cy="1323975"/>
          </a:xfrm>
          <a:prstGeom prst="rect">
            <a:avLst/>
          </a:prstGeom>
          <a:noFill/>
          <a:ln w="9525">
            <a:noFill/>
            <a:miter lim="800000"/>
            <a:headEnd/>
            <a:tailEnd/>
          </a:ln>
        </p:spPr>
        <p:txBody>
          <a:bodyPr>
            <a:spAutoFit/>
          </a:bodyPr>
          <a:lstStyle/>
          <a:p>
            <a:pPr eaLnBrk="1" hangingPunct="1"/>
            <a:r>
              <a:rPr lang="ru-RU" b="1" i="1">
                <a:cs typeface="Arial" charset="0"/>
              </a:rPr>
              <a:t> </a:t>
            </a:r>
            <a:r>
              <a:rPr lang="ru-RU" sz="4000" b="1" i="1">
                <a:cs typeface="Arial" charset="0"/>
              </a:rPr>
              <a:t>Свои губы прямо к ушкам</a:t>
            </a:r>
          </a:p>
          <a:p>
            <a:pPr eaLnBrk="1" hangingPunct="1"/>
            <a:r>
              <a:rPr lang="ru-RU" sz="4000" b="1" i="1">
                <a:cs typeface="Arial" charset="0"/>
              </a:rPr>
              <a:t>Растяну я как лягушка.</a:t>
            </a:r>
          </a:p>
        </p:txBody>
      </p:sp>
      <p:pic>
        <p:nvPicPr>
          <p:cNvPr id="5" name="Picture 14" descr="лягушки на болоте"/>
          <p:cNvPicPr>
            <a:picLocks noChangeAspect="1" noChangeArrowheads="1"/>
          </p:cNvPicPr>
          <p:nvPr/>
        </p:nvPicPr>
        <p:blipFill>
          <a:blip r:embed="rId3" cstate="email"/>
          <a:srcRect/>
          <a:stretch>
            <a:fillRect/>
          </a:stretch>
        </p:blipFill>
        <p:spPr bwMode="auto">
          <a:xfrm>
            <a:off x="1219200" y="1752600"/>
            <a:ext cx="3429000" cy="4044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idx="4294967295"/>
          </p:nvPr>
        </p:nvSpPr>
        <p:spPr>
          <a:xfrm>
            <a:off x="3886200" y="244475"/>
            <a:ext cx="4956175" cy="1431925"/>
          </a:xfrm>
        </p:spPr>
        <p:txBody>
          <a:bodyPr/>
          <a:lstStyle/>
          <a:p>
            <a:pPr eaLnBrk="1" hangingPunct="1"/>
            <a:r>
              <a:rPr lang="ru-RU" sz="4800" i="1" smtClean="0">
                <a:latin typeface="Tunga" pitchFamily="2"/>
              </a:rPr>
              <a:t>«</a:t>
            </a:r>
            <a:r>
              <a:rPr lang="ru-RU" sz="6000" i="1" smtClean="0">
                <a:latin typeface="Tunga" pitchFamily="2"/>
              </a:rPr>
              <a:t>Лопатка</a:t>
            </a:r>
            <a:r>
              <a:rPr lang="ru-RU" sz="4800" i="1" smtClean="0">
                <a:latin typeface="Tunga" pitchFamily="2"/>
              </a:rPr>
              <a:t>»</a:t>
            </a:r>
          </a:p>
        </p:txBody>
      </p:sp>
      <p:sp>
        <p:nvSpPr>
          <p:cNvPr id="7171" name="Rectangle 3"/>
          <p:cNvSpPr>
            <a:spLocks noGrp="1" noRot="1" noChangeArrowheads="1"/>
          </p:cNvSpPr>
          <p:nvPr>
            <p:ph type="body" sz="half" idx="4294967295"/>
          </p:nvPr>
        </p:nvSpPr>
        <p:spPr>
          <a:xfrm>
            <a:off x="3733800" y="1524000"/>
            <a:ext cx="5410200" cy="2971800"/>
          </a:xfrm>
        </p:spPr>
        <p:txBody>
          <a:bodyPr/>
          <a:lstStyle/>
          <a:p>
            <a:pPr marL="457200" indent="-457200" eaLnBrk="1" hangingPunct="1">
              <a:buFont typeface="Wingdings" pitchFamily="2" charset="2"/>
              <a:buAutoNum type="arabicPeriod"/>
            </a:pPr>
            <a:r>
              <a:rPr lang="ru-RU" sz="2400" b="1" smtClean="0"/>
              <a:t>Открой рот.</a:t>
            </a:r>
          </a:p>
          <a:p>
            <a:pPr marL="457200" indent="-457200" eaLnBrk="1" hangingPunct="1">
              <a:buFont typeface="Wingdings" pitchFamily="2" charset="2"/>
              <a:buAutoNum type="arabicPeriod"/>
            </a:pPr>
            <a:r>
              <a:rPr lang="ru-RU" sz="2400" b="1" smtClean="0"/>
              <a:t>Губы в улыбке.</a:t>
            </a:r>
          </a:p>
          <a:p>
            <a:pPr marL="457200" indent="-457200" eaLnBrk="1" hangingPunct="1">
              <a:buFont typeface="Wingdings" pitchFamily="2" charset="2"/>
              <a:buAutoNum type="arabicPeriod"/>
            </a:pPr>
            <a:r>
              <a:rPr lang="ru-RU" sz="2400" b="1" smtClean="0"/>
              <a:t>Положи широкий передний край языка на нижнюю губу.</a:t>
            </a:r>
          </a:p>
          <a:p>
            <a:pPr marL="457200" indent="-457200" eaLnBrk="1" hangingPunct="1">
              <a:buFont typeface="Wingdings" pitchFamily="2" charset="2"/>
              <a:buAutoNum type="arabicPeriod"/>
            </a:pPr>
            <a:r>
              <a:rPr lang="ru-RU" sz="2400" b="1" smtClean="0"/>
              <a:t>Удерживай его в таком положении под счёт от 1 до 10.</a:t>
            </a:r>
          </a:p>
        </p:txBody>
      </p:sp>
      <p:sp>
        <p:nvSpPr>
          <p:cNvPr id="4100" name="Rectangle 4"/>
          <p:cNvSpPr>
            <a:spLocks noRot="1" noChangeArrowheads="1"/>
          </p:cNvSpPr>
          <p:nvPr/>
        </p:nvSpPr>
        <p:spPr bwMode="auto">
          <a:xfrm>
            <a:off x="1295400" y="4876800"/>
            <a:ext cx="7543800" cy="1676400"/>
          </a:xfrm>
          <a:prstGeom prst="rect">
            <a:avLst/>
          </a:prstGeom>
          <a:noFill/>
          <a:ln w="9525">
            <a:noFill/>
            <a:miter lim="800000"/>
            <a:headEnd/>
            <a:tailEnd/>
          </a:ln>
          <a:effec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Clr>
                <a:schemeClr val="hlink"/>
              </a:buClr>
              <a:buFont typeface="Wingdings" panose="05000000000000000000" pitchFamily="2" charset="2"/>
              <a:buNone/>
              <a:defRPr/>
            </a:pPr>
            <a:r>
              <a:rPr lang="ru-RU" sz="2400" b="1" i="1" smtClean="0">
                <a:solidFill>
                  <a:schemeClr val="folHlink"/>
                </a:solidFill>
                <a:effectLst>
                  <a:outerShdw blurRad="38100" dist="38100" dir="2700000" algn="tl">
                    <a:srgbClr val="000000"/>
                  </a:outerShdw>
                </a:effectLst>
                <a:cs typeface="Arial" panose="020B0604020202020204" pitchFamily="34" charset="0"/>
              </a:rPr>
              <a:t>Язык не высовывай далеко: </a:t>
            </a:r>
          </a:p>
          <a:p>
            <a:pPr algn="ctr" eaLnBrk="1" hangingPunct="1">
              <a:spcBef>
                <a:spcPct val="20000"/>
              </a:spcBef>
              <a:buClr>
                <a:schemeClr val="hlink"/>
              </a:buClr>
              <a:buFont typeface="Wingdings" panose="05000000000000000000" pitchFamily="2" charset="2"/>
              <a:buNone/>
              <a:defRPr/>
            </a:pPr>
            <a:r>
              <a:rPr lang="ru-RU" sz="2400" b="1" i="1" smtClean="0">
                <a:solidFill>
                  <a:schemeClr val="folHlink"/>
                </a:solidFill>
                <a:effectLst>
                  <a:outerShdw blurRad="38100" dist="38100" dir="2700000" algn="tl">
                    <a:srgbClr val="000000"/>
                  </a:outerShdw>
                </a:effectLst>
                <a:cs typeface="Arial" panose="020B0604020202020204" pitchFamily="34" charset="0"/>
              </a:rPr>
              <a:t>он должен только накрывать нижнюю губу. </a:t>
            </a:r>
          </a:p>
          <a:p>
            <a:pPr algn="ctr" eaLnBrk="1" hangingPunct="1">
              <a:spcBef>
                <a:spcPct val="20000"/>
              </a:spcBef>
              <a:buClr>
                <a:schemeClr val="hlink"/>
              </a:buClr>
              <a:buFont typeface="Wingdings" panose="05000000000000000000" pitchFamily="2" charset="2"/>
              <a:buNone/>
              <a:defRPr/>
            </a:pPr>
            <a:r>
              <a:rPr lang="ru-RU" sz="2400" b="1" i="1" smtClean="0">
                <a:solidFill>
                  <a:schemeClr val="folHlink"/>
                </a:solidFill>
                <a:effectLst>
                  <a:outerShdw blurRad="38100" dist="38100" dir="2700000" algn="tl">
                    <a:srgbClr val="000000"/>
                  </a:outerShdw>
                </a:effectLst>
                <a:cs typeface="Arial" panose="020B0604020202020204" pitchFamily="34" charset="0"/>
              </a:rPr>
              <a:t>Боковые края языка должны касаться углов рта.</a:t>
            </a:r>
          </a:p>
        </p:txBody>
      </p:sp>
      <p:pic>
        <p:nvPicPr>
          <p:cNvPr id="7173" name="Picture 6" descr="Лопатка"/>
          <p:cNvPicPr>
            <a:picLocks noChangeAspect="1" noChangeArrowheads="1"/>
          </p:cNvPicPr>
          <p:nvPr/>
        </p:nvPicPr>
        <p:blipFill>
          <a:blip r:embed="rId3" cstate="email"/>
          <a:srcRect/>
          <a:stretch>
            <a:fillRect/>
          </a:stretch>
        </p:blipFill>
        <p:spPr bwMode="auto">
          <a:xfrm>
            <a:off x="0" y="1143000"/>
            <a:ext cx="3657600" cy="2597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0"/>
            <a:ext cx="8229600" cy="1143000"/>
          </a:xfrm>
        </p:spPr>
        <p:txBody>
          <a:bodyPr/>
          <a:lstStyle/>
          <a:p>
            <a:pPr eaLnBrk="1" hangingPunct="1"/>
            <a:r>
              <a:rPr lang="ru-RU" smtClean="0"/>
              <a:t>Массаж языка</a:t>
            </a:r>
          </a:p>
        </p:txBody>
      </p:sp>
      <p:sp>
        <p:nvSpPr>
          <p:cNvPr id="9219" name="Rectangle 3"/>
          <p:cNvSpPr>
            <a:spLocks noGrp="1" noChangeArrowheads="1"/>
          </p:cNvSpPr>
          <p:nvPr>
            <p:ph type="body" idx="1"/>
          </p:nvPr>
        </p:nvSpPr>
        <p:spPr>
          <a:xfrm>
            <a:off x="457200" y="1143000"/>
            <a:ext cx="8229600" cy="5410200"/>
          </a:xfrm>
        </p:spPr>
        <p:txBody>
          <a:bodyPr/>
          <a:lstStyle/>
          <a:p>
            <a:pPr eaLnBrk="1" hangingPunct="1">
              <a:buFontTx/>
              <a:buNone/>
            </a:pPr>
            <a:r>
              <a:rPr lang="ru-RU" smtClean="0"/>
              <a:t>1) «Наказать непослушный язык» - хлопать губами язык от кончика до середины и обратно.</a:t>
            </a:r>
          </a:p>
          <a:p>
            <a:pPr eaLnBrk="1" hangingPunct="1">
              <a:buFontTx/>
              <a:buNone/>
            </a:pPr>
            <a:r>
              <a:rPr lang="ru-RU" smtClean="0"/>
              <a:t>2) «Покусать зубками язык от кончика до середины и обратно»</a:t>
            </a:r>
          </a:p>
          <a:p>
            <a:pPr eaLnBrk="1" hangingPunct="1">
              <a:buFontTx/>
              <a:buNone/>
            </a:pPr>
            <a:r>
              <a:rPr lang="ru-RU" smtClean="0"/>
              <a:t>3) «Почистить рыбку» - высовывать язык, «царапая» его верхними резцами.</a:t>
            </a:r>
          </a:p>
          <a:p>
            <a:pPr eaLnBrk="1" hangingPunct="1">
              <a:buFontTx/>
              <a:buNone/>
            </a:pPr>
            <a:r>
              <a:rPr lang="ru-RU" smtClean="0"/>
              <a:t>4) «Наказать непослушный язык» - хлопать губами язык от кончика до середины и обратно.</a:t>
            </a:r>
          </a:p>
          <a:p>
            <a:pPr eaLnBrk="1" hangingPunct="1">
              <a:buFontTx/>
              <a:buNone/>
            </a:pPr>
            <a:endParaRPr lang="ru-RU"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4953000" cy="1143000"/>
          </a:xfrm>
        </p:spPr>
        <p:txBody>
          <a:bodyPr/>
          <a:lstStyle/>
          <a:p>
            <a:pPr algn="l" eaLnBrk="1" hangingPunct="1"/>
            <a:r>
              <a:rPr lang="ru-RU" smtClean="0"/>
              <a:t>«Киска сердится»</a:t>
            </a:r>
          </a:p>
        </p:txBody>
      </p:sp>
      <p:sp>
        <p:nvSpPr>
          <p:cNvPr id="10243" name="Rectangle 3"/>
          <p:cNvSpPr>
            <a:spLocks noGrp="1" noChangeArrowheads="1"/>
          </p:cNvSpPr>
          <p:nvPr>
            <p:ph type="body" idx="1"/>
          </p:nvPr>
        </p:nvSpPr>
        <p:spPr>
          <a:xfrm>
            <a:off x="228600" y="1295400"/>
            <a:ext cx="4953000" cy="4525963"/>
          </a:xfrm>
        </p:spPr>
        <p:txBody>
          <a:bodyPr/>
          <a:lstStyle/>
          <a:p>
            <a:pPr marL="609600" indent="-609600" eaLnBrk="1" hangingPunct="1">
              <a:buFont typeface="Wingdings" pitchFamily="2" charset="2"/>
              <a:buAutoNum type="arabicPeriod"/>
            </a:pPr>
            <a:r>
              <a:rPr lang="ru-RU" sz="2800" smtClean="0"/>
              <a:t>Открой рот.</a:t>
            </a:r>
          </a:p>
          <a:p>
            <a:pPr marL="609600" indent="-609600" eaLnBrk="1" hangingPunct="1">
              <a:buFont typeface="Wingdings" pitchFamily="2" charset="2"/>
              <a:buAutoNum type="arabicPeriod"/>
            </a:pPr>
            <a:r>
              <a:rPr lang="ru-RU" sz="2800" smtClean="0"/>
              <a:t>Кончиком  языка упрись</a:t>
            </a:r>
          </a:p>
          <a:p>
            <a:pPr marL="609600" indent="-609600" eaLnBrk="1" hangingPunct="1">
              <a:buFont typeface="Wingdings" pitchFamily="2" charset="2"/>
              <a:buNone/>
            </a:pPr>
            <a:r>
              <a:rPr lang="ru-RU" sz="2800" smtClean="0"/>
              <a:t>в нижние зубы.</a:t>
            </a:r>
          </a:p>
          <a:p>
            <a:pPr marL="609600" indent="-609600" eaLnBrk="1" hangingPunct="1">
              <a:buFont typeface="Wingdings" pitchFamily="2" charset="2"/>
              <a:buNone/>
            </a:pPr>
            <a:r>
              <a:rPr lang="ru-RU" sz="2800" smtClean="0"/>
              <a:t>3. Спинку языка  подними</a:t>
            </a:r>
          </a:p>
          <a:p>
            <a:pPr marL="609600" indent="-609600" eaLnBrk="1" hangingPunct="1">
              <a:buFont typeface="Wingdings" pitchFamily="2" charset="2"/>
              <a:buNone/>
            </a:pPr>
            <a:r>
              <a:rPr lang="ru-RU" sz="2800" smtClean="0"/>
              <a:t>вверх и прижми к  </a:t>
            </a:r>
            <a:r>
              <a:rPr lang="ru-RU" sz="2800" b="1" smtClean="0"/>
              <a:t>твёрдому</a:t>
            </a:r>
            <a:endParaRPr lang="ru-RU" sz="2800" smtClean="0"/>
          </a:p>
          <a:p>
            <a:pPr marL="609600" indent="-609600" eaLnBrk="1" hangingPunct="1">
              <a:buFont typeface="Wingdings" pitchFamily="2" charset="2"/>
              <a:buNone/>
            </a:pPr>
            <a:r>
              <a:rPr lang="ru-RU" sz="2800" smtClean="0"/>
              <a:t>нёбу.</a:t>
            </a:r>
          </a:p>
          <a:p>
            <a:pPr marL="609600" indent="-609600" eaLnBrk="1" hangingPunct="1"/>
            <a:endParaRPr lang="ru-RU" smtClean="0"/>
          </a:p>
        </p:txBody>
      </p:sp>
      <p:pic>
        <p:nvPicPr>
          <p:cNvPr id="10244" name="Picture 4" descr="прикоснись к бугоркам за зуб"/>
          <p:cNvPicPr>
            <a:picLocks noChangeAspect="1" noChangeArrowheads="1"/>
          </p:cNvPicPr>
          <p:nvPr/>
        </p:nvPicPr>
        <p:blipFill>
          <a:blip r:embed="rId2" cstate="email"/>
          <a:srcRect/>
          <a:stretch>
            <a:fillRect/>
          </a:stretch>
        </p:blipFill>
        <p:spPr bwMode="auto">
          <a:xfrm>
            <a:off x="5233988" y="0"/>
            <a:ext cx="3910012" cy="4876800"/>
          </a:xfrm>
          <a:prstGeom prst="rect">
            <a:avLst/>
          </a:prstGeom>
          <a:noFill/>
          <a:ln w="9525">
            <a:noFill/>
            <a:miter lim="800000"/>
            <a:headEnd/>
            <a:tailEnd/>
          </a:ln>
        </p:spPr>
      </p:pic>
      <p:pic>
        <p:nvPicPr>
          <p:cNvPr id="10245" name="Picture 6" descr="0_81212_6d13a48c_XL">
            <a:hlinkClick r:id="rId3"/>
          </p:cNvPr>
          <p:cNvPicPr>
            <a:picLocks noChangeAspect="1" noChangeArrowheads="1"/>
          </p:cNvPicPr>
          <p:nvPr/>
        </p:nvPicPr>
        <p:blipFill>
          <a:blip r:embed="rId4" cstate="email"/>
          <a:srcRect/>
          <a:stretch>
            <a:fillRect/>
          </a:stretch>
        </p:blipFill>
        <p:spPr bwMode="auto">
          <a:xfrm>
            <a:off x="2301875" y="4167188"/>
            <a:ext cx="2895600" cy="264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76200"/>
            <a:ext cx="4648200" cy="1066800"/>
          </a:xfrm>
        </p:spPr>
        <p:txBody>
          <a:bodyPr/>
          <a:lstStyle/>
          <a:p>
            <a:pPr eaLnBrk="1" hangingPunct="1"/>
            <a:r>
              <a:rPr lang="ru-RU" i="1" smtClean="0">
                <a:latin typeface="Bookman Old Style" pitchFamily="18" charset="0"/>
              </a:rPr>
              <a:t>«Горка»</a:t>
            </a:r>
          </a:p>
        </p:txBody>
      </p:sp>
      <p:sp>
        <p:nvSpPr>
          <p:cNvPr id="11267" name="Rectangle 3"/>
          <p:cNvSpPr>
            <a:spLocks noGrp="1" noChangeArrowheads="1"/>
          </p:cNvSpPr>
          <p:nvPr>
            <p:ph type="body" idx="1"/>
          </p:nvPr>
        </p:nvSpPr>
        <p:spPr>
          <a:xfrm>
            <a:off x="152400" y="1066800"/>
            <a:ext cx="5410200" cy="4724400"/>
          </a:xfrm>
        </p:spPr>
        <p:txBody>
          <a:bodyPr/>
          <a:lstStyle/>
          <a:p>
            <a:pPr eaLnBrk="1" hangingPunct="1">
              <a:lnSpc>
                <a:spcPct val="90000"/>
              </a:lnSpc>
            </a:pPr>
            <a:r>
              <a:rPr lang="ru-RU" sz="2800" smtClean="0"/>
              <a:t>Рот открыт.</a:t>
            </a:r>
          </a:p>
          <a:p>
            <a:pPr eaLnBrk="1" hangingPunct="1">
              <a:lnSpc>
                <a:spcPct val="90000"/>
              </a:lnSpc>
            </a:pPr>
            <a:r>
              <a:rPr lang="ru-RU" sz="2800" smtClean="0"/>
              <a:t>Губы в улыбке.</a:t>
            </a:r>
          </a:p>
          <a:p>
            <a:pPr eaLnBrk="1" hangingPunct="1">
              <a:lnSpc>
                <a:spcPct val="90000"/>
              </a:lnSpc>
            </a:pPr>
            <a:r>
              <a:rPr lang="ru-RU" sz="2800" smtClean="0"/>
              <a:t>Выгибание (подъём) задней части спинки языка, прижимание её к </a:t>
            </a:r>
            <a:r>
              <a:rPr lang="ru-RU" sz="2800" b="1" smtClean="0"/>
              <a:t>мягкому</a:t>
            </a:r>
            <a:r>
              <a:rPr lang="ru-RU" sz="2800" smtClean="0"/>
              <a:t> нёбу,  кончик языка несколько оттянут от нижних зубов.</a:t>
            </a:r>
          </a:p>
        </p:txBody>
      </p:sp>
      <p:pic>
        <p:nvPicPr>
          <p:cNvPr id="11268" name="Picture 4" descr="прикоснись к бугоркам за зуб"/>
          <p:cNvPicPr>
            <a:picLocks noChangeAspect="1" noChangeArrowheads="1"/>
          </p:cNvPicPr>
          <p:nvPr/>
        </p:nvPicPr>
        <p:blipFill>
          <a:blip r:embed="rId3" cstate="email"/>
          <a:srcRect/>
          <a:stretch>
            <a:fillRect/>
          </a:stretch>
        </p:blipFill>
        <p:spPr bwMode="auto">
          <a:xfrm>
            <a:off x="5600700" y="0"/>
            <a:ext cx="3543300" cy="4419600"/>
          </a:xfrm>
          <a:prstGeom prst="rect">
            <a:avLst/>
          </a:prstGeom>
          <a:noFill/>
          <a:ln w="9525">
            <a:noFill/>
            <a:miter lim="800000"/>
            <a:headEnd/>
            <a:tailEnd/>
          </a:ln>
        </p:spPr>
      </p:pic>
      <p:sp>
        <p:nvSpPr>
          <p:cNvPr id="11269" name="Прямоугольник 1"/>
          <p:cNvSpPr>
            <a:spLocks noChangeArrowheads="1"/>
          </p:cNvSpPr>
          <p:nvPr/>
        </p:nvSpPr>
        <p:spPr bwMode="auto">
          <a:xfrm>
            <a:off x="266700" y="4606925"/>
            <a:ext cx="4572000" cy="1570038"/>
          </a:xfrm>
          <a:prstGeom prst="rect">
            <a:avLst/>
          </a:prstGeom>
          <a:noFill/>
          <a:ln w="9525">
            <a:noFill/>
            <a:miter lim="800000"/>
            <a:headEnd/>
            <a:tailEnd/>
          </a:ln>
        </p:spPr>
        <p:txBody>
          <a:bodyPr>
            <a:spAutoFit/>
          </a:bodyPr>
          <a:lstStyle/>
          <a:p>
            <a:pPr eaLnBrk="1" hangingPunct="1"/>
            <a:r>
              <a:rPr lang="ru-RU" sz="2400" i="1">
                <a:cs typeface="Times New Roman" pitchFamily="18" charset="0"/>
              </a:rPr>
              <a:t>Вот так горка, что за чудо!</a:t>
            </a:r>
            <a:br>
              <a:rPr lang="ru-RU" sz="2400" i="1">
                <a:cs typeface="Times New Roman" pitchFamily="18" charset="0"/>
              </a:rPr>
            </a:br>
            <a:r>
              <a:rPr lang="ru-RU" sz="2400" i="1">
                <a:cs typeface="Times New Roman" pitchFamily="18" charset="0"/>
              </a:rPr>
              <a:t>Выгнулся язык упруго:</a:t>
            </a:r>
            <a:br>
              <a:rPr lang="ru-RU" sz="2400" i="1">
                <a:cs typeface="Times New Roman" pitchFamily="18" charset="0"/>
              </a:rPr>
            </a:br>
            <a:r>
              <a:rPr lang="ru-RU" sz="2400" i="1">
                <a:cs typeface="Times New Roman" pitchFamily="18" charset="0"/>
              </a:rPr>
              <a:t>Кончик в зубы упирается,</a:t>
            </a:r>
            <a:br>
              <a:rPr lang="ru-RU" sz="2400" i="1">
                <a:cs typeface="Times New Roman" pitchFamily="18" charset="0"/>
              </a:rPr>
            </a:br>
            <a:r>
              <a:rPr lang="ru-RU" sz="2400" i="1">
                <a:cs typeface="Times New Roman" pitchFamily="18" charset="0"/>
              </a:rPr>
              <a:t>Бока кверху устремляются!</a:t>
            </a:r>
          </a:p>
        </p:txBody>
      </p:sp>
      <p:pic>
        <p:nvPicPr>
          <p:cNvPr id="11270" name="Рисунок 1"/>
          <p:cNvPicPr>
            <a:picLocks noChangeAspect="1"/>
          </p:cNvPicPr>
          <p:nvPr/>
        </p:nvPicPr>
        <p:blipFill>
          <a:blip r:embed="rId4" cstate="email"/>
          <a:srcRect/>
          <a:stretch>
            <a:fillRect/>
          </a:stretch>
        </p:blipFill>
        <p:spPr bwMode="auto">
          <a:xfrm flipH="1">
            <a:off x="4781550" y="4302125"/>
            <a:ext cx="1562100" cy="2555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Объект 2"/>
          <p:cNvSpPr>
            <a:spLocks noGrp="1"/>
          </p:cNvSpPr>
          <p:nvPr>
            <p:ph idx="1"/>
          </p:nvPr>
        </p:nvSpPr>
        <p:spPr>
          <a:xfrm>
            <a:off x="179388" y="946150"/>
            <a:ext cx="4392612" cy="5291138"/>
          </a:xfrm>
        </p:spPr>
        <p:txBody>
          <a:bodyPr/>
          <a:lstStyle/>
          <a:p>
            <a:pPr marL="0" indent="0" algn="just" eaLnBrk="1" hangingPunct="1">
              <a:buFontTx/>
              <a:buNone/>
            </a:pPr>
            <a:r>
              <a:rPr lang="ru-RU" sz="2800" smtClean="0"/>
              <a:t>Губы растянуты в улыбке. Передняя часть языка касается бугорков за верхними зубами. Средняя часть спинки языка приподнята. Задняя часть спинки языка опущена. Выдыхаемый воздух проходит по краям языка. Голосовые связки работают, горло дрожит (есть голос).</a:t>
            </a:r>
          </a:p>
          <a:p>
            <a:pPr marL="0" indent="0" eaLnBrk="1" hangingPunct="1">
              <a:buFontTx/>
              <a:buNone/>
            </a:pPr>
            <a:endParaRPr lang="ru-RU" sz="2800" smtClean="0"/>
          </a:p>
        </p:txBody>
      </p:sp>
      <p:pic>
        <p:nvPicPr>
          <p:cNvPr id="13315" name="Рисунок 3"/>
          <p:cNvPicPr>
            <a:picLocks noChangeAspect="1"/>
          </p:cNvPicPr>
          <p:nvPr/>
        </p:nvPicPr>
        <p:blipFill>
          <a:blip r:embed="rId2" cstate="email"/>
          <a:srcRect/>
          <a:stretch>
            <a:fillRect/>
          </a:stretch>
        </p:blipFill>
        <p:spPr bwMode="auto">
          <a:xfrm>
            <a:off x="4703763" y="1196975"/>
            <a:ext cx="4440237" cy="4248150"/>
          </a:xfrm>
          <a:prstGeom prst="rect">
            <a:avLst/>
          </a:prstGeom>
          <a:noFill/>
          <a:ln w="9525">
            <a:noFill/>
            <a:miter lim="800000"/>
            <a:headEnd/>
            <a:tailEnd/>
          </a:ln>
        </p:spPr>
      </p:pic>
      <p:sp>
        <p:nvSpPr>
          <p:cNvPr id="13316" name="Заголовок 4"/>
          <p:cNvSpPr>
            <a:spLocks noGrp="1"/>
          </p:cNvSpPr>
          <p:nvPr>
            <p:ph type="title"/>
          </p:nvPr>
        </p:nvSpPr>
        <p:spPr>
          <a:xfrm>
            <a:off x="827088" y="228600"/>
            <a:ext cx="7631112" cy="646113"/>
          </a:xfrm>
        </p:spPr>
        <p:txBody>
          <a:bodyPr wrap="none">
            <a:spAutoFit/>
          </a:bodyPr>
          <a:lstStyle/>
          <a:p>
            <a:pPr eaLnBrk="1" hangingPunct="1"/>
            <a:r>
              <a:rPr lang="ru-RU" sz="3600" smtClean="0"/>
              <a:t>Особенности артикуляции звука [Л'].  </a:t>
            </a:r>
          </a:p>
        </p:txBody>
      </p:sp>
      <p:sp>
        <p:nvSpPr>
          <p:cNvPr id="13317" name="TextBox 5"/>
          <p:cNvSpPr txBox="1">
            <a:spLocks noChangeArrowheads="1"/>
          </p:cNvSpPr>
          <p:nvPr/>
        </p:nvSpPr>
        <p:spPr bwMode="auto">
          <a:xfrm>
            <a:off x="2700338" y="5645150"/>
            <a:ext cx="6313487" cy="954088"/>
          </a:xfrm>
          <a:prstGeom prst="rect">
            <a:avLst/>
          </a:prstGeom>
          <a:noFill/>
          <a:ln w="9525">
            <a:noFill/>
            <a:miter lim="800000"/>
            <a:headEnd/>
            <a:tailEnd/>
          </a:ln>
        </p:spPr>
        <p:txBody>
          <a:bodyPr wrap="none">
            <a:spAutoFit/>
          </a:bodyPr>
          <a:lstStyle/>
          <a:p>
            <a:pPr algn="r" eaLnBrk="1" hangingPunct="1"/>
            <a:r>
              <a:rPr lang="ru-RU" sz="2800"/>
              <a:t>Характеристика звука.</a:t>
            </a:r>
          </a:p>
          <a:p>
            <a:pPr algn="r" eaLnBrk="1" hangingPunct="1"/>
            <a:r>
              <a:rPr lang="ru-RU" sz="2800"/>
              <a:t>Звук [Л'] –мягкий звонкий согласный.</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637</TotalTime>
  <Words>790</Words>
  <Application>Microsoft Office PowerPoint</Application>
  <PresentationFormat>Экран (4:3)</PresentationFormat>
  <Paragraphs>167</Paragraphs>
  <Slides>32</Slides>
  <Notes>7</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32</vt:i4>
      </vt:variant>
    </vt:vector>
  </HeadingPairs>
  <TitlesOfParts>
    <vt:vector size="41" baseType="lpstr">
      <vt:lpstr>Arial</vt:lpstr>
      <vt:lpstr>Tunga</vt:lpstr>
      <vt:lpstr>Wingdings</vt:lpstr>
      <vt:lpstr>Bookman Old Style</vt:lpstr>
      <vt:lpstr>Times New Roman</vt:lpstr>
      <vt:lpstr>Propisi</vt:lpstr>
      <vt:lpstr>Constantia</vt:lpstr>
      <vt:lpstr>Franklin Gothic Book</vt:lpstr>
      <vt:lpstr>Оформление по умолчанию</vt:lpstr>
      <vt:lpstr>Слайд 1</vt:lpstr>
      <vt:lpstr>Цели Мы должны научиться:</vt:lpstr>
      <vt:lpstr>Артикуляционная гимнастика</vt:lpstr>
      <vt:lpstr>«Улыбка (лягушка)»</vt:lpstr>
      <vt:lpstr>«Лопатка»</vt:lpstr>
      <vt:lpstr>Массаж языка</vt:lpstr>
      <vt:lpstr>«Киска сердится»</vt:lpstr>
      <vt:lpstr>«Горка»</vt:lpstr>
      <vt:lpstr>Особенности артикуляции звука [Л'].  </vt:lpstr>
      <vt:lpstr>Звук Й.</vt:lpstr>
      <vt:lpstr>Попеременно произнеси звуки, стараясь почувствовать движение языка:</vt:lpstr>
      <vt:lpstr>Слайд 12</vt:lpstr>
      <vt:lpstr>Слайд 13</vt:lpstr>
      <vt:lpstr>Слайд 14</vt:lpstr>
      <vt:lpstr>Слайд 15</vt:lpstr>
      <vt:lpstr>Слайд 16</vt:lpstr>
      <vt:lpstr>Слайд 17</vt:lpstr>
      <vt:lpstr> Упражнение для мелкой моторики рук: «Зайка».</vt:lpstr>
      <vt:lpstr>Отгадай  загадки.</vt:lpstr>
      <vt:lpstr>Слайд 20</vt:lpstr>
      <vt:lpstr>Слайд 21</vt:lpstr>
      <vt:lpstr>Слайд 22</vt:lpstr>
      <vt:lpstr>Назови сказочных героев.</vt:lpstr>
      <vt:lpstr>Слайд 24</vt:lpstr>
      <vt:lpstr>Слайд 25</vt:lpstr>
      <vt:lpstr>Слайд 26</vt:lpstr>
      <vt:lpstr>Измени предложения по образцу: </vt:lpstr>
      <vt:lpstr>Слайд 28</vt:lpstr>
      <vt:lpstr>Слайд 29</vt:lpstr>
      <vt:lpstr>Рефлексия Нарисуй своё настроение.</vt:lpstr>
      <vt:lpstr>Слайд 31</vt:lpstr>
      <vt:lpstr>Информационные ресурсы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revaz</dc:creator>
  <cp:lastModifiedBy>re</cp:lastModifiedBy>
  <cp:revision>38</cp:revision>
  <cp:lastPrinted>1601-01-01T00:00:00Z</cp:lastPrinted>
  <dcterms:created xsi:type="dcterms:W3CDTF">1601-01-01T00:00:00Z</dcterms:created>
  <dcterms:modified xsi:type="dcterms:W3CDTF">2014-02-15T21:06:39Z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