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0" r:id="rId3"/>
    <p:sldId id="257" r:id="rId4"/>
    <p:sldId id="263" r:id="rId5"/>
    <p:sldId id="264" r:id="rId6"/>
    <p:sldId id="258" r:id="rId7"/>
    <p:sldId id="265" r:id="rId8"/>
    <p:sldId id="267" r:id="rId9"/>
    <p:sldId id="268" r:id="rId10"/>
    <p:sldId id="271" r:id="rId11"/>
    <p:sldId id="272" r:id="rId12"/>
    <p:sldId id="266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D633B-FBE7-4AAE-8FC3-53603D07481B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0AB70-67C2-43D9-8E22-FD295BAAAD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3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AB70-67C2-43D9-8E22-FD295BAAADE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0AB70-67C2-43D9-8E22-FD295BAAAD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E3FD3F-402C-4EEF-B116-345234C41A0F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C1AAC2-3A97-402A-8E82-E95CB81B1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975374">
            <a:off x="6378417" y="664383"/>
            <a:ext cx="2757417" cy="271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F:\Солнечный цветок\Изображение 6\Изображение 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14704">
            <a:off x="480023" y="1152223"/>
            <a:ext cx="4813781" cy="5001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95592" cy="155693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изготовления цветка в технике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«Объемная аппликация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торцевание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2924944"/>
            <a:ext cx="4795386" cy="3312368"/>
          </a:xfrm>
        </p:spPr>
        <p:txBody>
          <a:bodyPr>
            <a:normAutofit/>
          </a:bodyPr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</a:t>
            </a:r>
          </a:p>
          <a:p>
            <a:pPr algn="ctr"/>
            <a:endParaRPr lang="ru-RU" sz="1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4005064"/>
            <a:ext cx="4752528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Солнечный </a:t>
            </a:r>
          </a:p>
          <a:p>
            <a:pPr algn="ctr"/>
            <a:r>
              <a:rPr lang="ru-RU" sz="5400" b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цветок</a:t>
            </a:r>
            <a:endParaRPr lang="ru-RU" sz="54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4738" y="5934423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Автор: педагог дополнительного образования Земскова Т. Л.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5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356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Вырезаем из квадратов кружки;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71435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Наносим клей на поверхность кружка (средняя часть цветка);</a:t>
            </a:r>
          </a:p>
        </p:txBody>
      </p:sp>
      <p:pic>
        <p:nvPicPr>
          <p:cNvPr id="6148" name="Picture 4" descr="C:\Documents and Settings\Andre\Рабочий стол\S4026666КРРР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643182"/>
            <a:ext cx="4786346" cy="371316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71472" y="1643050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4.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Приклеиваем кружки на среднюю часть  цветка, используя метод торцевания</a:t>
            </a:r>
            <a:endParaRPr lang="ru-RU" dirty="0"/>
          </a:p>
        </p:txBody>
      </p:sp>
      <p:pic>
        <p:nvPicPr>
          <p:cNvPr id="6" name="Рисунок 5" descr="http://www.koipkro.kostroma.ru/Kostroma_EDU/ds_68/ds_main/embl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87423">
            <a:off x="6457588" y="767634"/>
            <a:ext cx="2424636" cy="2628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498080" cy="7143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Торцевание закончено</a:t>
            </a:r>
          </a:p>
        </p:txBody>
      </p:sp>
      <p:pic>
        <p:nvPicPr>
          <p:cNvPr id="1026" name="Picture 2" descr="C:\Documents and Settings\Andre\Рабочий стол\ЦВЕ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2000240"/>
            <a:ext cx="5429288" cy="43577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Рисунок 5" descr="http://s16.radikal.ru/i190/0910/98/e361b600c5f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500174"/>
            <a:ext cx="2786082" cy="2322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4791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5.Вырезаем листья, используя способ симметричного вырезания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ttp://img01.chitalnya.ru/upload2/599/76892911642789836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57166"/>
            <a:ext cx="2890010" cy="2639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Andre\Рабочий стол\4урног65ндж09дэре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2071678"/>
            <a:ext cx="4772412" cy="411064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92801170"/>
      </p:ext>
    </p:extLst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6143668" cy="27363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6.Составляем композицию,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приклеивая цветок и листья на основу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g01.chitalnya.ru/upload2/599/76892911642789836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357166"/>
            <a:ext cx="2376264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Andre\Рабочий стол\S4026669ццццц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2143116"/>
            <a:ext cx="3529522" cy="378621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10000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646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</a:rPr>
              <a:t>Творческая работа «Солнечный цветок»</a:t>
            </a:r>
            <a:endParaRPr lang="ru-RU" sz="2800" b="1" dirty="0">
              <a:effectLst/>
            </a:endParaRPr>
          </a:p>
        </p:txBody>
      </p:sp>
      <p:pic>
        <p:nvPicPr>
          <p:cNvPr id="4" name="Picture 3" descr="F:\Солнечный цветок\Изображение 2\Изображение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02395" y="1554163"/>
            <a:ext cx="3291609" cy="4525962"/>
          </a:xfrm>
          <a:prstGeom prst="rect">
            <a:avLst/>
          </a:prstGeom>
          <a:noFill/>
        </p:spPr>
      </p:pic>
      <p:pic>
        <p:nvPicPr>
          <p:cNvPr id="1026" name="Picture 2" descr="C:\Documents and Settings\Andre\Рабочий стол\Земскова\Изображение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85728"/>
            <a:ext cx="8072494" cy="621510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 flipH="1">
            <a:off x="4643438" y="428604"/>
            <a:ext cx="5143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Спасибо  за внимание!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0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</a:rPr>
              <a:t>Солнечный цветок</a:t>
            </a:r>
            <a:endParaRPr lang="ru-RU" sz="4800" dirty="0">
              <a:solidFill>
                <a:srgbClr val="FFC000"/>
              </a:solidFill>
            </a:endParaRPr>
          </a:p>
        </p:txBody>
      </p:sp>
      <p:pic>
        <p:nvPicPr>
          <p:cNvPr id="16387" name="Picture 3" descr="F:\Солнечный цветок\Изображение  4\Изображение  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1520" y="1071591"/>
            <a:ext cx="3203848" cy="42656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26" name="Picture 2" descr="F:\242133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121629"/>
            <a:ext cx="4032448" cy="286136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:\1265227088_c39df621612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3383657" cy="25351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koipkro.kostroma.ru/Kostroma_EDU/ds_68/ds_main/embl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80356">
            <a:off x="6644407" y="332669"/>
            <a:ext cx="2440570" cy="2448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15616" y="622554"/>
            <a:ext cx="7498080" cy="186847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tabLst>
                <a:tab pos="914400" algn="l"/>
              </a:tabLst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Нарезать полоски  из бумаги желтого цвета (ширина полоски - высота лепестка);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цветок\S402665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77489" y="1888591"/>
            <a:ext cx="5141422" cy="385710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advTm="10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oipkro.kostroma.ru/Kostroma_EDU/ds_68/ds_main/embl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87423">
            <a:off x="6565177" y="408685"/>
            <a:ext cx="2137451" cy="2363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27584" y="692696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Сложить полоску гармошкой (ширина складки – ширина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лепестка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F:\цветок\S40266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2500306"/>
            <a:ext cx="5072099" cy="380407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23691974"/>
      </p:ext>
    </p:extLst>
  </p:cSld>
  <p:clrMapOvr>
    <a:masterClrMapping/>
  </p:clrMapOvr>
  <p:transition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61590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Гармошку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сложить пополам;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Держась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 линию сгиба, вырезаем овал от середины нижней стороны до верхнего  угла сгиба  (используем симметричное вырезание);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www.koipkro.kostroma.ru/Kostroma_EDU/ds_68/ds_main/embl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87423">
            <a:off x="6457588" y="767634"/>
            <a:ext cx="2424636" cy="2628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F:\цветок\S402665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2357430"/>
            <a:ext cx="4714908" cy="396019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8518241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 квадрата вырезаем круг (средняя часть цветка),скругляя углы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F:\цветок\S40266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86182" y="2571744"/>
            <a:ext cx="4762504" cy="357187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Рисунок 4" descr="http://vishivka-crestom.ru/images/134432600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142984"/>
            <a:ext cx="324036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ndre\Рабочий стол\енагнршьл.шюиркке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301391"/>
            <a:ext cx="3786214" cy="341349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Рисунок 2" descr="http://vishivka-crestom.ru/images/134432600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571480"/>
            <a:ext cx="3240362" cy="2591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131840" y="285728"/>
            <a:ext cx="5310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Приклеиваем лепестки цветка,  равномерно распределяя их по окружности. 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3" descr="C:\Documents and Settings\Andre\Рабочий стол\1123456789086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3286124"/>
            <a:ext cx="3786214" cy="32146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9097042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857232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8.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Второй ряд лепестков распределяем между первым;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2" name="Picture 4" descr="C:\Documents and Settings\Andre\Рабочий стол\цв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857364"/>
            <a:ext cx="6072230" cy="449737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Рисунок 3" descr="http://www.koipkro.kostroma.ru/Kostroma_EDU/ds_68/ds_main/embl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65445">
            <a:off x="758520" y="1316508"/>
            <a:ext cx="2067569" cy="2288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642918"/>
            <a:ext cx="3901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Технология торцевания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48" y="1500174"/>
            <a:ext cx="6000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1.Из узкой полоски нарезаем квадраты, сложив полоску гармошкой;</a:t>
            </a:r>
          </a:p>
        </p:txBody>
      </p:sp>
      <p:pic>
        <p:nvPicPr>
          <p:cNvPr id="4" name="Picture 2" descr="C:\Documents and Settings\Andre\Рабочий стол\ц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2617" y="2698566"/>
            <a:ext cx="5948321" cy="32099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Рисунок 4" descr="http://www.koipkro.kostroma.ru/Kostroma_EDU/ds_68/ds_main/embl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246936">
            <a:off x="373422" y="332836"/>
            <a:ext cx="2424636" cy="2628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161</Words>
  <Application>Microsoft Office PowerPoint</Application>
  <PresentationFormat>Экран (4:3)</PresentationFormat>
  <Paragraphs>30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Технология изготовления цветка в технике «Объемная аппликация, торцевание</vt:lpstr>
      <vt:lpstr>Солнечный цветок</vt:lpstr>
      <vt:lpstr>1. Нарезать полоски  из бумаги желтого цвета (ширина полоски - высота лепестка);  </vt:lpstr>
      <vt:lpstr>Презентация PowerPoint</vt:lpstr>
      <vt:lpstr>Презентация PowerPoint</vt:lpstr>
      <vt:lpstr>6.Из квадрата вырезаем круг (средняя часть цветка),скругляя углы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Творческая работа «Солнечный цветок»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изготовления цветка в технике «Объемная аппликация»</dc:title>
  <dc:creator> DDT island</dc:creator>
  <cp:lastModifiedBy>Анастасия Черепнева</cp:lastModifiedBy>
  <cp:revision>43</cp:revision>
  <dcterms:created xsi:type="dcterms:W3CDTF">2010-11-11T09:50:21Z</dcterms:created>
  <dcterms:modified xsi:type="dcterms:W3CDTF">2014-03-17T08:18:09Z</dcterms:modified>
</cp:coreProperties>
</file>