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0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28660" y="1428736"/>
            <a:ext cx="7851648" cy="18288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Подводные лодки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Презентацию выполнила Вуколова Татьяна    ученица 7 Б класса,                                              </a:t>
            </a:r>
          </a:p>
          <a:p>
            <a:r>
              <a:rPr lang="ru-RU" dirty="0" smtClean="0"/>
              <a:t> МБОУ лицей №1 им. Н.К. Крупской.</a:t>
            </a:r>
            <a:endParaRPr lang="ru-RU" dirty="0"/>
          </a:p>
        </p:txBody>
      </p:sp>
    </p:spTree>
  </p:cSld>
  <p:clrMapOvr>
    <a:masterClrMapping/>
  </p:clrMapOvr>
  <p:transition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6429420" cy="57148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                              Что такое подводная лодка?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928670"/>
            <a:ext cx="3000364" cy="5143536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Подво́дная</a:t>
            </a:r>
            <a:r>
              <a:rPr lang="ru-RU" sz="2000" dirty="0" smtClean="0"/>
              <a:t> </a:t>
            </a:r>
            <a:r>
              <a:rPr lang="ru-RU" sz="2000" dirty="0" err="1" smtClean="0"/>
              <a:t>ло́дка</a:t>
            </a:r>
            <a:r>
              <a:rPr lang="ru-RU" sz="2000" dirty="0" smtClean="0"/>
              <a:t> (подлодка, ПЛ, субмарина) — класс кораблей, способных погружаться и длительное время действовать в подводном положении. Основное вооружение подводных сил военно-морского флота  вооружённых сил многих государств мира. Важнейшее тактическое свойство подводной лодки — скрытность.</a:t>
            </a:r>
            <a:endParaRPr lang="ru-RU" sz="2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6057" r="6057"/>
          <a:stretch>
            <a:fillRect/>
          </a:stretch>
        </p:blipFill>
        <p:spPr bwMode="auto">
          <a:xfrm rot="420000">
            <a:off x="3127521" y="1061898"/>
            <a:ext cx="5334070" cy="41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Конструкция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Современные подводные лодки имеют 2 корпуса: водопроницаемый лёгкий корпус, функция которого заключается в придании кораблю </a:t>
            </a:r>
            <a:r>
              <a:rPr lang="ru-RU" dirty="0" err="1" smtClean="0"/>
              <a:t>гидродинамически</a:t>
            </a:r>
            <a:r>
              <a:rPr lang="ru-RU" dirty="0" smtClean="0"/>
              <a:t> совершенных обводов, и водонепроницаемый прочный корпус, способный выдержать давление воды на больших глубинах </a:t>
            </a:r>
            <a:r>
              <a:rPr lang="ru-RU" dirty="0" err="1" smtClean="0"/>
              <a:t>погруженияИзменение</a:t>
            </a:r>
            <a:r>
              <a:rPr lang="ru-RU" dirty="0" smtClean="0"/>
              <a:t> глубины и всплытие производятся с помощью горизонтальных рулей (гидропланов) с последующим вытеснением воды из балластных цистерн сжатым воздухом или газом. Отдельно выделяют класс батипланов — подводных аппаратов, погружающихся только за счёт действия гидродинамических сил. Для движения подводных лодок в надводном положении применяются атомные энергетические или дизельные установки; в подводном положении — атомные установки, электрические аккумуляторы тока.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42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0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История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Идея боевого применения подводного судна впервые была высказана Леонардо да Винчи. Впоследствии он уничтожил свой проект, так как опасался разрушительных последствий подводной войны. Впервые действующий образец подводной лодки был создан в 1620 году для короля Англии Джеймса голландским инженером </a:t>
            </a:r>
            <a:r>
              <a:rPr lang="ru-RU" dirty="0" err="1" smtClean="0"/>
              <a:t>Корнелиусом</a:t>
            </a:r>
            <a:r>
              <a:rPr lang="ru-RU" dirty="0" smtClean="0"/>
              <a:t> </a:t>
            </a:r>
            <a:r>
              <a:rPr lang="ru-RU" dirty="0" err="1" smtClean="0"/>
              <a:t>ван</a:t>
            </a:r>
            <a:r>
              <a:rPr lang="ru-RU" dirty="0" smtClean="0"/>
              <a:t> </a:t>
            </a:r>
            <a:r>
              <a:rPr lang="ru-RU" dirty="0" err="1" smtClean="0"/>
              <a:t>Дреббелем</a:t>
            </a:r>
            <a:r>
              <a:rPr lang="ru-RU" dirty="0" smtClean="0"/>
              <a:t> (1572—1633): в Лондоне была построена и успешно испытана в </a:t>
            </a:r>
            <a:r>
              <a:rPr lang="ru-RU" dirty="0" err="1" smtClean="0"/>
              <a:t>ТемзеВ</a:t>
            </a:r>
            <a:r>
              <a:rPr lang="ru-RU" dirty="0" smtClean="0"/>
              <a:t> конце XIX века появились лодки с электрической силовой установкой, затем с бензиновой и дизельной для надводного плавания и с электрической для подводного. Впервые подводные лодки были применены в русско-японской войне. Экипажи их набирались на добровольной основе из числа офицеров и матросов надводных кораблей. До 1906 года подводные лодки за отсутствием специальных разработок по тактике и стратегии ведения подводной войны числились миноносцами. вёсельная подводная лодка.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029472" cy="714356"/>
          </a:xfrm>
        </p:spPr>
        <p:txBody>
          <a:bodyPr/>
          <a:lstStyle/>
          <a:p>
            <a:r>
              <a:rPr lang="ru-RU" sz="3600" dirty="0" smtClean="0"/>
              <a:t>               Мирное применение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000108"/>
            <a:ext cx="3429000" cy="585789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Подводные лодки достаточно широко используются в научно-исследовательских целях. В экспериментах, связанных с изучением геомагнитного поля Земли, подводные лодки в погружённом положении использовались как стабильно ориентированные платформы для оборудования.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785937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100910" cy="642918"/>
          </a:xfrm>
        </p:spPr>
        <p:txBody>
          <a:bodyPr/>
          <a:lstStyle/>
          <a:p>
            <a:r>
              <a:rPr lang="ru-RU" sz="3600" dirty="0" smtClean="0"/>
              <a:t>          Погружение и всплытие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071546"/>
            <a:ext cx="3714744" cy="578645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 закону Архимеда, чтобы тело полностью погрузилось в воду, его вес должен равняться весу вытесненной им воды. Для погружения ПЛ принимает балласт — воду — в цистерны. Для всплытия балласт продувается: вода вытесняется из цистерн сжатым воздухом. Когда лодка полностью погружена, она меняет глубину с помощью рулей. Прием или откачка балласта после этого производится только для уравновешивания.</a:t>
            </a:r>
            <a:endParaRPr lang="ru-RU" sz="2000" dirty="0"/>
          </a:p>
        </p:txBody>
      </p:sp>
      <p:pic>
        <p:nvPicPr>
          <p:cNvPr id="4099" name="Picture 3" descr="C:\Users\Admin\Desktop\Фото и видео\Фото Таня 2012г\Крым 2012г\DSC012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8" y="1142984"/>
            <a:ext cx="5357812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Музеи и памятники подводным лодкам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18"/>
            <a:ext cx="90011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Значительное количество подводных лодок  сохраняются в качестве кораблей-музеев или музейных экспонатов. Также, существует большое количество памятников подводным лодкам или подводникам, при этом многие памятники установлены как знак гибели лодки вместе с экипажем, что делает их по смыслу близкими к надгробиям.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71678"/>
            <a:ext cx="4643437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071678"/>
            <a:ext cx="4495800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</TotalTime>
  <Words>456</Words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Подводные лодки</vt:lpstr>
      <vt:lpstr>                               Что такое подводная лодка?</vt:lpstr>
      <vt:lpstr>                Конструкция</vt:lpstr>
      <vt:lpstr>Слайд 4</vt:lpstr>
      <vt:lpstr>                      История</vt:lpstr>
      <vt:lpstr>               Мирное применение</vt:lpstr>
      <vt:lpstr>          Погружение и всплытие</vt:lpstr>
      <vt:lpstr> Музеи и памятники подводным лодкам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Подводные лодки</dc:title>
  <dc:creator>Admin</dc:creator>
  <cp:lastModifiedBy>МАНОХИНЫ</cp:lastModifiedBy>
  <cp:revision>6</cp:revision>
  <dcterms:created xsi:type="dcterms:W3CDTF">2013-02-26T14:15:42Z</dcterms:created>
  <dcterms:modified xsi:type="dcterms:W3CDTF">2013-12-15T15:17:40Z</dcterms:modified>
</cp:coreProperties>
</file>