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74" r:id="rId15"/>
    <p:sldId id="268" r:id="rId16"/>
    <p:sldId id="275" r:id="rId17"/>
    <p:sldId id="269" r:id="rId18"/>
    <p:sldId id="276" r:id="rId19"/>
    <p:sldId id="270" r:id="rId20"/>
    <p:sldId id="277" r:id="rId21"/>
    <p:sldId id="271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5E6CF-347E-4A31-8CAF-EFF88407569F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462F8F-4694-4068-AC91-D5C9B167E81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Причастный оборот (повторение и обобщение)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МБОУ «Лицей №6»</a:t>
            </a:r>
          </a:p>
          <a:p>
            <a:r>
              <a:rPr lang="ru-RU" dirty="0" smtClean="0"/>
              <a:t>Сахарова С.П.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a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429784" cy="70723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карта_маршру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9" name="Рисунок 8" descr="корабли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7117" y="2285992"/>
            <a:ext cx="1347117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4045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 smtClean="0"/>
              <a:t>Бросить</a:t>
            </a:r>
            <a:endParaRPr lang="ru-RU" sz="5400" dirty="0" smtClean="0"/>
          </a:p>
          <a:p>
            <a:r>
              <a:rPr lang="ru-RU" sz="5400" dirty="0" smtClean="0"/>
              <a:t>Бросивший</a:t>
            </a:r>
            <a:endParaRPr lang="ru-RU" sz="5400" dirty="0" smtClean="0"/>
          </a:p>
          <a:p>
            <a:pPr algn="r"/>
            <a:r>
              <a:rPr lang="ru-RU" sz="5400" dirty="0" smtClean="0"/>
              <a:t>Б</a:t>
            </a:r>
            <a:r>
              <a:rPr lang="ru-RU" sz="5400" dirty="0" smtClean="0"/>
              <a:t>росать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карта_маршру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9" name="Рисунок 8" descr="корабли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992"/>
            <a:ext cx="1347117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15868 -0.2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 smtClean="0"/>
              <a:t>Выкачать</a:t>
            </a:r>
            <a:endParaRPr lang="ru-RU" sz="5400" dirty="0" smtClean="0"/>
          </a:p>
          <a:p>
            <a:r>
              <a:rPr lang="ru-RU" sz="5400" dirty="0" smtClean="0"/>
              <a:t>Выкаченная</a:t>
            </a:r>
            <a:endParaRPr lang="ru-RU" sz="5400" dirty="0" smtClean="0"/>
          </a:p>
          <a:p>
            <a:pPr algn="r"/>
            <a:r>
              <a:rPr lang="ru-RU" sz="5400" dirty="0" smtClean="0"/>
              <a:t>Выкатить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карта_маршру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9" name="Рисунок 8" descr="корабли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642918"/>
            <a:ext cx="1347117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7556E-17 L 0.15209 0.2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 smtClean="0"/>
              <a:t>Носить</a:t>
            </a:r>
            <a:endParaRPr lang="ru-RU" sz="5400" dirty="0" smtClean="0"/>
          </a:p>
          <a:p>
            <a:r>
              <a:rPr lang="ru-RU" sz="5400" dirty="0" smtClean="0"/>
              <a:t>Носившийся</a:t>
            </a:r>
            <a:endParaRPr lang="ru-RU" sz="5400" dirty="0" smtClean="0"/>
          </a:p>
          <a:p>
            <a:pPr algn="r"/>
            <a:r>
              <a:rPr lang="ru-RU" sz="5400" dirty="0" smtClean="0"/>
              <a:t>Носиться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карта_маршру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9" name="Рисунок 8" descr="корабли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285992"/>
            <a:ext cx="1347117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16111 0.28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 smtClean="0"/>
              <a:t>Лететь</a:t>
            </a:r>
            <a:endParaRPr lang="ru-RU" sz="5400" dirty="0" smtClean="0"/>
          </a:p>
          <a:p>
            <a:r>
              <a:rPr lang="ru-RU" sz="5400" dirty="0" smtClean="0"/>
              <a:t>Летящий</a:t>
            </a:r>
            <a:endParaRPr lang="ru-RU" sz="5400" dirty="0" smtClean="0"/>
          </a:p>
          <a:p>
            <a:pPr algn="r"/>
            <a:r>
              <a:rPr lang="ru-RU" sz="5400" dirty="0" smtClean="0"/>
              <a:t>Летать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карта_маршру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9" name="Рисунок 8" descr="корабли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286256"/>
            <a:ext cx="1347117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4757 -0.2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Литературная разминка</a:t>
            </a:r>
            <a:endParaRPr lang="ru-RU" dirty="0"/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506" y="1935163"/>
            <a:ext cx="581698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 smtClean="0"/>
              <a:t>Запретить</a:t>
            </a:r>
            <a:endParaRPr lang="ru-RU" sz="5400" dirty="0" smtClean="0"/>
          </a:p>
          <a:p>
            <a:r>
              <a:rPr lang="ru-RU" sz="5400" dirty="0" smtClean="0"/>
              <a:t>Запрещенный</a:t>
            </a:r>
            <a:endParaRPr lang="ru-RU" sz="5400" dirty="0" smtClean="0"/>
          </a:p>
          <a:p>
            <a:pPr algn="r"/>
            <a:r>
              <a:rPr lang="ru-RU" sz="5400" dirty="0" smtClean="0"/>
              <a:t>Запрещать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карта_маршру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9" name="Рисунок 8" descr="корабли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357430"/>
            <a:ext cx="1347117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ol-water-texture-11279304157Aud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0037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Безмолвное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 лазурное море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стою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очарован над бездной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твоей.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зп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357430"/>
            <a:ext cx="714380" cy="714380"/>
          </a:xfrm>
          <a:prstGeom prst="rect">
            <a:avLst/>
          </a:prstGeom>
        </p:spPr>
      </p:pic>
      <p:pic>
        <p:nvPicPr>
          <p:cNvPr id="6" name="Рисунок 5" descr="зп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071810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ol-water-texture-11279304157Aud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   это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стихия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сих пор не покорившаяся человеку.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зп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714620"/>
            <a:ext cx="714380" cy="714380"/>
          </a:xfrm>
          <a:prstGeom prst="rect">
            <a:avLst/>
          </a:prstGeom>
        </p:spPr>
      </p:pic>
      <p:pic>
        <p:nvPicPr>
          <p:cNvPr id="6" name="Рисунок 5" descr="тире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2643182"/>
            <a:ext cx="71438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ol-water-texture-11279304157Aud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14324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Рядом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морем мы оживаем получая от него в дар ту энергию которую растрачиваем в душных городах.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зп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1857364"/>
            <a:ext cx="714380" cy="714380"/>
          </a:xfrm>
          <a:prstGeom prst="rect">
            <a:avLst/>
          </a:prstGeom>
        </p:spPr>
      </p:pic>
      <p:pic>
        <p:nvPicPr>
          <p:cNvPr id="6" name="Рисунок 5" descr="зпт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2571744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6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3470410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9" y="-1142999"/>
            <a:ext cx="6858002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72560" cy="635798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200" dirty="0" smtClean="0"/>
              <a:t>		</a:t>
            </a:r>
            <a:r>
              <a:rPr lang="ru-RU" sz="4400" dirty="0" smtClean="0"/>
              <a:t>Вы </a:t>
            </a:r>
            <a:r>
              <a:rPr lang="ru-RU" sz="4400" dirty="0" smtClean="0"/>
              <a:t>можете увидеть корабли рассыпанные по бухте черные небольшие точки шлюпок движущихся по блестящей лазури строения города окрашенные лучами солнца виднеющегося на той стороне пенящуюся линию затопленных кораблей от которых кое-где грустно торчат концы мачт.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-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038872"/>
          </a:xfrm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вид…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мый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тумане</a:t>
            </a:r>
          </a:p>
          <a:p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услыш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приказ</a:t>
            </a:r>
          </a:p>
          <a:p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необита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мый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остров</a:t>
            </a:r>
          </a:p>
          <a:p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неслыш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мые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звуки</a:t>
            </a:r>
          </a:p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бор…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щийся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волной</a:t>
            </a:r>
          </a:p>
          <a:p>
            <a:endParaRPr lang="ru-RU" dirty="0"/>
          </a:p>
        </p:txBody>
      </p:sp>
      <p:pic>
        <p:nvPicPr>
          <p:cNvPr id="7" name="Рисунок 6" descr="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14290"/>
            <a:ext cx="1357322" cy="1428760"/>
          </a:xfrm>
          <a:prstGeom prst="rect">
            <a:avLst/>
          </a:prstGeom>
        </p:spPr>
      </p:pic>
      <p:pic>
        <p:nvPicPr>
          <p:cNvPr id="8" name="Рисунок 7" descr="ан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285860"/>
            <a:ext cx="642942" cy="1285884"/>
          </a:xfrm>
          <a:prstGeom prst="rect">
            <a:avLst/>
          </a:prstGeom>
        </p:spPr>
      </p:pic>
      <p:pic>
        <p:nvPicPr>
          <p:cNvPr id="9" name="Рисунок 8" descr="е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143116"/>
            <a:ext cx="1571636" cy="1571636"/>
          </a:xfrm>
          <a:prstGeom prst="rect">
            <a:avLst/>
          </a:prstGeom>
        </p:spPr>
      </p:pic>
      <p:pic>
        <p:nvPicPr>
          <p:cNvPr id="10" name="Рисунок 9" descr="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143248"/>
            <a:ext cx="1357322" cy="1428760"/>
          </a:xfrm>
          <a:prstGeom prst="rect">
            <a:avLst/>
          </a:prstGeom>
        </p:spPr>
      </p:pic>
      <p:pic>
        <p:nvPicPr>
          <p:cNvPr id="11" name="Рисунок 10" descr="ю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4214818"/>
            <a:ext cx="928694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-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6038872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дыш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щий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свежестью</a:t>
            </a:r>
          </a:p>
          <a:p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нный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воздухе</a:t>
            </a:r>
          </a:p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пропита…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солью</a:t>
            </a:r>
          </a:p>
          <a:p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тума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ое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утро</a:t>
            </a:r>
          </a:p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замет…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вший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бухту.</a:t>
            </a:r>
          </a:p>
          <a:p>
            <a:endParaRPr lang="ru-RU" dirty="0"/>
          </a:p>
        </p:txBody>
      </p:sp>
      <p:pic>
        <p:nvPicPr>
          <p:cNvPr id="4" name="Рисунок 3" descr="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14290"/>
            <a:ext cx="1428750" cy="1428750"/>
          </a:xfrm>
          <a:prstGeom prst="rect">
            <a:avLst/>
          </a:prstGeom>
        </p:spPr>
      </p:pic>
      <p:pic>
        <p:nvPicPr>
          <p:cNvPr id="6" name="Рисунок 5" descr="я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142984"/>
            <a:ext cx="1428760" cy="1428760"/>
          </a:xfrm>
          <a:prstGeom prst="rect">
            <a:avLst/>
          </a:prstGeom>
        </p:spPr>
      </p:pic>
      <p:pic>
        <p:nvPicPr>
          <p:cNvPr id="7" name="Рисунок 6" descr="нн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357430"/>
            <a:ext cx="642932" cy="1071560"/>
          </a:xfrm>
          <a:prstGeom prst="rect">
            <a:avLst/>
          </a:prstGeom>
        </p:spPr>
      </p:pic>
      <p:pic>
        <p:nvPicPr>
          <p:cNvPr id="8" name="Рисунок 7" descr="нн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357562"/>
            <a:ext cx="642932" cy="1071560"/>
          </a:xfrm>
          <a:prstGeom prst="rect">
            <a:avLst/>
          </a:prstGeom>
        </p:spPr>
      </p:pic>
      <p:pic>
        <p:nvPicPr>
          <p:cNvPr id="9" name="Рисунок 8" descr="и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4143380"/>
            <a:ext cx="124240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late-2-Sharing-Fish---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И.А. Крылов </a:t>
            </a:r>
            <a:br>
              <a:rPr lang="ru-RU" dirty="0" smtClean="0"/>
            </a:br>
            <a:r>
              <a:rPr lang="ru-RU" dirty="0" smtClean="0"/>
              <a:t>Басня «Демьянова уха»</a:t>
            </a:r>
            <a:endParaRPr lang="ru-RU" dirty="0"/>
          </a:p>
        </p:txBody>
      </p:sp>
      <p:pic>
        <p:nvPicPr>
          <p:cNvPr id="4" name="Содержимое 3" descr="basnopisets-Kryil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377" y="1935163"/>
            <a:ext cx="433524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Выполните фонетический разбор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857364"/>
            <a:ext cx="7329510" cy="36814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/>
              <a:t>	Отжившие</a:t>
            </a:r>
            <a:endParaRPr lang="ru-RU" sz="8800" dirty="0"/>
          </a:p>
        </p:txBody>
      </p:sp>
      <p:pic>
        <p:nvPicPr>
          <p:cNvPr id="4" name="Рисунок 3" descr="хуит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942"/>
            <a:ext cx="914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Перестройте в синонимичное предложение с причастным оборотом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4400" dirty="0" smtClean="0"/>
              <a:t>Наука</a:t>
            </a:r>
            <a:r>
              <a:rPr lang="ru-RU" sz="4400" dirty="0" smtClean="0"/>
              <a:t>, которая занимается изучением звуков языка, называется фонетикой.</a:t>
            </a:r>
            <a:endParaRPr lang="ru-RU" sz="4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643182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Наука, занимающаяся изучением звуков языка, называется фонетикой.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	</a:t>
            </a:r>
            <a:r>
              <a:rPr lang="ru-RU" sz="4400" b="1" dirty="0" err="1" smtClean="0"/>
              <a:t>Эксли́брис</a:t>
            </a:r>
            <a:r>
              <a:rPr lang="ru-RU" sz="4400" dirty="0" smtClean="0"/>
              <a:t> (от </a:t>
            </a:r>
            <a:r>
              <a:rPr lang="ru-RU" sz="4400" dirty="0" smtClean="0"/>
              <a:t>лат.</a:t>
            </a:r>
            <a:r>
              <a:rPr lang="ru-RU" sz="4400" dirty="0" smtClean="0"/>
              <a:t> </a:t>
            </a:r>
            <a:r>
              <a:rPr lang="ru-RU" sz="4400" i="1" dirty="0" err="1" smtClean="0"/>
              <a:t>ex</a:t>
            </a:r>
            <a:r>
              <a:rPr lang="ru-RU" sz="4400" i="1" dirty="0" smtClean="0"/>
              <a:t> </a:t>
            </a:r>
            <a:r>
              <a:rPr lang="ru-RU" sz="4400" i="1" dirty="0" err="1" smtClean="0"/>
              <a:t>libris</a:t>
            </a:r>
            <a:r>
              <a:rPr lang="ru-RU" sz="4400" dirty="0" smtClean="0"/>
              <a:t> — «из книг») — книжный знак, наклеиваемый владельцами библиотек на книгу, преимущественно на внутреннюю сторону переплета.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6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тему, основную мысль текста, тип и стиль речи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В </a:t>
            </a:r>
            <a:r>
              <a:rPr lang="ru-RU" dirty="0" smtClean="0"/>
              <a:t>старину любители книг заказывали небольшие листики с рисунками – экслибрисы. Экслибрис был чуть больше почтовой марки и выражал какую – либо идею.</a:t>
            </a:r>
          </a:p>
          <a:p>
            <a:pPr algn="just">
              <a:buNone/>
            </a:pPr>
            <a:r>
              <a:rPr lang="ru-RU" dirty="0" smtClean="0"/>
              <a:t>		Четырнадцатилетний </a:t>
            </a:r>
            <a:r>
              <a:rPr lang="ru-RU" dirty="0" smtClean="0"/>
              <a:t>мальчик заказал художнику экслибрис. Художник согласился, но попросил мальчика дать ему тему для рисунка. Мальчик </a:t>
            </a:r>
            <a:r>
              <a:rPr lang="ru-RU" dirty="0" smtClean="0"/>
              <a:t>ответил: </a:t>
            </a:r>
            <a:r>
              <a:rPr lang="ru-RU" dirty="0" smtClean="0"/>
              <a:t>«Нарисуйте так: море. Плывет корабль. Гора книг. А на борту корабля как его девиз одно </a:t>
            </a:r>
            <a:r>
              <a:rPr lang="ru-RU" dirty="0" smtClean="0"/>
              <a:t>слово: </a:t>
            </a:r>
            <a:r>
              <a:rPr lang="ru-RU" dirty="0" smtClean="0"/>
              <a:t>«Мало!»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_824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Индивидуальные задания</a:t>
            </a:r>
          </a:p>
          <a:p>
            <a:pPr>
              <a:buNone/>
            </a:pPr>
            <a:r>
              <a:rPr lang="ru-RU" sz="3600" dirty="0" smtClean="0"/>
              <a:t>		1.Написать </a:t>
            </a:r>
            <a:r>
              <a:rPr lang="ru-RU" sz="3600" dirty="0" smtClean="0"/>
              <a:t>сочинение о море.</a:t>
            </a:r>
          </a:p>
          <a:p>
            <a:pPr>
              <a:buNone/>
            </a:pPr>
            <a:r>
              <a:rPr lang="ru-RU" sz="3600" dirty="0" smtClean="0"/>
              <a:t>		2.Подготовить </a:t>
            </a:r>
            <a:r>
              <a:rPr lang="ru-RU" sz="3600" dirty="0" smtClean="0"/>
              <a:t>презентацию </a:t>
            </a:r>
            <a:r>
              <a:rPr lang="ru-RU" sz="3600" dirty="0" smtClean="0"/>
              <a:t>	«</a:t>
            </a:r>
            <a:r>
              <a:rPr lang="ru-RU" sz="3600" dirty="0" smtClean="0"/>
              <a:t>Море в </a:t>
            </a:r>
            <a:r>
              <a:rPr lang="ru-RU" sz="3600" dirty="0" smtClean="0"/>
              <a:t>		произведениях 	русских </a:t>
            </a:r>
            <a:r>
              <a:rPr lang="ru-RU" sz="3600" dirty="0" smtClean="0"/>
              <a:t>писателей и поэтов».</a:t>
            </a:r>
          </a:p>
          <a:p>
            <a:r>
              <a:rPr lang="ru-RU" sz="3600" b="1" dirty="0" smtClean="0"/>
              <a:t>Обязательный минимум  </a:t>
            </a:r>
          </a:p>
          <a:p>
            <a:pPr>
              <a:buNone/>
            </a:pPr>
            <a:r>
              <a:rPr lang="ru-RU" sz="3600" dirty="0" smtClean="0"/>
              <a:t>		Выполнить </a:t>
            </a:r>
            <a:r>
              <a:rPr lang="ru-RU" sz="3600" dirty="0" smtClean="0"/>
              <a:t>упражнение.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ost-13922-1187984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Эпиграф 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4400" dirty="0" smtClean="0"/>
              <a:t>Сии </a:t>
            </a:r>
            <a:r>
              <a:rPr lang="ru-RU" sz="4400" dirty="0" smtClean="0"/>
              <a:t>глагольные имена служат к сокращению человеческого слова, заключая в себе имени и глагола </a:t>
            </a:r>
            <a:r>
              <a:rPr lang="ru-RU" sz="4400" dirty="0" smtClean="0"/>
              <a:t>силу</a:t>
            </a:r>
          </a:p>
          <a:p>
            <a:pPr algn="r">
              <a:buNone/>
            </a:pPr>
            <a:r>
              <a:rPr lang="ru-RU" sz="4400" b="1" dirty="0" smtClean="0"/>
              <a:t>М.В. Ломоносов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2504a0cfeffb9bc86313ec33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Расставьте знаки препинания</a:t>
            </a:r>
            <a:endParaRPr lang="ru-RU" dirty="0"/>
          </a:p>
        </p:txBody>
      </p:sp>
      <p:pic>
        <p:nvPicPr>
          <p:cNvPr id="4" name="Содержимое 3" descr="1_схема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8726" y="2357430"/>
            <a:ext cx="11430080" cy="2857520"/>
          </a:xfrm>
        </p:spPr>
      </p:pic>
      <p:pic>
        <p:nvPicPr>
          <p:cNvPr id="5" name="Рисунок 4" descr="белое_гов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714752"/>
            <a:ext cx="635000" cy="635000"/>
          </a:xfrm>
          <a:prstGeom prst="rect">
            <a:avLst/>
          </a:prstGeom>
        </p:spPr>
      </p:pic>
      <p:pic>
        <p:nvPicPr>
          <p:cNvPr id="6" name="Рисунок 5" descr="белое_гов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643314"/>
            <a:ext cx="357190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Расставьте знаки препинания</a:t>
            </a:r>
            <a:endParaRPr lang="ru-RU" dirty="0"/>
          </a:p>
        </p:txBody>
      </p:sp>
      <p:pic>
        <p:nvPicPr>
          <p:cNvPr id="4" name="Содержимое 3" descr="1_схема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8726" y="2357430"/>
            <a:ext cx="11430080" cy="2857520"/>
          </a:xfrm>
        </p:spPr>
      </p:pic>
      <p:pic>
        <p:nvPicPr>
          <p:cNvPr id="5" name="Рисунок 4" descr="белое_гов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992" y="3571876"/>
            <a:ext cx="349248" cy="635000"/>
          </a:xfrm>
          <a:prstGeom prst="rect">
            <a:avLst/>
          </a:prstGeom>
        </p:spPr>
      </p:pic>
      <p:pic>
        <p:nvPicPr>
          <p:cNvPr id="6" name="Рисунок 5" descr="белое_гов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714752"/>
            <a:ext cx="357190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Расставьте знаки препинания</a:t>
            </a:r>
            <a:endParaRPr lang="ru-RU" dirty="0"/>
          </a:p>
        </p:txBody>
      </p:sp>
      <p:pic>
        <p:nvPicPr>
          <p:cNvPr id="4" name="Содержимое 3" descr="1_схема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8726" y="2357430"/>
            <a:ext cx="11430080" cy="2857520"/>
          </a:xfrm>
        </p:spPr>
      </p:pic>
      <p:pic>
        <p:nvPicPr>
          <p:cNvPr id="5" name="Рисунок 4" descr="белое_гов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714752"/>
            <a:ext cx="214314" cy="635000"/>
          </a:xfrm>
          <a:prstGeom prst="rect">
            <a:avLst/>
          </a:prstGeom>
        </p:spPr>
      </p:pic>
      <p:pic>
        <p:nvPicPr>
          <p:cNvPr id="6" name="Рисунок 5" descr="белое_говн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714752"/>
            <a:ext cx="357190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105</Words>
  <Application>Microsoft Office PowerPoint</Application>
  <PresentationFormat>Экран (4:3)</PresentationFormat>
  <Paragraphs>56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Причастный оборот (повторение и обобщение)</vt:lpstr>
      <vt:lpstr>Литературная разминка</vt:lpstr>
      <vt:lpstr>И.А. Крылов  Басня «Демьянова уха»</vt:lpstr>
      <vt:lpstr>Слайд 4</vt:lpstr>
      <vt:lpstr>Эпиграф к уроку</vt:lpstr>
      <vt:lpstr>Слайд 6</vt:lpstr>
      <vt:lpstr>Расставьте знаки препинания</vt:lpstr>
      <vt:lpstr>Расставьте знаки препинания</vt:lpstr>
      <vt:lpstr>Расставьте знаки препинания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Безмолвное море лазурное море стою очарован над бездной твоей.</vt:lpstr>
      <vt:lpstr> Море   это стихия  до сих пор не покорившаяся человеку.</vt:lpstr>
      <vt:lpstr> Рядом с морем мы оживаем получая от него в дар ту энергию которую растрачиваем в душных городах.</vt:lpstr>
      <vt:lpstr>Слайд 25</vt:lpstr>
      <vt:lpstr>Слайд 26</vt:lpstr>
      <vt:lpstr>Слайд 27</vt:lpstr>
      <vt:lpstr>Слайд 28</vt:lpstr>
      <vt:lpstr>Слайд 29</vt:lpstr>
      <vt:lpstr>Выполните фонетический разбор</vt:lpstr>
      <vt:lpstr>Перестройте в синонимичное предложение с причастным оборотом</vt:lpstr>
      <vt:lpstr>Слайд 32</vt:lpstr>
      <vt:lpstr>Слайд 33</vt:lpstr>
      <vt:lpstr>Слайд 34</vt:lpstr>
      <vt:lpstr>Слайд 35</vt:lpstr>
      <vt:lpstr>Слайд 36</vt:lpstr>
      <vt:lpstr>Определите тему, основную мысль текста, тип и стиль речи</vt:lpstr>
      <vt:lpstr>Слайд 38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Причастный оборот (повторение и обобщение)</dc:title>
  <dc:creator>Цукер</dc:creator>
  <cp:lastModifiedBy>Цукер</cp:lastModifiedBy>
  <cp:revision>44</cp:revision>
  <dcterms:created xsi:type="dcterms:W3CDTF">2013-03-30T16:42:02Z</dcterms:created>
  <dcterms:modified xsi:type="dcterms:W3CDTF">2013-03-30T18:55:25Z</dcterms:modified>
</cp:coreProperties>
</file>