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4" r:id="rId4"/>
    <p:sldId id="26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8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69664D-D6E9-4D9F-993B-B8D2B3B60992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C87950-905B-4043-BA4E-9BE3AAD79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A7E6E-91C7-4727-8BAE-0897B5462C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A7E6E-91C7-4727-8BAE-0897B5462C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C18A-4879-43AD-8480-AC73B783C8F2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754A-862D-40C4-88F2-3EDF850C8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DFA7-4A02-4D5E-A4E3-0D91E036D698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93BA-5FA3-4147-A09C-7B1C2077C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0273E-6F1E-4712-A049-287A823D2096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6DA8-DB25-4758-B7B4-CBC65A3F8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59EE9-57B1-4E92-859B-2D2A7EFCFCCE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A9F24-BE5D-4DDE-9696-2B81B9910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0450-360F-400B-9E80-D3445B4C0354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BDC1F-E7C6-49FA-8C57-FFC134BA2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04A04-C5AF-40E0-B22A-A1B6130AAC26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4BA3E-39F3-46BA-9B30-2DA02D33D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FA99-0A39-4A4A-82CD-806A8916640B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3039-786A-40D0-BBF9-950821D0F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B4F2-A922-432D-987C-FE88B2C959D3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7AE0-7231-4351-A8DD-33232EC29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4204-468F-40DB-8141-566B408F41F5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5433E-C402-41FA-9B40-780E4921F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59B4E-5839-4E54-B09E-03936FE3291E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EB9C-E241-44B2-B624-3B8758320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5B1E-5103-4D11-A62C-EF08AF904644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743B-7E41-43CA-A5DB-79E030BF0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0C6A00-81A3-479F-BEF9-261043394031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B36939-48A7-4671-801D-244AAFF6B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285852" y="214290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Deutschsprachige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" y="500043"/>
            <a:ext cx="871540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1.Udo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am 30. September 1934 …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geboren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in Klagenfurt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Wien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München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…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studierte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Mozarteum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Salzburg.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Lys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Assia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LaFee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 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war  die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erste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Gewinnerin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Eurovision Song Contests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Lied Refrain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Sarah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Connor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Christina Klein c)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Lys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Assia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Lena Meyer-</a:t>
            </a:r>
            <a:r>
              <a:rPr lang="de-DE" sz="2000" b="1" dirty="0" err="1" smtClean="0">
                <a:latin typeface="Times New Roman" pitchFamily="18" charset="0"/>
                <a:cs typeface="Times New Roman" pitchFamily="18" charset="0"/>
              </a:rPr>
              <a:t>Landrut</a:t>
            </a:r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 gewann … den Eurovision Song Contest.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a)am 30 Mai 2010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am 29 Mai 2010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am 29 Mai 2011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Parallel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ihrer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Arbeit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als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Sängerin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machte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2007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ihren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Realschulabschluss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hristina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Stürmer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Nena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Christina Klein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6. Scorpions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gegründet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1968 b)1965 c) 1990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7)…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österreichischer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Staatsbürger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auch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Bürger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a) Manfred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Dieter Bohlen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Udo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8. …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am 25.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1964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Saarbrücken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Nicole b) Lena Meyer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Jenny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643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9. Die Geschichte seiner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die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Anfänge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seiner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Karriere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beschreibt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Roman … .</a:t>
            </a:r>
          </a:p>
          <a:p>
            <a:pPr marL="457200" indent="-45720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"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Mann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Fagott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  b) "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Mann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Cello“ c) "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DerMann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Trompete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Die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Rolle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des Engels und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Belle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spielte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…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Musical “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Vom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Weihnacht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” in Essen.</a:t>
            </a:r>
          </a:p>
          <a:p>
            <a:pPr marL="457200" indent="-457200"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LaFee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Lian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Ross  c) Nicole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11.Herbert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Grönemeyer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deutscher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Sänger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Dichter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c) Lehrer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12. …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musikalischer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Stil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kombiniert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Popmusik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Rockanleihen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lphaLcParenR"/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Nenas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LaFees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c) Christina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Stürmers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Liebe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ohne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Leiden”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Duett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Grönemeyer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LaFee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Udo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Jenny  c)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Udo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Nicole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714625" y="142875"/>
            <a:ext cx="407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Deutschsprachige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" y="500063"/>
            <a:ext cx="871540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1.Udo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am 30. September 1934 …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geboren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a)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Klagenfurt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b) </a:t>
            </a:r>
            <a:r>
              <a:rPr lang="en-US" sz="2000" b="1" dirty="0" smtClean="0">
                <a:latin typeface="+mn-lt"/>
              </a:rPr>
              <a:t>in Wien </a:t>
            </a:r>
            <a:r>
              <a:rPr lang="en-US" sz="2000" b="1" dirty="0">
                <a:latin typeface="+mn-lt"/>
              </a:rPr>
              <a:t>c) </a:t>
            </a:r>
            <a:r>
              <a:rPr lang="en-US" sz="2000" b="1" dirty="0" smtClean="0">
                <a:latin typeface="+mn-lt"/>
              </a:rPr>
              <a:t>in </a:t>
            </a:r>
            <a:r>
              <a:rPr lang="en-US" sz="2000" b="1" dirty="0" err="1" smtClean="0">
                <a:latin typeface="+mn-lt"/>
              </a:rPr>
              <a:t>München</a:t>
            </a:r>
            <a:endParaRPr lang="en-US" sz="2000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2.</a:t>
            </a:r>
            <a:r>
              <a:rPr lang="en-US" sz="2000" dirty="0" smtClean="0"/>
              <a:t> …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studierte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Mozarteum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Salzburg.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a</a:t>
            </a:r>
            <a:r>
              <a:rPr lang="en-US" sz="2000" b="1" dirty="0">
                <a:latin typeface="+mn-lt"/>
              </a:rPr>
              <a:t>) </a:t>
            </a:r>
            <a:r>
              <a:rPr lang="en-US" sz="2000" b="1" dirty="0" smtClean="0">
                <a:latin typeface="+mn-lt"/>
              </a:rPr>
              <a:t>Lys </a:t>
            </a:r>
            <a:r>
              <a:rPr lang="en-US" sz="2000" b="1" dirty="0" err="1" smtClean="0">
                <a:latin typeface="+mn-lt"/>
              </a:rPr>
              <a:t>Assia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b) </a:t>
            </a:r>
            <a:r>
              <a:rPr lang="en-US" sz="2000" b="1" dirty="0" err="1" smtClean="0">
                <a:latin typeface="+mn-lt"/>
              </a:rPr>
              <a:t>LaFee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c) </a:t>
            </a:r>
            <a:r>
              <a:rPr lang="en-US" sz="2000" b="1" dirty="0" err="1" smtClean="0">
                <a:solidFill>
                  <a:srgbClr val="FF0000"/>
                </a:solidFill>
                <a:latin typeface="+mn-lt"/>
              </a:rPr>
              <a:t>Jürgens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3</a:t>
            </a:r>
            <a:r>
              <a:rPr lang="en-US" sz="2000" b="1" dirty="0" smtClean="0">
                <a:latin typeface="+mn-lt"/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 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war  die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erste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Gewinnerin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Eurovision Song Contests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Lied Refrain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Sarah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Connor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Christina Klein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Lys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Assia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4. </a:t>
            </a:r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Lena Meyer-</a:t>
            </a:r>
            <a:r>
              <a:rPr lang="de-DE" sz="2000" b="1" dirty="0" err="1" smtClean="0">
                <a:latin typeface="Times New Roman" pitchFamily="18" charset="0"/>
                <a:cs typeface="Times New Roman" pitchFamily="18" charset="0"/>
              </a:rPr>
              <a:t>Landrut</a:t>
            </a:r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 gewann … den Eurovision Song Contest.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a)am 30 Mai 2010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 29 Mai 2010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am 29 Mai 2011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+mn-lt"/>
              </a:rPr>
              <a:t>5.</a:t>
            </a:r>
            <a:r>
              <a:rPr lang="ru-RU" sz="2000" b="1" dirty="0" smtClean="0">
                <a:latin typeface="+mn-lt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Parallel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ihrer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Arbeit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als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Sängerin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machte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2007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ihren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Realschulabschluss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smtClean="0">
                <a:latin typeface="+mn-lt"/>
              </a:rPr>
              <a:t>a)</a:t>
            </a:r>
            <a:r>
              <a:rPr lang="ru-RU" sz="2000" b="1" dirty="0" smtClean="0">
                <a:latin typeface="+mn-lt"/>
              </a:rPr>
              <a:t>С</a:t>
            </a:r>
            <a:r>
              <a:rPr lang="en-US" sz="2000" b="1" dirty="0" err="1" smtClean="0">
                <a:latin typeface="+mn-lt"/>
              </a:rPr>
              <a:t>hristina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Stürmer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b) </a:t>
            </a:r>
            <a:r>
              <a:rPr lang="en-US" sz="2000" b="1" dirty="0" err="1" smtClean="0">
                <a:latin typeface="+mn-lt"/>
              </a:rPr>
              <a:t>Nena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c)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Christina Klein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6. Scorpions </a:t>
            </a:r>
            <a:r>
              <a:rPr lang="en-US" sz="2000" b="1" dirty="0" err="1">
                <a:latin typeface="+mn-lt"/>
              </a:rPr>
              <a:t>wurde</a:t>
            </a:r>
            <a:r>
              <a:rPr lang="en-US" sz="2000" b="1" dirty="0">
                <a:latin typeface="+mn-lt"/>
              </a:rPr>
              <a:t> … </a:t>
            </a:r>
            <a:r>
              <a:rPr lang="en-US" sz="2000" b="1" dirty="0" err="1" smtClean="0">
                <a:latin typeface="+mn-lt"/>
              </a:rPr>
              <a:t>gegründet</a:t>
            </a:r>
            <a:endParaRPr lang="en-US" sz="2000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a) 1968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>
                <a:latin typeface="+mn-lt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1965</a:t>
            </a:r>
            <a:r>
              <a:rPr lang="en-US" sz="2000" b="1" dirty="0">
                <a:latin typeface="+mn-lt"/>
              </a:rPr>
              <a:t> c) 1990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7)…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österreichischer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Staatsbürger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auch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Bürger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 a) Manfred </a:t>
            </a:r>
            <a:r>
              <a:rPr lang="en-US" sz="2000" b="1" dirty="0" err="1" smtClean="0">
                <a:latin typeface="+mn-lt"/>
              </a:rPr>
              <a:t>Jürgens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b) </a:t>
            </a:r>
            <a:r>
              <a:rPr lang="en-US" sz="2000" b="1" dirty="0" smtClean="0">
                <a:latin typeface="+mn-lt"/>
              </a:rPr>
              <a:t>Dieter Bohlen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>
                <a:latin typeface="+mn-lt"/>
              </a:rPr>
              <a:t>)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Udo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</a:rPr>
              <a:t>8.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…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am 25.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1964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Saarbrücken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latin typeface="+mn-lt"/>
              </a:rPr>
              <a:t> </a:t>
            </a:r>
            <a:endParaRPr lang="en-US" sz="2000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a)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Nicole</a:t>
            </a:r>
            <a:r>
              <a:rPr lang="en-US" sz="2000" b="1" dirty="0" smtClean="0">
                <a:latin typeface="+mn-lt"/>
              </a:rPr>
              <a:t> b) Lena Meyer </a:t>
            </a:r>
            <a:r>
              <a:rPr lang="en-US" sz="2000" b="1" dirty="0">
                <a:latin typeface="+mn-lt"/>
              </a:rPr>
              <a:t>c) </a:t>
            </a:r>
            <a:r>
              <a:rPr lang="en-US" sz="2000" b="1" dirty="0" smtClean="0">
                <a:latin typeface="+mn-lt"/>
              </a:rPr>
              <a:t>Jenny </a:t>
            </a:r>
            <a:r>
              <a:rPr lang="en-US" sz="2000" b="1" dirty="0" err="1" smtClean="0">
                <a:latin typeface="+mn-lt"/>
              </a:rPr>
              <a:t>Jürgens</a:t>
            </a:r>
            <a:endParaRPr lang="en-US" sz="2000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6439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9. Die Geschichte seiner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die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Anfänge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seiner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Karriere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beschreibt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Roman … .</a:t>
            </a:r>
          </a:p>
          <a:p>
            <a:pPr marL="457200" indent="-457200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"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Mann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Fagott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"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Mann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Cello“ c) "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DerMann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Trompete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Die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Rolle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des Engels und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Belle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spielte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…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Musical “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Vom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Weihnacht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” in Essen.</a:t>
            </a:r>
          </a:p>
          <a:p>
            <a:pPr marL="457200" indent="-457200">
              <a:buAutoNum type="alphaLcParenR"/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LaFee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Lian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Ross  c) Nicole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11.Herbert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Grönemeyer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deutscher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Sänger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Dichter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c) Lehrer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12. …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musikalischer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Stil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kombiniert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Popmusik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Rockanleihen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lphaLcParenR"/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Nenas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b)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LaFees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 Christina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Stürmers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Liebe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ohne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Leiden”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Duett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Grönemeyer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LaFee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Udo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und Jen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ny  c)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Udo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Jürgens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und Nicole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500</Words>
  <Application>Microsoft Office PowerPoint</Application>
  <PresentationFormat>Экран (4:3)</PresentationFormat>
  <Paragraphs>57</Paragraphs>
  <Slides>4</Slides>
  <Notes>2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2010-03-24T10:03:11Z</dcterms:created>
  <dcterms:modified xsi:type="dcterms:W3CDTF">2013-11-29T13:55:35Z</dcterms:modified>
</cp:coreProperties>
</file>