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61" r:id="rId5"/>
    <p:sldId id="328" r:id="rId6"/>
    <p:sldId id="272" r:id="rId7"/>
    <p:sldId id="273" r:id="rId8"/>
    <p:sldId id="329" r:id="rId9"/>
    <p:sldId id="274" r:id="rId10"/>
    <p:sldId id="275" r:id="rId11"/>
    <p:sldId id="288" r:id="rId12"/>
    <p:sldId id="289" r:id="rId13"/>
    <p:sldId id="276" r:id="rId14"/>
    <p:sldId id="319" r:id="rId15"/>
    <p:sldId id="277" r:id="rId16"/>
    <p:sldId id="291" r:id="rId17"/>
    <p:sldId id="293" r:id="rId18"/>
    <p:sldId id="324" r:id="rId19"/>
    <p:sldId id="278" r:id="rId20"/>
    <p:sldId id="339" r:id="rId21"/>
    <p:sldId id="297" r:id="rId22"/>
    <p:sldId id="321" r:id="rId23"/>
    <p:sldId id="279" r:id="rId24"/>
    <p:sldId id="299" r:id="rId25"/>
    <p:sldId id="301" r:id="rId26"/>
    <p:sldId id="302" r:id="rId27"/>
    <p:sldId id="303" r:id="rId28"/>
    <p:sldId id="304" r:id="rId29"/>
    <p:sldId id="322" r:id="rId30"/>
    <p:sldId id="280" r:id="rId31"/>
    <p:sldId id="305" r:id="rId32"/>
    <p:sldId id="306" r:id="rId33"/>
    <p:sldId id="308" r:id="rId34"/>
    <p:sldId id="307" r:id="rId35"/>
    <p:sldId id="323" r:id="rId36"/>
    <p:sldId id="281" r:id="rId37"/>
    <p:sldId id="336" r:id="rId38"/>
    <p:sldId id="312" r:id="rId39"/>
    <p:sldId id="282" r:id="rId40"/>
    <p:sldId id="283" r:id="rId41"/>
    <p:sldId id="316" r:id="rId42"/>
    <p:sldId id="33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3439" autoAdjust="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C15F-1046-4086-82BC-F09A9DE3B261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006F-DEB5-4039-A396-0390C322E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C15F-1046-4086-82BC-F09A9DE3B261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006F-DEB5-4039-A396-0390C322E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C15F-1046-4086-82BC-F09A9DE3B261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006F-DEB5-4039-A396-0390C322E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190D-C438-4200-9DA7-3DAD76E51774}" type="datetimeFigureOut">
              <a:rPr lang="ru-RU"/>
              <a:pPr>
                <a:defRPr/>
              </a:pPr>
              <a:t>20.12.2011</a:t>
            </a:fld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5C008-E143-4C62-AB22-F11730A0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C15F-1046-4086-82BC-F09A9DE3B261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006F-DEB5-4039-A396-0390C322E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C15F-1046-4086-82BC-F09A9DE3B261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006F-DEB5-4039-A396-0390C322E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C15F-1046-4086-82BC-F09A9DE3B261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006F-DEB5-4039-A396-0390C322E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C15F-1046-4086-82BC-F09A9DE3B261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006F-DEB5-4039-A396-0390C322E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C15F-1046-4086-82BC-F09A9DE3B261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006F-DEB5-4039-A396-0390C322E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C15F-1046-4086-82BC-F09A9DE3B261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006F-DEB5-4039-A396-0390C322E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C15F-1046-4086-82BC-F09A9DE3B261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006F-DEB5-4039-A396-0390C322E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C15F-1046-4086-82BC-F09A9DE3B261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006F-DEB5-4039-A396-0390C322E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4C15F-1046-4086-82BC-F09A9DE3B261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D006F-DEB5-4039-A396-0390C322E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hkolazhizni.ru/img/content/i58/58842_or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museum.ru/imgB.asp?1112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59.radikal.ru/i164/0906/00/9e7c0f91756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radikal.ua/data/upload/6895e/ba193/a752d3c4b1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people.su/images/aboutbio/item_1221_1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hyperlink" Target="http://i063.radikal.ru/1103/9b/01fffb7b207b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g1.liveinternet.ru/images/attach/c/1/58/552/58552423_1272831052_496rovVA_PtEALavrovskoyHERS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g1.liveinternet.ru/images/attach/c/0/44/735/44735290_pushkin_21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hyperlink" Target="http://img1.liveinternet.ru/images/attach/b/3/21/931/21931422_A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innovator-nw.ru/gub/psk/1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proza.ru/pics/2011/06/27/1149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museum.ru/imgB.asp?50870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rah.ru/files/Images_2010/Exhibitions_2010/Ossovskii/4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jpeg"/><Relationship Id="rId5" Type="http://schemas.openxmlformats.org/officeDocument/2006/relationships/hyperlink" Target="http://www.stihi.ru/pics/2008/03/08/406.jpg" TargetMode="Externa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lastochka-nn.ru/netcat_files/Image/3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maslovka.org/images/555/PLASTOVAA-3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hyperlink" Target="http://culture.natm.ru/foto/c2758046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ljplus.ru/img4/k/a/kaplly/22088707_osennie_dozhdi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artlib.ru/objects/gallery_56/artlib_gallery-28185-b.jp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mk.ru/upload/iblock_mk/475/dd/56/80/DETAIL_PICTURE_564456.jp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stihi.ru/pics/2011/10/21/220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hyperlink" Target="http://shkolazhizni.ru/img/content/i21/21188_or.jpg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4572000" cy="1524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4000" dirty="0" smtClean="0"/>
              <a:t>Александр Сергеевич Пушкин</a:t>
            </a:r>
          </a:p>
        </p:txBody>
      </p:sp>
      <p:pic>
        <p:nvPicPr>
          <p:cNvPr id="16387" name="Picture 6" descr="у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914400"/>
            <a:ext cx="40005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4уак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133600"/>
            <a:ext cx="337661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Лицей. В 12 лет Александр был отвезен учиться в Царскосельский Лицей под Петербургом. Программа занятий в Лицее была обширной, но не столь глубоко продуманной. Царское Сел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Картинка 13 из 84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 descr="Картинка 31 из 84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0"/>
            <a:ext cx="564357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428736"/>
            <a:ext cx="2928958" cy="3214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Пушкин-лицеист</a:t>
            </a:r>
            <a:endParaRPr lang="ru-RU" sz="5400" b="1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Образование основывалось на гуманном характер педагогических идей внимание и уважение к личности учеников отсутствие телесных наказаний дух чести и товарищества. А.А.Тон Царское Село. Лицей. 1822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КРАСРТИЩ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5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FF66"/>
                </a:solidFill>
              </a:rPr>
              <a:t>Лицейский период</a:t>
            </a:r>
          </a:p>
        </p:txBody>
      </p:sp>
      <p:sp>
        <p:nvSpPr>
          <p:cNvPr id="93198" name="Rectangle 14"/>
          <p:cNvSpPr>
            <a:spLocks noGrp="1" noChangeArrowheads="1"/>
          </p:cNvSpPr>
          <p:nvPr>
            <p:ph type="body" sz="half" idx="3"/>
          </p:nvPr>
        </p:nvSpPr>
        <p:spPr>
          <a:xfrm>
            <a:off x="4429124" y="914400"/>
            <a:ext cx="4181476" cy="5638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В лицее Александр Сергеевич Пушкин пережил свою первую, трепетно-возвышенную любовь, которая принесла ему много страданий. </a:t>
            </a:r>
            <a:br>
              <a:rPr lang="ru-RU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</a:br>
            <a:r>
              <a:rPr lang="ru-RU" sz="24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/>
            </a:r>
            <a:br>
              <a:rPr lang="ru-RU" sz="24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</a:br>
            <a:endParaRPr lang="ru-RU" sz="2400" dirty="0" smtClean="0">
              <a:solidFill>
                <a:srgbClr val="CC00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17413" name="Picture 15" descr="бакунин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857232"/>
            <a:ext cx="3267068" cy="3714776"/>
          </a:xfrm>
        </p:spPr>
      </p:pic>
      <p:pic>
        <p:nvPicPr>
          <p:cNvPr id="17414" name="Picture 16" descr="бакунина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483100"/>
            <a:ext cx="20574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3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3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Петербург (1817 - 1820). Определен в коллегию иностранных дел. отпуск (около двух месяцев) провел в Михайловском, псковском имении матери. три года почти безвыездно оставался в Петербурге. Работает над поэмой &quot;Руслан и Людмила&quot;. П.А. Александров с оригинала И.С. Иванова 1837. Михайловское. Вид усадьбы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8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Картинка 1 из 5947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3963" y="1214422"/>
            <a:ext cx="4440037" cy="5643578"/>
          </a:xfrm>
          <a:prstGeom prst="rect">
            <a:avLst/>
          </a:prstGeom>
          <a:noFill/>
        </p:spPr>
      </p:pic>
      <p:pic>
        <p:nvPicPr>
          <p:cNvPr id="5" name="Picture 2" descr="Картинка 12 из 59476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72000" cy="50006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Картинка 4 из 5947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" descr="аквар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1722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00FFFF"/>
                </a:solidFill>
              </a:rPr>
              <a:t>Керн Анна Петровна.</a:t>
            </a:r>
          </a:p>
        </p:txBody>
      </p:sp>
      <p:pic>
        <p:nvPicPr>
          <p:cNvPr id="32772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388" y="0"/>
            <a:ext cx="2714612" cy="3214686"/>
          </a:xfrm>
          <a:noFill/>
        </p:spPr>
      </p:pic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3924300" y="2205038"/>
            <a:ext cx="4824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1295400"/>
            <a:ext cx="400049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К***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</a:endParaRPr>
          </a:p>
          <a:p>
            <a:r>
              <a:rPr lang="sr-Cyrl-C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Я помню чудное мгновенье: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</a:endParaRPr>
          </a:p>
          <a:p>
            <a:r>
              <a:rPr lang="sr-Cyrl-C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Передо мной явилась ты, 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</a:endParaRPr>
          </a:p>
          <a:p>
            <a:r>
              <a:rPr lang="sr-Cyrl-C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Как мимолетное виденье, 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</a:endParaRPr>
          </a:p>
          <a:p>
            <a:r>
              <a:rPr lang="sr-Cyrl-C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Как гений чистой красоты</a:t>
            </a:r>
            <a:r>
              <a:rPr lang="sr-Cyrl-C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.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11501486" y="-500090"/>
            <a:ext cx="403860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96258" name="Picture 2" descr="Картинка 4 из 133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286124"/>
            <a:ext cx="3143272" cy="35718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На Юге (1820-1834). лето 1820 г. Пушкин прожил на Кавказе, где начал поэму &quot;Кавказский пленник&quot;. в течение трех лет Пушкин жил в Кишинев на квартире у Инзова. Южные поэмы Пушкина: &quot;Кавказский пленник&quot; &quot;Братья - разбойники&quot; &quot;Бахчисарайский фонтан&quot; &quot;Цыганы&quot; &quot;Гаврилиа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im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971550" y="1844675"/>
            <a:ext cx="230505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Arial" charset="0"/>
              </a:rPr>
              <a:t>Удивительна судьба этого необыкновенного человека. Уже одно то, что в нём текла кровь великого Ганнибала – Арапа Петра Великого, говорит о его неординарности и своеобразии.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Амалия </a:t>
            </a:r>
            <a:r>
              <a:rPr lang="ru-RU" dirty="0" err="1" smtClean="0"/>
              <a:t>Ризнич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714488"/>
            <a:ext cx="4400552" cy="441167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Мной овладев, мой разум омрачив,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Уверена в любви моей несчастной,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Не видишь ты, когда в толпе их страстной,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Беседы чужд, один и молчалив,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Терзаюсь я досадой одинокой...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65890" name="Picture 2" descr="Картинка 2 из 4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3714776" cy="46672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Картинка 1 из 180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7" y="1428736"/>
            <a:ext cx="4429124" cy="5429264"/>
          </a:xfrm>
          <a:prstGeom prst="rect">
            <a:avLst/>
          </a:prstGeom>
          <a:noFill/>
        </p:spPr>
      </p:pic>
      <p:pic>
        <p:nvPicPr>
          <p:cNvPr id="91138" name="Picture 2" descr="Картинка 24 из 180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4500563" cy="52149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 dirty="0"/>
              <a:t>Мария Николаевна Раевская (Волконская) писала: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752600"/>
            <a:ext cx="4267200" cy="452596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«</a:t>
            </a:r>
            <a:r>
              <a:rPr lang="ru-RU" sz="2800" i="1"/>
              <a:t>Как поэт он считал своим долгом быть влюбленным во всех хорошеньких женщин и молодых девушек, с которыми он встречался. В сущности он обожал только свою </a:t>
            </a:r>
            <a:r>
              <a:rPr lang="ru-RU" sz="2800" i="1" u="sng"/>
              <a:t>музу</a:t>
            </a:r>
            <a:r>
              <a:rPr lang="ru-RU" sz="2800" i="1"/>
              <a:t> и </a:t>
            </a:r>
            <a:r>
              <a:rPr lang="ru-RU" sz="2800" i="1" u="sng"/>
              <a:t>поэтизировал</a:t>
            </a:r>
            <a:r>
              <a:rPr lang="ru-RU" sz="2800" i="1"/>
              <a:t> всё, что видел»</a:t>
            </a:r>
          </a:p>
        </p:txBody>
      </p:sp>
      <p:pic>
        <p:nvPicPr>
          <p:cNvPr id="10246" name="Picture 6" descr="Сним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4248150" cy="452439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Михайловское (1824-1826). 9 августа 1824 г прибыл в Михайловское , куда был выслан из-за разногласий на службе. закончена работа над поэмой &quot;Цыганы&quot; написана шутливая поэма &quot;Граф Нулин&quot; Михайловско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"/>
            <a:ext cx="9144000" cy="68580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2466" name="Picture 2" descr="Картинка 4 из 566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.ГЕ ПУШКИН В МИХАЙЛОВСК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" y="115888"/>
            <a:ext cx="5145088" cy="3481387"/>
          </a:xfrm>
          <a:prstGeom prst="rect">
            <a:avLst/>
          </a:prstGeom>
          <a:noFill/>
        </p:spPr>
      </p:pic>
      <p:pic>
        <p:nvPicPr>
          <p:cNvPr id="4" name="Содержимое 3" descr="Д.БЕЛЮКИН ПУШКИН В МИХАЙЛОВСКОМ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29013" y="2646363"/>
            <a:ext cx="5060950" cy="3979862"/>
          </a:xfrm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5357813" y="571500"/>
            <a:ext cx="28289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2060"/>
                </a:solidFill>
                <a:latin typeface="Corbel" pitchFamily="34" charset="0"/>
              </a:rPr>
              <a:t>  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НИКОЛАЙ  ГЕ</a:t>
            </a:r>
          </a:p>
          <a:p>
            <a:pPr>
              <a:defRPr/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«ПУШКИН В  </a:t>
            </a:r>
          </a:p>
          <a:p>
            <a:pPr>
              <a:defRPr/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МИХАЙЛОВСКОМ»</a:t>
            </a: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714375" y="4429125"/>
            <a:ext cx="28289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 В. БЕЛЮКИН</a:t>
            </a:r>
          </a:p>
          <a:p>
            <a:pPr>
              <a:defRPr/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«ПУШКИН  В  </a:t>
            </a:r>
          </a:p>
          <a:p>
            <a:pPr>
              <a:defRPr/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МИХАЙЛОВСКОМ»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 descr="Картинка 5 из 37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369"/>
            <a:ext cx="9144000" cy="687536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Картинка 7 из 37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50"/>
            <a:ext cx="9144000" cy="68329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6562" name="Picture 2" descr="Картинка 33 из 37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005283" cy="5786454"/>
          </a:xfrm>
          <a:prstGeom prst="rect">
            <a:avLst/>
          </a:prstGeom>
          <a:noFill/>
        </p:spPr>
      </p:pic>
      <p:pic>
        <p:nvPicPr>
          <p:cNvPr id="5" name="Picture 2" descr="http://im4-tub-ru.yandex.net/i?id=53365230-52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571744"/>
            <a:ext cx="3357586" cy="392909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1" descr="Sample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82938" y="466725"/>
            <a:ext cx="4749800" cy="831850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mtClean="0">
                <a:latin typeface="Sylfaen" pitchFamily="18" charset="0"/>
              </a:rPr>
              <a:t>Анна Оленина</a:t>
            </a:r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6072198" y="1142984"/>
            <a:ext cx="307180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Увидев </a:t>
            </a:r>
            <a:r>
              <a:rPr lang="ru-RU" sz="2400" b="1" dirty="0">
                <a:solidFill>
                  <a:srgbClr val="002060"/>
                </a:solidFill>
              </a:rPr>
              <a:t>ее, влюбился.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Красавице льстило, что гений припал к ее ногам. Пушкин сделал предложение, но получил отказ.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Поэт страдал. С его – то гордостью – получить отказ!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304800"/>
            <a:ext cx="3025775" cy="3279775"/>
            <a:chOff x="3854" y="890"/>
            <a:chExt cx="1906" cy="2066"/>
          </a:xfrm>
        </p:grpSpPr>
        <p:graphicFrame>
          <p:nvGraphicFramePr>
            <p:cNvPr id="1026" name="Object 8"/>
            <p:cNvGraphicFramePr>
              <a:graphicFrameLocks noChangeAspect="1"/>
            </p:cNvGraphicFramePr>
            <p:nvPr/>
          </p:nvGraphicFramePr>
          <p:xfrm>
            <a:off x="3969" y="890"/>
            <a:ext cx="1687" cy="1814"/>
          </p:xfrm>
          <a:graphic>
            <a:graphicData uri="http://schemas.openxmlformats.org/presentationml/2006/ole">
              <p:oleObj spid="_x0000_s80898" name="Точечный рисунок" r:id="rId4" imgW="1362265" imgH="1714739" progId="PBrush">
                <p:embed/>
              </p:oleObj>
            </a:graphicData>
          </a:graphic>
        </p:graphicFrame>
        <p:sp>
          <p:nvSpPr>
            <p:cNvPr id="1032" name="Text Box 9"/>
            <p:cNvSpPr txBox="1">
              <a:spLocks noChangeArrowheads="1"/>
            </p:cNvSpPr>
            <p:nvPr/>
          </p:nvSpPr>
          <p:spPr bwMode="auto">
            <a:xfrm>
              <a:off x="3854" y="2704"/>
              <a:ext cx="190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2000" b="1" i="1" dirty="0">
                <a:solidFill>
                  <a:srgbClr val="CCFF33"/>
                </a:solidFill>
              </a:endParaRPr>
            </a:p>
          </p:txBody>
        </p:sp>
      </p:grpSp>
      <p:pic>
        <p:nvPicPr>
          <p:cNvPr id="80900" name="Picture 4" descr="Картинка 4 из 48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3048000"/>
            <a:ext cx="3071834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Детство и семья Пушкина. Родился 26 мая 1799 года в Москве в дворянской помещичьей семье. Семья принадлежала к самой образованной части московского общества. Ксавье де Местр. Пушкин-ребенок. 1800-1802. Металлическая пластинка, масл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"/>
            <a:ext cx="9144000" cy="68580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Болдинская осень 1830. 6 мая 1830 г. состоялась. наконец, помолвка Пушкина с Н.Н. Гончаровой. Поэт отправился в с.Болдино, чтобы оформить дела по введению во владение имением. Первые его стихотворения в Болдине - &quot;Бесы&quot; и &quot;Элегия&quot; (&quot;&quot;Безумных лет угасшее веселье ...&quot;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8612" name="Picture 4" descr="Картинка 7 из 309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394"/>
            <a:ext cx="9144000" cy="684860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Картинка 5 из 309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3" y="1000108"/>
            <a:ext cx="4286248" cy="5857892"/>
          </a:xfrm>
          <a:prstGeom prst="rect">
            <a:avLst/>
          </a:prstGeom>
          <a:noFill/>
        </p:spPr>
      </p:pic>
      <p:pic>
        <p:nvPicPr>
          <p:cNvPr id="5" name="Picture 2" descr="Картинка 6 из 906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286248" cy="61436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58" name="Picture 2" descr="Картинка 17 из 309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"/>
            <a:ext cx="771530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4" name="Picture 2" descr="Картинка 12 из 309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Nature_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28802"/>
            <a:ext cx="3857620" cy="4929198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381000" y="2133600"/>
            <a:ext cx="46783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ru-RU" sz="24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8677" name="Text Box 10"/>
          <p:cNvSpPr txBox="1">
            <a:spLocks noChangeArrowheads="1"/>
          </p:cNvSpPr>
          <p:nvPr/>
        </p:nvSpPr>
        <p:spPr bwMode="auto">
          <a:xfrm>
            <a:off x="0" y="500042"/>
            <a:ext cx="392901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 dirty="0">
                <a:solidFill>
                  <a:srgbClr val="CC0099"/>
                </a:solidFill>
                <a:latin typeface="Vivaldi" pitchFamily="66" charset="0"/>
              </a:rPr>
              <a:t>Елизавета </a:t>
            </a:r>
            <a:r>
              <a:rPr lang="ru-RU" sz="4800" b="1" i="1" dirty="0" err="1">
                <a:solidFill>
                  <a:srgbClr val="CC0099"/>
                </a:solidFill>
                <a:latin typeface="Vivaldi" pitchFamily="66" charset="0"/>
              </a:rPr>
              <a:t>Ксаверьевна</a:t>
            </a:r>
            <a:r>
              <a:rPr lang="ru-RU" sz="4800" b="1" i="1" dirty="0">
                <a:solidFill>
                  <a:srgbClr val="CC0099"/>
                </a:solidFill>
                <a:latin typeface="Vivaldi" pitchFamily="66" charset="0"/>
              </a:rPr>
              <a:t> Воронцова </a:t>
            </a:r>
          </a:p>
          <a:p>
            <a:pPr algn="ctr">
              <a:spcBef>
                <a:spcPct val="50000"/>
              </a:spcBef>
            </a:pP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28678" name="Picture 11" descr="56н5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143248"/>
            <a:ext cx="250033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85728"/>
            <a:ext cx="369571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Тридцатые годы. 5 декабря 1830 г. поэт вернулся в Москву 18 февраля 1831 г. состоялось венчание с Н.Н.Гончаровой. В это время написана &quot;Сказка о царе Салтане“ &quot;Письмо Онегина к Татьяне“ Со средины октября 1831 г. и уже до конца жизни Пушкин с семьей живет в Петербурге. В 1832 рождается дочь Мария, 1833 г. - сын Александр, 1835 г. - Григорий, 1836 г. - Натали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920"/>
            <a:ext cx="9144000" cy="68759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а 19 из 268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0000" y="0"/>
            <a:ext cx="9264000" cy="69431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4754" name="Picture 2" descr="Картинка 13 из 268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286248" cy="6079785"/>
          </a:xfrm>
          <a:prstGeom prst="rect">
            <a:avLst/>
          </a:prstGeom>
          <a:noFill/>
        </p:spPr>
      </p:pic>
      <p:pic>
        <p:nvPicPr>
          <p:cNvPr id="7" name="Picture 4" descr="Картинка 5 из 1192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808541"/>
            <a:ext cx="4643438" cy="60494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Старшая дочь, Мария Александровна Пушкина (1832-1919г.). Старший сын, Александр Александрович Пушкин (1833-1914г.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500043"/>
            <a:ext cx="4572000" cy="5786478"/>
          </a:xfrm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    </a:t>
            </a:r>
            <a:r>
              <a:rPr lang="ru-RU" i="1" dirty="0" smtClean="0">
                <a:solidFill>
                  <a:srgbClr val="0070C0"/>
                </a:solidFill>
                <a:latin typeface="Franklin Gothic Demi Cond" pitchFamily="34" charset="0"/>
              </a:rPr>
              <a:t>СО  СТОРОНЫ  ОТЦА  ПУШКИН  ПРИНАДЛЕЖИТ  К ДРЕВНЕМУ  ДВОРЯНСКОМУ  РОДУ, УПОМИНАЕМОМУ В  ЛЕТОПИСЯХ  СО ВРЕМЁН  ИВАНА  ГРОЗНОГО. МАТЬ  ПУШКИНА  БЫЛА  ВНУЧКОЙ  ИБРАГИМА  ГАННИБАЛА, «АРАПА  ПЕТРА  ВЕЛИКОГО».</a:t>
            </a:r>
            <a:endParaRPr lang="ru-RU" i="1" dirty="0">
              <a:solidFill>
                <a:srgbClr val="0070C0"/>
              </a:solidFill>
              <a:latin typeface="Franklin Gothic Demi Cond" pitchFamily="34" charset="0"/>
            </a:endParaRPr>
          </a:p>
        </p:txBody>
      </p:sp>
      <p:pic>
        <p:nvPicPr>
          <p:cNvPr id="6" name="Рисунок 5" descr="ГЕРБ  РОДА  ГАНИБАЛ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571480"/>
            <a:ext cx="3000396" cy="3500462"/>
          </a:xfrm>
          <a:prstGeom prst="rect">
            <a:avLst/>
          </a:prstGeom>
          <a:noFill/>
        </p:spPr>
      </p:pic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5286380" y="4357694"/>
            <a:ext cx="3362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ГЕРБ  РОДА  ГАННИБАЛОВ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Младший сын, Григорий Александрович Пушкин (1835-1913г.). Младшая дочь, Наталья Александровна Пушкина (1836-1913г.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797" y="0"/>
            <a:ext cx="9167797" cy="68758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img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188913"/>
            <a:ext cx="4176712" cy="4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7" descr="Smer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76828">
            <a:off x="323850" y="333375"/>
            <a:ext cx="40322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9" descr="10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493682">
            <a:off x="611188" y="2997200"/>
            <a:ext cx="33845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1" descr="6288fff46b7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365910">
            <a:off x="3563938" y="4076700"/>
            <a:ext cx="38100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http://cemeterys.msk.ru/new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7193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7686" y="428604"/>
            <a:ext cx="478631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Погиб поэт!- невольник чести –</a:t>
            </a:r>
          </a:p>
          <a:p>
            <a:pPr algn="ctr"/>
            <a:endParaRPr lang="ru-RU" sz="3600" b="1" i="1" dirty="0" smtClean="0"/>
          </a:p>
          <a:p>
            <a:pPr algn="ctr"/>
            <a:r>
              <a:rPr lang="ru-RU" sz="3600" b="1" i="1" dirty="0" smtClean="0"/>
              <a:t> Пал, оклеветанный молвой,</a:t>
            </a:r>
          </a:p>
          <a:p>
            <a:pPr algn="ctr"/>
            <a:endParaRPr lang="ru-RU" sz="3600" b="1" i="1" dirty="0" smtClean="0"/>
          </a:p>
          <a:p>
            <a:pPr algn="ctr"/>
            <a:r>
              <a:rPr lang="ru-RU" sz="3600" b="1" i="1" dirty="0" smtClean="0"/>
              <a:t> С свинцом в груди и жаждой мести,</a:t>
            </a:r>
          </a:p>
          <a:p>
            <a:pPr algn="ctr"/>
            <a:r>
              <a:rPr lang="ru-RU" sz="3600" b="1" i="1" dirty="0" smtClean="0"/>
              <a:t> </a:t>
            </a:r>
          </a:p>
          <a:p>
            <a:pPr algn="ctr"/>
            <a:r>
              <a:rPr lang="ru-RU" sz="3600" b="1" i="1" dirty="0" smtClean="0"/>
              <a:t>Поникнув гордой головой!.. </a:t>
            </a:r>
          </a:p>
          <a:p>
            <a:r>
              <a:rPr lang="ru-RU" sz="3600" b="1" i="1" dirty="0" smtClean="0"/>
              <a:t> </a:t>
            </a:r>
            <a:endParaRPr lang="ru-RU" sz="3600" b="1" i="1" dirty="0"/>
          </a:p>
        </p:txBody>
      </p:sp>
    </p:spTree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Детство. Бабушка А. С. Пушкина. Дедушка А. С. Пушкин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1521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В их доме собирались поэты, художники, музыканты. Отец его, Сергей Львович (1771 -1848 ), происходил из помещичьей, когда-то богатой семьи. Дом на Немецкой улице в Москве, где родился А.С.Пушкин С фотографии конца XIX века. Г.Кампельон С.Л. Пушкин. 1824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Мать Пушкина, Надежда Осиповна, происходила от Ганнибала. Отец Пушкина Сергей Львович и мать Надежда Осиповна были дальними родственниками - троюродные брат и сестра. Миниатюра Ксавье де Местра. Н.О. Пушкина. 1800-е гг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Загородное поместье семьи Пушкиных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Кроме Александра у Пушкиных были дети - старшая дочь Ольга и младший сын Лев. Любовь ему компенсировала знаменитая няня Арина Родионовна. Е.А. Плюшар О.С. Павлищева. Середина 1830-х гг. А.О.Орловский Л.С. Пушкин. Первая половина 1820-х гг. Я.П. Серяков Барельеф Арины Родионовны Работа по кости 1840-е гг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261</TotalTime>
  <Words>249</Words>
  <Application>Microsoft Office PowerPoint</Application>
  <PresentationFormat>Экран (4:3)</PresentationFormat>
  <Paragraphs>37</Paragraphs>
  <Slides>42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Тема Office</vt:lpstr>
      <vt:lpstr>Точечный рисунок</vt:lpstr>
      <vt:lpstr>Александр Сергеевич Пушкин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Лицейский период</vt:lpstr>
      <vt:lpstr>Слайд 15</vt:lpstr>
      <vt:lpstr>Слайд 16</vt:lpstr>
      <vt:lpstr>Слайд 17</vt:lpstr>
      <vt:lpstr>Керн Анна Петровна.</vt:lpstr>
      <vt:lpstr>Слайд 19</vt:lpstr>
      <vt:lpstr>Амалия Ризнич</vt:lpstr>
      <vt:lpstr>Слайд 21</vt:lpstr>
      <vt:lpstr>Мария Николаевна Раевская (Волконская) писала:</vt:lpstr>
      <vt:lpstr>Слайд 23</vt:lpstr>
      <vt:lpstr>Слайд 24</vt:lpstr>
      <vt:lpstr>Слайд 25</vt:lpstr>
      <vt:lpstr>Слайд 26</vt:lpstr>
      <vt:lpstr>Слайд 27</vt:lpstr>
      <vt:lpstr>Слайд 28</vt:lpstr>
      <vt:lpstr>Анна Оленина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Admin</cp:lastModifiedBy>
  <cp:revision>27</cp:revision>
  <dcterms:created xsi:type="dcterms:W3CDTF">2011-12-12T18:08:57Z</dcterms:created>
  <dcterms:modified xsi:type="dcterms:W3CDTF">2011-12-20T09:31:41Z</dcterms:modified>
</cp:coreProperties>
</file>