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4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D0F089D-AE2D-4FB8-A8FB-662736128EC3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62C86FC-1A46-4843-8C31-7C803F47CD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0F089D-AE2D-4FB8-A8FB-662736128EC3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2C86FC-1A46-4843-8C31-7C803F47CD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D0F089D-AE2D-4FB8-A8FB-662736128EC3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62C86FC-1A46-4843-8C31-7C803F47CD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0F089D-AE2D-4FB8-A8FB-662736128EC3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2C86FC-1A46-4843-8C31-7C803F47CD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D0F089D-AE2D-4FB8-A8FB-662736128EC3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62C86FC-1A46-4843-8C31-7C803F47CD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0F089D-AE2D-4FB8-A8FB-662736128EC3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2C86FC-1A46-4843-8C31-7C803F47CD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0F089D-AE2D-4FB8-A8FB-662736128EC3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2C86FC-1A46-4843-8C31-7C803F47CD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0F089D-AE2D-4FB8-A8FB-662736128EC3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2C86FC-1A46-4843-8C31-7C803F47CD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D0F089D-AE2D-4FB8-A8FB-662736128EC3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2C86FC-1A46-4843-8C31-7C803F47CD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0F089D-AE2D-4FB8-A8FB-662736128EC3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2C86FC-1A46-4843-8C31-7C803F47CD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0F089D-AE2D-4FB8-A8FB-662736128EC3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2C86FC-1A46-4843-8C31-7C803F47CD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D0F089D-AE2D-4FB8-A8FB-662736128EC3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62C86FC-1A46-4843-8C31-7C803F47CD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0"/>
            <a:ext cx="764386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8000" b="1" dirty="0" smtClean="0"/>
              <a:t/>
            </a:r>
            <a:br>
              <a:rPr lang="ru-RU" sz="8000" b="1" dirty="0" smtClean="0"/>
            </a:br>
            <a:r>
              <a:rPr lang="ru-RU" sz="8000" b="1" dirty="0"/>
              <a:t/>
            </a:r>
            <a:br>
              <a:rPr lang="ru-RU" sz="8000" b="1" dirty="0"/>
            </a:br>
            <a:r>
              <a:rPr lang="ru-RU" sz="8000" b="1" dirty="0" smtClean="0"/>
              <a:t/>
            </a:r>
            <a:br>
              <a:rPr lang="ru-RU" sz="8000" b="1" dirty="0" smtClean="0"/>
            </a:br>
            <a:r>
              <a:rPr lang="ru-RU" sz="8000" b="1" dirty="0" smtClean="0"/>
              <a:t/>
            </a:r>
            <a:br>
              <a:rPr lang="ru-RU" sz="8000" b="1" dirty="0" smtClean="0"/>
            </a:br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8000" dirty="0" smtClean="0"/>
              <a:t/>
            </a:r>
            <a:br>
              <a:rPr lang="ru-RU" sz="8000" dirty="0" smtClean="0"/>
            </a:br>
            <a:endParaRPr lang="ru-RU" sz="7300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14290"/>
            <a:ext cx="771530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u="sng" dirty="0" smtClean="0"/>
              <a:t>Тема урока: </a:t>
            </a:r>
          </a:p>
          <a:p>
            <a:pPr algn="ctr"/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6000" b="1" i="1" dirty="0" smtClean="0">
                <a:solidFill>
                  <a:srgbClr val="C00000"/>
                </a:solidFill>
              </a:rPr>
              <a:t>«Женщины в жизни и творчестве А.С.Пушкина» </a:t>
            </a:r>
            <a:endParaRPr lang="ru-RU" sz="6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81439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u="sng" dirty="0" smtClean="0"/>
              <a:t>Цели урока:</a:t>
            </a:r>
            <a:r>
              <a:rPr lang="ru-RU" sz="3200" b="1" u="sng" dirty="0" smtClean="0"/>
              <a:t/>
            </a:r>
            <a:br>
              <a:rPr lang="ru-RU" sz="3200" b="1" u="sng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u="sng" dirty="0" smtClean="0"/>
              <a:t>обучающая: </a:t>
            </a:r>
            <a:r>
              <a:rPr lang="ru-RU" sz="3200" i="1" dirty="0" smtClean="0"/>
              <a:t>обогатить знания учащихся о жизни и творчестве А.С.Пушкина;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u="sng" dirty="0" smtClean="0"/>
              <a:t>развивающая: </a:t>
            </a:r>
            <a:r>
              <a:rPr lang="ru-RU" sz="3200" i="1" dirty="0" smtClean="0"/>
              <a:t>развить высокие эстетические чувства учащихся</a:t>
            </a:r>
            <a:r>
              <a:rPr lang="ru-RU" sz="3200" i="1" dirty="0" smtClean="0"/>
              <a:t>;</a:t>
            </a:r>
            <a:r>
              <a:rPr lang="ru-RU" sz="3600" i="1" dirty="0" smtClean="0"/>
              <a:t> уметь видеть гениальность поэта не только в поэзии, но и в любви;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u="sng" dirty="0" smtClean="0"/>
              <a:t>воспитательная: </a:t>
            </a:r>
            <a:r>
              <a:rPr lang="ru-RU" sz="3200" i="1" dirty="0" smtClean="0"/>
              <a:t>привить любовь к поэзии, вызвать интерес к личности.</a:t>
            </a:r>
            <a:r>
              <a:rPr lang="ru-RU" sz="3600" i="1" dirty="0" smtClean="0"/>
              <a:t/>
            </a:r>
            <a:br>
              <a:rPr lang="ru-RU" sz="3600" i="1" dirty="0" smtClean="0"/>
            </a:br>
            <a:endParaRPr lang="ru-RU" sz="36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8072462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u="sng" dirty="0" smtClean="0"/>
              <a:t>Цели урока:</a:t>
            </a:r>
            <a:br>
              <a:rPr lang="ru-RU" sz="4400" b="1" u="sng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u="sng" dirty="0" smtClean="0"/>
              <a:t>обучающая</a:t>
            </a:r>
            <a:r>
              <a:rPr lang="ru-RU" sz="4000" u="sng" dirty="0" smtClean="0"/>
              <a:t>: </a:t>
            </a:r>
            <a:r>
              <a:rPr lang="ru-RU" sz="3600" u="sng" dirty="0" smtClean="0"/>
              <a:t>расширить и углубить знания о времени в котором жил А.С.Пушкин;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u="sng" dirty="0" smtClean="0"/>
              <a:t>развивающая: </a:t>
            </a:r>
            <a:r>
              <a:rPr lang="ru-RU" sz="3600" dirty="0" smtClean="0"/>
              <a:t>развить высокие эстетические чувства учащихся;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u="sng" dirty="0" smtClean="0"/>
              <a:t>воспитательная: </a:t>
            </a:r>
            <a:r>
              <a:rPr lang="ru-RU" sz="3600" dirty="0" smtClean="0"/>
              <a:t>привить любовь к поэзии, вызвать интерес к личности.</a:t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34969"/>
            <a:ext cx="807246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Эпиграф: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Позволь душе моей открыться пред тобою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Каков я прежде был, таков и ныне я: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Беспечный, влюбчивый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А.С. Пушкин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5300" b="1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8072462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6600" b="1" i="1" u="sng" dirty="0" smtClean="0"/>
          </a:p>
          <a:p>
            <a:pPr algn="ctr"/>
            <a:r>
              <a:rPr lang="ru-RU" sz="6600" b="1" i="1" u="sng" dirty="0" smtClean="0">
                <a:solidFill>
                  <a:srgbClr val="C00000"/>
                </a:solidFill>
              </a:rPr>
              <a:t>Женщинам,</a:t>
            </a:r>
            <a:r>
              <a:rPr lang="ru-RU" sz="7200" b="1" i="1" u="sng" dirty="0" smtClean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/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sz="4400" b="1" i="1" dirty="0" smtClean="0">
                <a:solidFill>
                  <a:srgbClr val="C00000"/>
                </a:solidFill>
              </a:rPr>
              <a:t>вдохновившим поэта на создание удивительных, неповторимых произведений, </a:t>
            </a:r>
            <a:br>
              <a:rPr lang="ru-RU" sz="4400" b="1" i="1" dirty="0" smtClean="0">
                <a:solidFill>
                  <a:srgbClr val="C00000"/>
                </a:solidFill>
              </a:rPr>
            </a:br>
            <a:r>
              <a:rPr lang="ru-RU" sz="4400" b="1" i="1" dirty="0" smtClean="0">
                <a:solidFill>
                  <a:srgbClr val="C00000"/>
                </a:solidFill>
              </a:rPr>
              <a:t>посвящается этот урок.</a:t>
            </a:r>
            <a:endParaRPr lang="ru-RU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103</TotalTime>
  <Words>37</Words>
  <Application>Microsoft Office PowerPoint</Application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Слайд 1</vt:lpstr>
      <vt:lpstr>                    </vt:lpstr>
      <vt:lpstr>        </vt:lpstr>
      <vt:lpstr>Слайд 4</vt:lpstr>
      <vt:lpstr>Слайд 5</vt:lpstr>
      <vt:lpstr>      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Admin</cp:lastModifiedBy>
  <cp:revision>11</cp:revision>
  <dcterms:created xsi:type="dcterms:W3CDTF">2011-12-19T17:18:31Z</dcterms:created>
  <dcterms:modified xsi:type="dcterms:W3CDTF">2012-03-12T09:50:56Z</dcterms:modified>
</cp:coreProperties>
</file>