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3D6E-CF8B-4F17-842E-EF8329E5A15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CDE9-A2C1-4B75-98AB-10934CB71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6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3D6E-CF8B-4F17-842E-EF8329E5A15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CDE9-A2C1-4B75-98AB-10934CB71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6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3D6E-CF8B-4F17-842E-EF8329E5A15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CDE9-A2C1-4B75-98AB-10934CB71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97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3D6E-CF8B-4F17-842E-EF8329E5A15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CDE9-A2C1-4B75-98AB-10934CB71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6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3D6E-CF8B-4F17-842E-EF8329E5A15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CDE9-A2C1-4B75-98AB-10934CB71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7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3D6E-CF8B-4F17-842E-EF8329E5A15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CDE9-A2C1-4B75-98AB-10934CB71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0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3D6E-CF8B-4F17-842E-EF8329E5A15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CDE9-A2C1-4B75-98AB-10934CB71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4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3D6E-CF8B-4F17-842E-EF8329E5A15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CDE9-A2C1-4B75-98AB-10934CB71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7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3D6E-CF8B-4F17-842E-EF8329E5A15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CDE9-A2C1-4B75-98AB-10934CB71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3D6E-CF8B-4F17-842E-EF8329E5A15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CDE9-A2C1-4B75-98AB-10934CB71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9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3D6E-CF8B-4F17-842E-EF8329E5A15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CDE9-A2C1-4B75-98AB-10934CB71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5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F3D6E-CF8B-4F17-842E-EF8329E5A151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5CDE9-A2C1-4B75-98AB-10934CB71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68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ntile.ru/lepestki-kanzashi-uchimsya-delat-vmeste.html" TargetMode="External"/><Relationship Id="rId2" Type="http://schemas.openxmlformats.org/officeDocument/2006/relationships/hyperlink" Target="http://anime.one-forum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sz="1400" b="1" cap="sm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ЯРКУЛЬСКАЯ СРЕДНЯЯ ОБЩЕОБРАЗОВАТЕЛЬНАЯ ШКОЛА </a:t>
            </a:r>
            <a:br>
              <a:rPr lang="ru-RU" sz="1400" b="1" cap="sm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cap="sm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КУПИНСКОГО РАЙОНА</a:t>
            </a:r>
            <a:br>
              <a:rPr lang="ru-RU" sz="1400" b="1" cap="sm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589240"/>
            <a:ext cx="4608512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Учитель: Загородняя Елена Геннадьевна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72085"/>
            <a:ext cx="8496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«Цветы-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канзаши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2492896"/>
            <a:ext cx="2792413" cy="27924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Литература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Ресурсы </a:t>
            </a:r>
            <a:r>
              <a:rPr lang="ru-RU" b="1" dirty="0" smtClean="0">
                <a:latin typeface="Times New Roman"/>
                <a:ea typeface="Times New Roman"/>
              </a:rPr>
              <a:t>Интернет</a:t>
            </a:r>
            <a:r>
              <a:rPr lang="ru-RU" b="1" dirty="0">
                <a:latin typeface="Times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u="sng" dirty="0" smtClean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://anime.one-forum.net/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Канзаши</a:t>
            </a:r>
            <a:r>
              <a:rPr lang="ru-RU" dirty="0">
                <a:latin typeface="Times New Roman"/>
                <a:ea typeface="Times New Roman"/>
              </a:rPr>
              <a:t> (японские заколки для </a:t>
            </a:r>
            <a:r>
              <a:rPr lang="ru-RU" dirty="0" smtClean="0">
                <a:latin typeface="Times New Roman"/>
                <a:ea typeface="Times New Roman"/>
              </a:rPr>
              <a:t>волос)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u="sng" dirty="0" smtClean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://gentile.ru/lepestki-kanzashi-uchimsya-delat-vmeste.html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0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Канзаши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(Японские заколки для волос)</a:t>
            </a:r>
            <a:endParaRPr lang="ru-RU" sz="31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4" y="1754056"/>
            <a:ext cx="1944216" cy="4553121"/>
          </a:xfrm>
          <a:prstGeom prst="rect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54056"/>
            <a:ext cx="2472686" cy="2295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406625"/>
            <a:ext cx="3539559" cy="1919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2816"/>
            <a:ext cx="1800728" cy="4568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01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Острый лепесток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3100" b="1" dirty="0" smtClean="0">
                <a:solidFill>
                  <a:schemeClr val="accent2"/>
                </a:solidFill>
              </a:rPr>
              <a:t>(Технология изготовления)</a:t>
            </a:r>
            <a:br>
              <a:rPr lang="ru-RU" sz="3100" b="1" dirty="0" smtClean="0">
                <a:solidFill>
                  <a:schemeClr val="accent2"/>
                </a:solidFill>
              </a:rPr>
            </a:br>
            <a:endParaRPr lang="ru-RU" sz="3100" b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1206"/>
            <a:ext cx="1800200" cy="1347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5308"/>
            <a:ext cx="1675877" cy="1347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39" y="1939241"/>
            <a:ext cx="1762042" cy="1323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12" y="3861048"/>
            <a:ext cx="2119632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21" y="3861048"/>
            <a:ext cx="2184839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5255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Острый лепесток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3100" b="1" dirty="0" smtClean="0">
                <a:solidFill>
                  <a:schemeClr val="accent2"/>
                </a:solidFill>
              </a:rPr>
              <a:t>(Сборка)</a:t>
            </a:r>
            <a:endParaRPr lang="ru-RU" sz="31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WORK\Desktop\фото школьный\SDC162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520280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ORK\Desktop\фото школьный\SDC16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2169927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ORK\Desktop\фото школьный\SDC162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95441"/>
            <a:ext cx="2818022" cy="2843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725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504D"/>
                </a:solidFill>
              </a:rPr>
              <a:t>Круглый </a:t>
            </a:r>
            <a:r>
              <a:rPr lang="ru-RU" sz="4000" b="1" dirty="0">
                <a:solidFill>
                  <a:srgbClr val="C0504D"/>
                </a:solidFill>
              </a:rPr>
              <a:t>лепесток</a:t>
            </a:r>
            <a:br>
              <a:rPr lang="ru-RU" sz="4000" b="1" dirty="0">
                <a:solidFill>
                  <a:srgbClr val="C0504D"/>
                </a:solidFill>
              </a:rPr>
            </a:br>
            <a:r>
              <a:rPr lang="ru-RU" sz="2800" b="1" dirty="0">
                <a:solidFill>
                  <a:srgbClr val="C0504D"/>
                </a:solidFill>
              </a:rPr>
              <a:t>(Технология изготовления)</a:t>
            </a:r>
            <a:br>
              <a:rPr lang="ru-RU" sz="2800" b="1" dirty="0">
                <a:solidFill>
                  <a:srgbClr val="C0504D"/>
                </a:solidFill>
              </a:rPr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7186"/>
            <a:ext cx="2113255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87383"/>
            <a:ext cx="2104031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7820"/>
            <a:ext cx="2133550" cy="1603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99" y="3811039"/>
            <a:ext cx="2092255" cy="15295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27" y="3843653"/>
            <a:ext cx="2101692" cy="15295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17" y="3846195"/>
            <a:ext cx="2122609" cy="1527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5816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Круглый лепесток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3100" b="1" dirty="0">
                <a:solidFill>
                  <a:srgbClr val="C0504D"/>
                </a:solidFill>
              </a:rPr>
              <a:t>(Сборка)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WORK\Desktop\фото школьный\SDC16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7"/>
            <a:ext cx="2320280" cy="2520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ORK\Desktop\фото школьный\SDC162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7"/>
            <a:ext cx="2111976" cy="2520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ORK\Desktop\фото школьный\SDC162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5"/>
            <a:ext cx="2773096" cy="25114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Рамка для картины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C:\Users\WORK\Desktop\фото школьный\SDC16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31294"/>
            <a:ext cx="3200400" cy="3952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ORK\Desktop\фото школьный\SDC16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31294"/>
            <a:ext cx="3022309" cy="3939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7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Оформление картины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WORK\Desktop\фото школьный\SDC16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181350" cy="426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ORK\Desktop\фото школьный\SDC16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60" y="1484784"/>
            <a:ext cx="3250821" cy="4237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6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Выставка картин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C:\Users\WORK\Desktop\фото школьный\SDC16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78495"/>
            <a:ext cx="6480720" cy="4893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7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КАЗЕННОЕ ОБЩЕОБРАЗОВАТЕЛЬНОЕ УЧРЕЖДЕНИЕ ЯРКУЛЬСКАЯ СРЕДНЯЯ ОБЩЕОБРАЗОВАТЕЛЬНАЯ ШКОЛА  КУПИНСКОГО РАЙОНА </vt:lpstr>
      <vt:lpstr>Канзаши  (Японские заколки для волос)</vt:lpstr>
      <vt:lpstr>Острый лепесток (Технология изготовления) </vt:lpstr>
      <vt:lpstr>Острый лепесток (Сборка)</vt:lpstr>
      <vt:lpstr>Круглый лепесток (Технология изготовления) </vt:lpstr>
      <vt:lpstr>Круглый лепесток (Сборка)</vt:lpstr>
      <vt:lpstr>Рамка для картины</vt:lpstr>
      <vt:lpstr>Оформление картины</vt:lpstr>
      <vt:lpstr>Выставка картин</vt:lpstr>
      <vt:lpstr>Литература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ЯРКУЛЬСКАЯ СРЕДНЯЯ ОБЩЕОБРАЗОВАТЕЛЬНАЯ ШКОЛА  КУПИНСКОГО РАЙОНА</dc:title>
  <dc:creator>WORK</dc:creator>
  <cp:lastModifiedBy>WORK</cp:lastModifiedBy>
  <cp:revision>11</cp:revision>
  <dcterms:created xsi:type="dcterms:W3CDTF">2013-11-20T07:31:56Z</dcterms:created>
  <dcterms:modified xsi:type="dcterms:W3CDTF">2013-11-20T14:05:48Z</dcterms:modified>
</cp:coreProperties>
</file>