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58" r:id="rId5"/>
    <p:sldId id="269" r:id="rId6"/>
    <p:sldId id="263" r:id="rId7"/>
    <p:sldId id="265" r:id="rId8"/>
    <p:sldId id="26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920AC-130E-4573-961B-1389DE5485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EF117-9807-4C36-B730-A5EA01514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6786610" cy="150017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Русская матрёшка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003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6553200" cy="48180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747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Японская кукла </a:t>
            </a: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572560" cy="4572032"/>
          </a:xfrm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643050"/>
            <a:ext cx="8229600" cy="5005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9072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Кокэси</a:t>
            </a:r>
            <a:r>
              <a:rPr lang="ru-RU" sz="2800" dirty="0" smtClean="0"/>
              <a:t> — это традиционная деревянная кукла, которая символизирует у жителей страны восходящего солнца семейное счастье</a:t>
            </a:r>
            <a:endParaRPr lang="ru-RU" sz="2800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2808" y="428906"/>
            <a:ext cx="8535472" cy="614336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- притягивает к себе живительные силы Земли, её энергию.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Оранжевый</a:t>
            </a:r>
            <a:r>
              <a:rPr lang="ru-RU" dirty="0" smtClean="0"/>
              <a:t> - несёт всему силу плодородия.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Жёлтый </a:t>
            </a:r>
            <a:r>
              <a:rPr lang="ru-RU" dirty="0" smtClean="0"/>
              <a:t>– даёт здоровье и устойчивость.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Зелёный</a:t>
            </a:r>
            <a:r>
              <a:rPr lang="ru-RU" dirty="0" smtClean="0"/>
              <a:t> - поддерживает наши душевные силы и интуицию.</a:t>
            </a:r>
          </a:p>
          <a:p>
            <a:pPr>
              <a:buNone/>
            </a:pPr>
            <a:r>
              <a:rPr lang="ru-RU" dirty="0" err="1" smtClean="0">
                <a:solidFill>
                  <a:srgbClr val="00B0F0"/>
                </a:solidFill>
              </a:rPr>
              <a:t>Голубой</a:t>
            </a:r>
            <a:r>
              <a:rPr lang="ru-RU" dirty="0" smtClean="0">
                <a:solidFill>
                  <a:srgbClr val="00B0F0"/>
                </a:solidFill>
              </a:rPr>
              <a:t> - </a:t>
            </a:r>
            <a:r>
              <a:rPr lang="ru-RU" dirty="0" smtClean="0"/>
              <a:t>способствует общению с другими людьми, подпитывает наши нервные и интеллектуальные силы.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Синий - </a:t>
            </a:r>
            <a:r>
              <a:rPr lang="ru-RU" dirty="0" smtClean="0"/>
              <a:t>открывает нам знание законов Вселенной и дар предвидения.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Фиолетовый- </a:t>
            </a:r>
            <a:r>
              <a:rPr lang="ru-RU" dirty="0" smtClean="0"/>
              <a:t> контролирует гармоничное распределение энергий всех видов в организме</a:t>
            </a: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/>
              <a:t>Загорская</a:t>
            </a:r>
            <a:r>
              <a:rPr lang="ru-RU" sz="4800" b="1" dirty="0"/>
              <a:t> матрёшка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6975"/>
            <a:ext cx="8229600" cy="5518173"/>
          </a:xfr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Семёновские матрёшки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528218" cy="5143536"/>
          </a:xfrm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244475"/>
            <a:ext cx="8572528" cy="952500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Полхов-Майданские</a:t>
            </a:r>
            <a:r>
              <a:rPr lang="ru-RU" sz="4800" b="1" dirty="0"/>
              <a:t> матрёшки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072362" cy="52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482" y="-17884"/>
            <a:ext cx="8882124" cy="66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226</TotalTime>
  <Words>97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</vt:lpstr>
      <vt:lpstr>Русская матрёшка </vt:lpstr>
      <vt:lpstr>Японская кукла Фукурума</vt:lpstr>
      <vt:lpstr>Слайд 3</vt:lpstr>
      <vt:lpstr>Слайд 4</vt:lpstr>
      <vt:lpstr>Слайд 5</vt:lpstr>
      <vt:lpstr>Загорская матрёшка </vt:lpstr>
      <vt:lpstr>Семёновские матрёшки </vt:lpstr>
      <vt:lpstr>Полхов-Майданские матрёшки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матрёшка </dc:title>
  <dc:creator>~</dc:creator>
  <cp:lastModifiedBy>~</cp:lastModifiedBy>
  <cp:revision>24</cp:revision>
  <dcterms:created xsi:type="dcterms:W3CDTF">2013-11-09T14:21:06Z</dcterms:created>
  <dcterms:modified xsi:type="dcterms:W3CDTF">2013-11-12T18:37:13Z</dcterms:modified>
</cp:coreProperties>
</file>