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>
        <p:scale>
          <a:sx n="64" d="100"/>
          <a:sy n="64" d="100"/>
        </p:scale>
        <p:origin x="-2910" y="-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4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EFEA6-BC4C-4B00-A58A-8EBE1A499EA9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FFE91-EB54-4023-82C5-DA908E610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FFE91-EB54-4023-82C5-DA908E6103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31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9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5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6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23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1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4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9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40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0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8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1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B2163-A702-4D72-B315-90567F98C8C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517C2-8BEF-4970-8D0D-7C32B99038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55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РОДНОЙ ЯЗЫК В ИСТОРИЧЕСКИХ ЭПОХАХ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44522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94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Фразеологический кроссворд 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09825" y="3106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265334"/>
              </p:ext>
            </p:extLst>
          </p:nvPr>
        </p:nvGraphicFramePr>
        <p:xfrm>
          <a:off x="971600" y="1340768"/>
          <a:ext cx="7556522" cy="4903987"/>
        </p:xfrm>
        <a:graphic>
          <a:graphicData uri="http://schemas.openxmlformats.org/drawingml/2006/table">
            <a:tbl>
              <a:tblPr firstRow="1" firstCol="1" bandRow="1"/>
              <a:tblGrid>
                <a:gridCol w="564745"/>
                <a:gridCol w="566733"/>
                <a:gridCol w="566733"/>
                <a:gridCol w="566733"/>
                <a:gridCol w="737748"/>
                <a:gridCol w="566733"/>
                <a:gridCol w="738823"/>
                <a:gridCol w="566733"/>
                <a:gridCol w="704936"/>
                <a:gridCol w="704936"/>
                <a:gridCol w="704936"/>
                <a:gridCol w="566733"/>
              </a:tblGrid>
              <a:tr h="879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2000" dirty="0" smtClean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9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9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49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9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9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0" y="1340768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4400" b="1" dirty="0" smtClean="0"/>
              <a:t>э   з   о   п   о   в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95736" y="2227941"/>
            <a:ext cx="6336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а   х   и   л   </a:t>
            </a:r>
            <a:r>
              <a:rPr lang="ru-RU" sz="4000" b="1" dirty="0" err="1" smtClean="0"/>
              <a:t>л</a:t>
            </a:r>
            <a:r>
              <a:rPr lang="ru-RU" sz="4000" b="1" dirty="0" smtClean="0"/>
              <a:t>    е   с    о    в    а</a:t>
            </a:r>
            <a:endParaRPr lang="ru-RU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17643" y="3100162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 </a:t>
            </a:r>
            <a:r>
              <a:rPr lang="ru-RU" sz="4400" b="1" dirty="0" smtClean="0"/>
              <a:t>т  а  н    т  а   л   о   в   ы</a:t>
            </a:r>
            <a:endParaRPr lang="ru-RU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75856" y="3869603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4000" b="1" dirty="0" smtClean="0"/>
              <a:t>а   р   и   а    д    н   ы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195736" y="4762155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4000" b="1" dirty="0" smtClean="0"/>
              <a:t>т  р    о   я   н    с    к   и    й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43608" y="5470041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 </a:t>
            </a:r>
            <a:r>
              <a:rPr lang="ru-RU" sz="4000" b="1" dirty="0" smtClean="0"/>
              <a:t>а  в  г   и    е   в   ы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01212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838085"/>
              </p:ext>
            </p:extLst>
          </p:nvPr>
        </p:nvGraphicFramePr>
        <p:xfrm>
          <a:off x="539552" y="0"/>
          <a:ext cx="7992894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842"/>
                <a:gridCol w="1141842"/>
                <a:gridCol w="1141842"/>
                <a:gridCol w="1141842"/>
                <a:gridCol w="1141842"/>
                <a:gridCol w="1141842"/>
                <a:gridCol w="1141842"/>
              </a:tblGrid>
              <a:tr h="1026114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40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ru-RU" sz="4000" baseline="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ru-RU" sz="4000" dirty="0" smtClean="0">
                        <a:solidFill>
                          <a:schemeClr val="lt1"/>
                        </a:solidFill>
                      </a:endParaRPr>
                    </a:p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ru-RU" sz="4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4000" baseline="0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</a:p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 а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: </a:t>
                      </a:r>
                    </a:p>
                    <a:p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</a:t>
                      </a:r>
                    </a:p>
                    <a:p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:</a:t>
                      </a:r>
                    </a:p>
                    <a:p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,</a:t>
                      </a:r>
                    </a:p>
                    <a:p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</a:t>
                      </a:r>
                    </a:p>
                    <a:p>
                      <a:r>
                        <a:rPr lang="ru-RU" sz="4000" dirty="0" smtClean="0"/>
                        <a:t>ж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,</a:t>
                      </a:r>
                    </a:p>
                    <a:p>
                      <a:r>
                        <a:rPr lang="ru-RU" sz="4000" dirty="0" smtClean="0"/>
                        <a:t>н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,</a:t>
                      </a:r>
                    </a:p>
                    <a:p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:</a:t>
                      </a:r>
                    </a:p>
                    <a:p>
                      <a:r>
                        <a:rPr lang="ru-RU" sz="4000" dirty="0" smtClean="0"/>
                        <a:t>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,</a:t>
                      </a:r>
                    </a:p>
                    <a:p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:</a:t>
                      </a:r>
                    </a:p>
                    <a:p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</a:t>
                      </a:r>
                      <a:br>
                        <a:rPr lang="ru-RU" sz="4000" dirty="0" smtClean="0"/>
                      </a:br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</a:t>
                      </a:r>
                    </a:p>
                    <a:p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</a:t>
                      </a:r>
                    </a:p>
                    <a:p>
                      <a:r>
                        <a:rPr lang="ru-RU" sz="4000" dirty="0" smtClean="0"/>
                        <a:t>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:</a:t>
                      </a:r>
                    </a:p>
                    <a:p>
                      <a:r>
                        <a:rPr lang="ru-RU" sz="4000" dirty="0" smtClean="0"/>
                        <a:t>и</a:t>
                      </a:r>
                      <a:endParaRPr lang="ru-RU" sz="4000" dirty="0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</a:t>
                      </a:r>
                    </a:p>
                    <a:p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:</a:t>
                      </a:r>
                    </a:p>
                    <a:p>
                      <a:r>
                        <a:rPr lang="ru-RU" sz="4000" dirty="0" smtClean="0"/>
                        <a:t>н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:</a:t>
                      </a:r>
                    </a:p>
                    <a:p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:</a:t>
                      </a:r>
                    </a:p>
                    <a:p>
                      <a:r>
                        <a:rPr lang="ru-RU" sz="4000" dirty="0" smtClean="0"/>
                        <a:t>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</a:t>
                      </a:r>
                      <a:br>
                        <a:rPr lang="ru-RU" sz="4000" dirty="0" smtClean="0"/>
                      </a:br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:</a:t>
                      </a:r>
                    </a:p>
                    <a:p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:</a:t>
                      </a:r>
                    </a:p>
                    <a:p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7190" y="5885983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ИХ ГЛАВНОЕ ДОСТОИНСТВО  МУЖЕСТВО.</a:t>
            </a:r>
            <a:endParaRPr lang="ru-RU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343764" y="5762872"/>
            <a:ext cx="21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76134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ГДЕ МОГЛИ </a:t>
            </a:r>
            <a:r>
              <a:rPr lang="ru-RU" sz="3600" b="1" dirty="0" smtClean="0"/>
              <a:t>УЧИТЬСЯ </a:t>
            </a:r>
            <a:r>
              <a:rPr lang="ru-RU" sz="3600" b="1" dirty="0" smtClean="0"/>
              <a:t>ПРЕДСТАВИТЕЛИ РАЗНЫХ УЧЕБНЫХ ЗАВЕДЕНИЙ?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012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Духовная </a:t>
            </a:r>
            <a:r>
              <a:rPr lang="ru-RU" dirty="0"/>
              <a:t> </a:t>
            </a:r>
            <a:r>
              <a:rPr lang="ru-RU" dirty="0" smtClean="0"/>
              <a:t>. к..</a:t>
            </a:r>
            <a:r>
              <a:rPr lang="ru-RU" dirty="0" err="1" smtClean="0"/>
              <a:t>демия</a:t>
            </a:r>
            <a:endParaRPr lang="ru-RU" dirty="0" smtClean="0"/>
          </a:p>
          <a:p>
            <a:r>
              <a:rPr lang="ru-RU" dirty="0" smtClean="0"/>
              <a:t> м   </a:t>
            </a:r>
            <a:r>
              <a:rPr lang="ru-RU" dirty="0" err="1" smtClean="0"/>
              <a:t>рской</a:t>
            </a:r>
            <a:r>
              <a:rPr lang="ru-RU" dirty="0" smtClean="0"/>
              <a:t> корпус </a:t>
            </a:r>
          </a:p>
          <a:p>
            <a:r>
              <a:rPr lang="ru-RU" dirty="0" smtClean="0"/>
              <a:t> С   </a:t>
            </a:r>
            <a:r>
              <a:rPr lang="ru-RU" dirty="0" err="1" smtClean="0"/>
              <a:t>лдат</a:t>
            </a:r>
            <a:r>
              <a:rPr lang="ru-RU" dirty="0"/>
              <a:t> </a:t>
            </a:r>
            <a:r>
              <a:rPr lang="ru-RU" dirty="0" smtClean="0"/>
              <a:t> кая школа</a:t>
            </a:r>
          </a:p>
          <a:p>
            <a:r>
              <a:rPr lang="ru-RU" dirty="0" smtClean="0"/>
              <a:t>Штурманская школа</a:t>
            </a:r>
          </a:p>
          <a:p>
            <a:r>
              <a:rPr lang="ru-RU" dirty="0" smtClean="0"/>
              <a:t>Арт. .л.. </a:t>
            </a:r>
            <a:r>
              <a:rPr lang="ru-RU" dirty="0" err="1" smtClean="0"/>
              <a:t>ерийский</a:t>
            </a:r>
            <a:r>
              <a:rPr lang="ru-RU" dirty="0" smtClean="0"/>
              <a:t> корпус</a:t>
            </a:r>
          </a:p>
          <a:p>
            <a:r>
              <a:rPr lang="ru-RU" dirty="0" smtClean="0"/>
              <a:t>Смол. .</a:t>
            </a:r>
            <a:r>
              <a:rPr lang="ru-RU" dirty="0" err="1" smtClean="0"/>
              <a:t>ный</a:t>
            </a:r>
            <a:r>
              <a:rPr lang="ru-RU" dirty="0" smtClean="0"/>
              <a:t> институт </a:t>
            </a:r>
          </a:p>
          <a:p>
            <a:r>
              <a:rPr lang="ru-RU" dirty="0" smtClean="0"/>
              <a:t>Народное училищ.. </a:t>
            </a:r>
          </a:p>
          <a:p>
            <a:r>
              <a:rPr lang="ru-RU" dirty="0" smtClean="0"/>
              <a:t>Ком. .</a:t>
            </a:r>
            <a:r>
              <a:rPr lang="ru-RU" dirty="0" err="1" smtClean="0"/>
              <a:t>ерческая</a:t>
            </a:r>
            <a:r>
              <a:rPr lang="ru-RU" dirty="0" smtClean="0"/>
              <a:t> школа</a:t>
            </a:r>
          </a:p>
          <a:p>
            <a:r>
              <a:rPr lang="ru-RU" dirty="0" smtClean="0"/>
              <a:t>Пажеский корпус</a:t>
            </a:r>
          </a:p>
          <a:p>
            <a:r>
              <a:rPr lang="ru-RU" dirty="0" err="1" smtClean="0"/>
              <a:t>Медиц</a:t>
            </a:r>
            <a:r>
              <a:rPr lang="ru-RU" dirty="0" smtClean="0"/>
              <a:t> .</a:t>
            </a:r>
            <a:r>
              <a:rPr lang="ru-RU" dirty="0" err="1" smtClean="0"/>
              <a:t>нская</a:t>
            </a:r>
            <a:r>
              <a:rPr lang="ru-RU" dirty="0" smtClean="0"/>
              <a:t> школа</a:t>
            </a:r>
          </a:p>
          <a:p>
            <a:r>
              <a:rPr lang="ru-RU" dirty="0" err="1" smtClean="0"/>
              <a:t>Ремеслен</a:t>
            </a:r>
            <a:r>
              <a:rPr lang="ru-RU" dirty="0" smtClean="0"/>
              <a:t>. .</a:t>
            </a:r>
            <a:r>
              <a:rPr lang="ru-RU" dirty="0" err="1" smtClean="0"/>
              <a:t>ая</a:t>
            </a:r>
            <a:r>
              <a:rPr lang="ru-RU" dirty="0" smtClean="0"/>
              <a:t> школа </a:t>
            </a:r>
          </a:p>
          <a:p>
            <a:r>
              <a:rPr lang="ru-RU" dirty="0" smtClean="0"/>
              <a:t>..к..</a:t>
            </a:r>
            <a:r>
              <a:rPr lang="ru-RU" dirty="0" err="1" smtClean="0"/>
              <a:t>демия</a:t>
            </a:r>
            <a:r>
              <a:rPr lang="ru-RU" dirty="0" smtClean="0"/>
              <a:t> художеств</a:t>
            </a:r>
          </a:p>
          <a:p>
            <a:r>
              <a:rPr lang="ru-RU" dirty="0" smtClean="0"/>
              <a:t>С..</a:t>
            </a:r>
            <a:r>
              <a:rPr lang="ru-RU" dirty="0" err="1" smtClean="0"/>
              <a:t>минария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2132856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ДВОРЯНИН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КУПЕЦ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СОЛДАТ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РАЗНОЧИНЕЦ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ПРЕДСТАВИТЕЛЬ ДУХОВЕНСТВА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315124" y="1488147"/>
            <a:ext cx="14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78075" y="148814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01963" y="1843447"/>
            <a:ext cx="724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7796" y="2278000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 о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76568" y="2221123"/>
            <a:ext cx="595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81190" y="3733500"/>
            <a:ext cx="55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956899" y="6017510"/>
            <a:ext cx="497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281180" y="2929277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692864" y="293859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5923" y="3337828"/>
            <a:ext cx="601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ь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1368201" y="4069355"/>
            <a:ext cx="77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м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23447" y="4816270"/>
            <a:ext cx="378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 flipH="1">
            <a:off x="2141842" y="5181838"/>
            <a:ext cx="782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н</a:t>
            </a:r>
          </a:p>
        </p:txBody>
      </p:sp>
      <p:sp>
        <p:nvSpPr>
          <p:cNvPr id="26" name="TextBox 25"/>
          <p:cNvSpPr txBox="1"/>
          <p:nvPr/>
        </p:nvSpPr>
        <p:spPr>
          <a:xfrm flipH="1">
            <a:off x="766125" y="5603513"/>
            <a:ext cx="46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08047" y="5603513"/>
            <a:ext cx="552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H="1" flipV="1">
            <a:off x="3839960" y="1843447"/>
            <a:ext cx="1092080" cy="2665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3560575" y="2508832"/>
            <a:ext cx="1371465" cy="840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 flipV="1">
            <a:off x="3281190" y="2132856"/>
            <a:ext cx="1650850" cy="145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4246307" y="2366667"/>
            <a:ext cx="685733" cy="809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707904" y="2482733"/>
            <a:ext cx="1224136" cy="1250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419872" y="2366667"/>
            <a:ext cx="1512168" cy="244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419872" y="2929277"/>
            <a:ext cx="1512168" cy="140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3560575" y="3461813"/>
            <a:ext cx="1371465" cy="607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 flipV="1">
            <a:off x="3707904" y="2938593"/>
            <a:ext cx="1224136" cy="1025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3560575" y="4069355"/>
            <a:ext cx="1371465" cy="1008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707904" y="4195165"/>
            <a:ext cx="1224136" cy="1248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3707904" y="4069355"/>
            <a:ext cx="1224136" cy="1795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2578075" y="4592575"/>
            <a:ext cx="2353965" cy="1655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4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ИНТЕРВЬЮ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99342"/>
            <a:ext cx="2743200" cy="40259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916830"/>
            <a:ext cx="523875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72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Солдат не мечтавший стать генералом но служивший ему назывался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34888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Белый цвет   вера, косой крест   символ верности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4293096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Подростка который обучается морскому делу называют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923208" y="972105"/>
            <a:ext cx="2753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денщиком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-114354"/>
            <a:ext cx="144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,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470421"/>
            <a:ext cx="144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,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03740" y="505865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,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39050" y="2364269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-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2364269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-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627784" y="3140968"/>
            <a:ext cx="1980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(</a:t>
            </a:r>
            <a:r>
              <a:rPr lang="ru-RU" sz="3200" dirty="0"/>
              <a:t>П</a:t>
            </a:r>
            <a:r>
              <a:rPr lang="ru-RU" sz="3200" dirty="0" smtClean="0"/>
              <a:t>етр </a:t>
            </a:r>
            <a:r>
              <a:rPr lang="en-US" sz="3200" dirty="0"/>
              <a:t>I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131840" y="4370040"/>
            <a:ext cx="144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,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39952" y="5031760"/>
            <a:ext cx="144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,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88224" y="4902295"/>
            <a:ext cx="1692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юнгой.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2867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1998" y="274638"/>
            <a:ext cx="4114801" cy="65833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Спасибо за внимание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8" y="0"/>
            <a:ext cx="45168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76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255</Words>
  <Application>Microsoft Office PowerPoint</Application>
  <PresentationFormat>Экран (4:3)</PresentationFormat>
  <Paragraphs>188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РОДНОЙ ЯЗЫК В ИСТОРИЧЕСКИХ ЭПОХАХ</vt:lpstr>
      <vt:lpstr>Фразеологический кроссворд </vt:lpstr>
      <vt:lpstr>Презентация PowerPoint</vt:lpstr>
      <vt:lpstr>ГДЕ МОГЛИ УЧИТЬСЯ ПРЕДСТАВИТЕЛИ РАЗНЫХ УЧЕБНЫХ ЗАВЕДЕНИЙ?</vt:lpstr>
      <vt:lpstr>ИНТЕРВЬЮ</vt:lpstr>
      <vt:lpstr>Солдат не мечтавший стать генералом но служивший ему назывался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РОДНОЙ ЯЗЫК В ИСТОРИЧЕСКИХ ЭПОХАХ</dc:title>
  <dc:creator>Dasha</dc:creator>
  <cp:lastModifiedBy>USER</cp:lastModifiedBy>
  <cp:revision>22</cp:revision>
  <dcterms:created xsi:type="dcterms:W3CDTF">2013-12-08T17:22:54Z</dcterms:created>
  <dcterms:modified xsi:type="dcterms:W3CDTF">2013-12-23T14:25:11Z</dcterms:modified>
</cp:coreProperties>
</file>