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379DF-A059-4A05-8115-6DF3E61F5726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E7E17-BD6F-4671-9B8D-E89CEFF779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95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E7E17-BD6F-4671-9B8D-E89CEFF779E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982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6AE-63E0-4314-90DA-1812AFF6336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D1E217-8112-4894-A42A-169DED60A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6AE-63E0-4314-90DA-1812AFF6336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E217-8112-4894-A42A-169DED60A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6AE-63E0-4314-90DA-1812AFF6336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E217-8112-4894-A42A-169DED60A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6AE-63E0-4314-90DA-1812AFF6336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D1E217-8112-4894-A42A-169DED60A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6AE-63E0-4314-90DA-1812AFF6336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E217-8112-4894-A42A-169DED60A1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6AE-63E0-4314-90DA-1812AFF6336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E217-8112-4894-A42A-169DED60A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6AE-63E0-4314-90DA-1812AFF6336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D1E217-8112-4894-A42A-169DED60A1D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6AE-63E0-4314-90DA-1812AFF6336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E217-8112-4894-A42A-169DED60A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6AE-63E0-4314-90DA-1812AFF6336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E217-8112-4894-A42A-169DED60A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6AE-63E0-4314-90DA-1812AFF6336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E217-8112-4894-A42A-169DED60A1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66AE-63E0-4314-90DA-1812AFF6336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1E217-8112-4894-A42A-169DED60A1D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3766AE-63E0-4314-90DA-1812AFF6336B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D1E217-8112-4894-A42A-169DED60A1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48447" y="6979"/>
            <a:ext cx="9415591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6600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Выполняем вычисления </a:t>
            </a:r>
          </a:p>
          <a:p>
            <a:pPr algn="ctr"/>
            <a:r>
              <a:rPr lang="ru-RU" sz="6600" b="1" dirty="0" smtClean="0">
                <a:ln w="11430"/>
                <a:solidFill>
                  <a:srgbClr val="6600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помощью программы</a:t>
            </a:r>
          </a:p>
          <a:p>
            <a:pPr algn="ctr"/>
            <a:r>
              <a:rPr lang="ru-RU" sz="6600" b="1" dirty="0" smtClean="0">
                <a:ln w="11430"/>
                <a:solidFill>
                  <a:srgbClr val="6600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калькулятор</a:t>
            </a:r>
            <a:endParaRPr lang="ru-RU" sz="6600" b="1" dirty="0">
              <a:ln w="11430"/>
              <a:solidFill>
                <a:srgbClr val="66003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7" name="Picture 3" descr="C:\Users\Family\Desktop\5 класс информатика хасанов\14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978" y="3146300"/>
            <a:ext cx="5398740" cy="355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8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6" y="0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Задумайте любое трехзначное число. С помощью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Калькулятора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выполните следующую цепочку преобразования:</a:t>
            </a:r>
          </a:p>
          <a:p>
            <a:r>
              <a:rPr lang="ru-RU" sz="2800" dirty="0" smtClean="0"/>
              <a:t>•умножьте задуманное число на 3</a:t>
            </a:r>
          </a:p>
          <a:p>
            <a:r>
              <a:rPr lang="ru-RU" sz="2800" dirty="0" smtClean="0"/>
              <a:t>•к ответу прибавьте 9</a:t>
            </a:r>
          </a:p>
          <a:p>
            <a:r>
              <a:rPr lang="ru-RU" sz="2800" dirty="0" smtClean="0"/>
              <a:t>•к ответу прибавьте 15</a:t>
            </a:r>
          </a:p>
          <a:p>
            <a:r>
              <a:rPr lang="ru-RU" sz="2800" dirty="0" smtClean="0"/>
              <a:t>•из ответа вычтите 3</a:t>
            </a:r>
          </a:p>
          <a:p>
            <a:r>
              <a:rPr lang="ru-RU" sz="2800" dirty="0" smtClean="0"/>
              <a:t>•разделите ответ на 3</a:t>
            </a:r>
          </a:p>
          <a:p>
            <a:r>
              <a:rPr lang="ru-RU" sz="2800" dirty="0" smtClean="0"/>
              <a:t>•вычтите из ответа задуманное число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вас должно получиться число 7. Можно задумать другое число и повторить все действия с самого начала. Результат будет тот же. Можете ли вы это объяснить? Придумайте свою цепочку преобразований произвольного числа, такую, чтобы в результате всегда получалось число 5.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2"/>
            <a:ext cx="86339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Запустите программу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Калькулятор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Family\Desktop\5 класс информатика хасанов\Безымяувывыавванный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82016"/>
            <a:ext cx="3024336" cy="577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73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2"/>
            <a:ext cx="829611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Расположите окно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Калькулятора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центре экрана.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Family\Desktop\5 класс информатика хасанов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16832"/>
            <a:ext cx="3024336" cy="427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39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87416" y="116632"/>
            <a:ext cx="953773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Сверните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Калькулятор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на панель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задач. Восстановите на прежнем месте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Family\Desktop\5 класс информатика хасанов\Безымяувывыачсвванный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789" y="-459432"/>
            <a:ext cx="4248472" cy="81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Family\Desktop\5 класс информатика хасанов\Безымяувывыавваннвввый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-2200513"/>
            <a:ext cx="3312368" cy="905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28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0"/>
            <a:ext cx="3624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Меню 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Вид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Family\Desktop\5 класс информатика хасанов\Безыааамяувывыавванный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-891480"/>
            <a:ext cx="4248472" cy="81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78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вкладке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меню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Справка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 разделе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Выполнение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вычислений найдите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Информацию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 выполнении простых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вычислений. Сделайте запись в рабочей тетради.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Family\Desktop\5 класс информатика хасанов\ывфычфы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42758"/>
            <a:ext cx="3888432" cy="742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09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0"/>
            <a:ext cx="82200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Выполните вычисления: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556792"/>
            <a:ext cx="339387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10+40=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55-15=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10*3=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100:5=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872" y="1504023"/>
            <a:ext cx="121058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21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76672"/>
            <a:ext cx="6101222" cy="652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1*11=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11*11=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111*111=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1111*1111=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11111*11111=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78634" y="5661248"/>
            <a:ext cx="2492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123454321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1915" y="742638"/>
            <a:ext cx="7773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03847" y="1988840"/>
            <a:ext cx="103105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121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3140968"/>
            <a:ext cx="146706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12321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987573" y="4365104"/>
            <a:ext cx="198002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1234321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42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1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Задумайте любое число, не превышающее 100. С помощью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Калькулятора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выполните следующую цепочку преобразований: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•умножьте задуманное число на себя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•к ответу дважды прибавьте задуманное число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•полученный результат разделите на задуманное число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•из ответа вычтите задуманное число.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вы точно следовали указаниям, то у вас должно получиться число 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66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229</Words>
  <Application>Microsoft Office PowerPoint</Application>
  <PresentationFormat>Экран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Family</dc:creator>
  <cp:lastModifiedBy>Family</cp:lastModifiedBy>
  <cp:revision>5</cp:revision>
  <dcterms:created xsi:type="dcterms:W3CDTF">2013-11-21T16:21:18Z</dcterms:created>
  <dcterms:modified xsi:type="dcterms:W3CDTF">2013-11-21T17:03:51Z</dcterms:modified>
</cp:coreProperties>
</file>