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60" r:id="rId4"/>
    <p:sldId id="263" r:id="rId5"/>
    <p:sldId id="266" r:id="rId6"/>
    <p:sldId id="268" r:id="rId7"/>
    <p:sldId id="270" r:id="rId8"/>
    <p:sldId id="272" r:id="rId9"/>
    <p:sldId id="274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C011C-1A1C-4B39-B1A3-5B42718EC0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0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6148B-FDF2-4DF5-907C-BD9A15E1CE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61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94EBF-98CE-41BC-8A06-70C9536C6FD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07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2B083-DDFE-4F97-BDA1-6FBFAD3A33A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511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B00E3-6C0A-418C-A18D-55D42A6C21F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56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20183-8C2B-41EB-BAED-74EC4B30961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625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82F60-A8FC-4D9F-83DB-B34955DD841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3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DF546-0668-441C-9BF6-B8E501B686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6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0FAB2-FA92-431D-8252-2481DC4A745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07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41D32-AF20-4CA4-A364-53B69799DC0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00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1D6F9-CE32-43DC-8FA5-B3484C0DD99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5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EDE847-E1FC-4AF4-9160-B5A5296FFBA2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36007AA-4BF8-453D-B1D3-B10C8936AE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2A12F8-E444-46EA-B693-A17A9E88EDB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5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0;&#1072;&#1088;&#1090;&#1086;&#1095;&#1082;&#1072;%206.docx" TargetMode="External"/><Relationship Id="rId2" Type="http://schemas.openxmlformats.org/officeDocument/2006/relationships/hyperlink" Target="&#1050;&#1072;&#1088;&#1090;&#1086;&#1095;&#1082;&#1072;%205.docx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0;&#1072;&#1088;&#1090;&#1086;&#1095;&#1082;&#1072;%208.docx" TargetMode="External"/><Relationship Id="rId2" Type="http://schemas.openxmlformats.org/officeDocument/2006/relationships/hyperlink" Target="&#1050;&#1072;&#1088;&#1090;&#1086;&#1095;&#1082;&#1072;%207.doc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88;&#1090;&#1086;&#1095;&#1082;&#1072;%209.docx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88;&#1090;&#1086;&#1095;&#1082;&#1072;%2010.doc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uv.gov.ua/people/ptolemej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0;&#1072;&#1088;&#1090;&#1086;&#1095;&#1082;&#1072;%202.docx" TargetMode="External"/><Relationship Id="rId2" Type="http://schemas.openxmlformats.org/officeDocument/2006/relationships/hyperlink" Target="&#1050;&#1072;&#1088;&#1090;&#1086;&#1095;&#1082;&#1072;%201.docx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0;&#1072;&#1088;&#1090;&#1086;&#1095;&#1082;&#1072;%204.docx" TargetMode="External"/><Relationship Id="rId2" Type="http://schemas.openxmlformats.org/officeDocument/2006/relationships/hyperlink" Target="&#1050;&#1072;&#1088;&#1090;&#1086;&#1095;&#1082;&#1072;%203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24935" cy="20162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Century" pitchFamily="18" charset="0"/>
                <a:cs typeface="Aharoni" pitchFamily="2" charset="-79"/>
              </a:rPr>
              <a:t>Презентация урока </a:t>
            </a:r>
            <a:br>
              <a:rPr lang="ru-RU" sz="2800" dirty="0" smtClean="0">
                <a:latin typeface="Century" pitchFamily="18" charset="0"/>
                <a:cs typeface="Aharoni" pitchFamily="2" charset="-79"/>
              </a:rPr>
            </a:br>
            <a:r>
              <a:rPr lang="ru-RU" sz="2800" dirty="0" smtClean="0">
                <a:latin typeface="Century" pitchFamily="18" charset="0"/>
                <a:cs typeface="Aharoni" pitchFamily="2" charset="-79"/>
              </a:rPr>
              <a:t>«Путешествие по координатной плоскости»</a:t>
            </a:r>
            <a:br>
              <a:rPr lang="ru-RU" sz="2800" dirty="0" smtClean="0">
                <a:latin typeface="Century" pitchFamily="18" charset="0"/>
                <a:cs typeface="Aharoni" pitchFamily="2" charset="-79"/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Century" pitchFamily="18" charset="0"/>
                <a:cs typeface="Aharoni" pitchFamily="2" charset="-79"/>
              </a:rPr>
              <a:t>6 класс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Century" pitchFamily="18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МБОУ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№4</a:t>
            </a:r>
          </a:p>
          <a:p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Ситникова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Н.В.</a:t>
            </a:r>
          </a:p>
          <a:p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ород  Рассказово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Тамбовская область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1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59046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5карточка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(-7,1); (-8,3); (-7,4); (-5,2); (-3,2); (0,3); (3,3); (5,2); (7,0);( 5,-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2); (3,-2); (2,-4); (0,-4); (-1,-2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(-5,0); (-7,-2); (-8,-1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(-7,1). 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(-4,2); (-3,4); (2,4); (3,3).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: ___________________________     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6карточка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(-8,4); (-8,7); (-6,9); (-6,10); (-5,10); (-5,4); (-1,7); (6,3); (6,-1); (5,-1); (5,1); (4,1); (4,-6); (3,-6); (3,-2); (1,-1); (-6,-1); (-6,-6); (-7,-6); (-7,5); (-8,4).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:_____________________________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7карточка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(0,0); (-1,1); (-3,1); (-2,3); (-3,3); (-4,6); (0,8); (2,5); (2,11); (6,10); (3,9); (4,5); (3,0); (2,0); (1,-7); (3,-8); (0,-8); (0,0).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:____________________________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8карточка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(-7,2); (-3,4); (-1,4); (2,7); (2,4); (5,4); (9,-5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,-9); (8,-8); (5,-10); (7,-5); (3,-2); (-7,-2) и (-3,1).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:________________________________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533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619268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tx2"/>
                </a:solidFill>
              </a:rPr>
              <a:t>   </a:t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/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/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/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/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sz="1800" b="1" dirty="0" smtClean="0">
                <a:solidFill>
                  <a:schemeClr val="tx2"/>
                </a:solidFill>
              </a:rPr>
              <a:t/>
            </a:r>
            <a:br>
              <a:rPr lang="ru-RU" sz="1800" b="1" dirty="0" smtClean="0">
                <a:solidFill>
                  <a:schemeClr val="tx2"/>
                </a:solidFill>
              </a:rPr>
            </a:br>
            <a:r>
              <a:rPr lang="ru-RU" sz="1800" b="1" dirty="0">
                <a:solidFill>
                  <a:schemeClr val="tx2"/>
                </a:solidFill>
              </a:rPr>
              <a:t/>
            </a:r>
            <a:br>
              <a:rPr lang="ru-RU" sz="1800" b="1" dirty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Домашняя работа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9 карточка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(-15,-1); ( -8,-7); (-6,-8); (-6,-4); (-3,0); (-3,2); (-2,6);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3,8); (-3,10); (-2,11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(-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1,10); (1,10); (2,11); (3,10); (3,8); (2,6); (3,3); (3,1); (5,-3); (3,-5); (2,-1); (2,5;-5); (1,5;-6); (1,-4); (1,-6); (2,-9); (-1,-10); (-3,-11); (-5,-10);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10,-8);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(-14,-4); (-15,-1).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(-1,8) и (1,8) и (0,7).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твет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:____________________________</a:t>
            </a:r>
            <a: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br>
              <a:rPr lang="ru-RU" sz="27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</a:br>
            <a: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2"/>
                </a:solidFill>
              </a:rPr>
              <a:t/>
            </a:r>
            <a:br>
              <a:rPr lang="ru-RU" sz="1800" dirty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dirty="0">
                <a:solidFill>
                  <a:schemeClr val="tx2"/>
                </a:solidFill>
              </a:rPr>
              <a:t/>
            </a:r>
            <a:br>
              <a:rPr lang="ru-RU" sz="1800" dirty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dirty="0">
                <a:solidFill>
                  <a:schemeClr val="tx2"/>
                </a:solidFill>
              </a:rPr>
              <a:t/>
            </a:r>
            <a:br>
              <a:rPr lang="ru-RU" sz="1800" dirty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dirty="0">
                <a:solidFill>
                  <a:schemeClr val="tx2"/>
                </a:solidFill>
              </a:rPr>
              <a:t/>
            </a:r>
            <a:br>
              <a:rPr lang="ru-RU" sz="1800" dirty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endParaRPr lang="ru-RU" sz="1800" dirty="0">
              <a:solidFill>
                <a:schemeClr val="tx2"/>
              </a:solidFill>
            </a:endParaRPr>
          </a:p>
        </p:txBody>
      </p:sp>
      <p:grpSp>
        <p:nvGrpSpPr>
          <p:cNvPr id="3" name="Group 1153"/>
          <p:cNvGrpSpPr>
            <a:grpSpLocks/>
          </p:cNvGrpSpPr>
          <p:nvPr/>
        </p:nvGrpSpPr>
        <p:grpSpPr bwMode="auto">
          <a:xfrm>
            <a:off x="6021115" y="3512615"/>
            <a:ext cx="2324100" cy="2535238"/>
            <a:chOff x="203" y="816"/>
            <a:chExt cx="1464" cy="1597"/>
          </a:xfrm>
        </p:grpSpPr>
        <p:sp>
          <p:nvSpPr>
            <p:cNvPr id="4" name="Freeform 1030"/>
            <p:cNvSpPr>
              <a:spLocks/>
            </p:cNvSpPr>
            <p:nvPr/>
          </p:nvSpPr>
          <p:spPr bwMode="auto">
            <a:xfrm>
              <a:off x="608" y="816"/>
              <a:ext cx="1059" cy="1072"/>
            </a:xfrm>
            <a:custGeom>
              <a:avLst/>
              <a:gdLst>
                <a:gd name="T0" fmla="*/ 26 w 2118"/>
                <a:gd name="T1" fmla="*/ 19 h 2146"/>
                <a:gd name="T2" fmla="*/ 25 w 2118"/>
                <a:gd name="T3" fmla="*/ 24 h 2146"/>
                <a:gd name="T4" fmla="*/ 19 w 2118"/>
                <a:gd name="T5" fmla="*/ 29 h 2146"/>
                <a:gd name="T6" fmla="*/ 20 w 2118"/>
                <a:gd name="T7" fmla="*/ 36 h 2146"/>
                <a:gd name="T8" fmla="*/ 21 w 2118"/>
                <a:gd name="T9" fmla="*/ 42 h 2146"/>
                <a:gd name="T10" fmla="*/ 21 w 2118"/>
                <a:gd name="T11" fmla="*/ 49 h 2146"/>
                <a:gd name="T12" fmla="*/ 23 w 2118"/>
                <a:gd name="T13" fmla="*/ 57 h 2146"/>
                <a:gd name="T14" fmla="*/ 22 w 2118"/>
                <a:gd name="T15" fmla="*/ 64 h 2146"/>
                <a:gd name="T16" fmla="*/ 19 w 2118"/>
                <a:gd name="T17" fmla="*/ 71 h 2146"/>
                <a:gd name="T18" fmla="*/ 15 w 2118"/>
                <a:gd name="T19" fmla="*/ 78 h 2146"/>
                <a:gd name="T20" fmla="*/ 11 w 2118"/>
                <a:gd name="T21" fmla="*/ 86 h 2146"/>
                <a:gd name="T22" fmla="*/ 14 w 2118"/>
                <a:gd name="T23" fmla="*/ 95 h 2146"/>
                <a:gd name="T24" fmla="*/ 17 w 2118"/>
                <a:gd name="T25" fmla="*/ 102 h 2146"/>
                <a:gd name="T26" fmla="*/ 10 w 2118"/>
                <a:gd name="T27" fmla="*/ 106 h 2146"/>
                <a:gd name="T28" fmla="*/ 3 w 2118"/>
                <a:gd name="T29" fmla="*/ 109 h 2146"/>
                <a:gd name="T30" fmla="*/ 1 w 2118"/>
                <a:gd name="T31" fmla="*/ 114 h 2146"/>
                <a:gd name="T32" fmla="*/ 1 w 2118"/>
                <a:gd name="T33" fmla="*/ 121 h 2146"/>
                <a:gd name="T34" fmla="*/ 9 w 2118"/>
                <a:gd name="T35" fmla="*/ 125 h 2146"/>
                <a:gd name="T36" fmla="*/ 17 w 2118"/>
                <a:gd name="T37" fmla="*/ 129 h 2146"/>
                <a:gd name="T38" fmla="*/ 26 w 2118"/>
                <a:gd name="T39" fmla="*/ 124 h 2146"/>
                <a:gd name="T40" fmla="*/ 30 w 2118"/>
                <a:gd name="T41" fmla="*/ 124 h 2146"/>
                <a:gd name="T42" fmla="*/ 34 w 2118"/>
                <a:gd name="T43" fmla="*/ 129 h 2146"/>
                <a:gd name="T44" fmla="*/ 40 w 2118"/>
                <a:gd name="T45" fmla="*/ 133 h 2146"/>
                <a:gd name="T46" fmla="*/ 50 w 2118"/>
                <a:gd name="T47" fmla="*/ 132 h 2146"/>
                <a:gd name="T48" fmla="*/ 66 w 2118"/>
                <a:gd name="T49" fmla="*/ 130 h 2146"/>
                <a:gd name="T50" fmla="*/ 74 w 2118"/>
                <a:gd name="T51" fmla="*/ 129 h 2146"/>
                <a:gd name="T52" fmla="*/ 82 w 2118"/>
                <a:gd name="T53" fmla="*/ 129 h 2146"/>
                <a:gd name="T54" fmla="*/ 94 w 2118"/>
                <a:gd name="T55" fmla="*/ 127 h 2146"/>
                <a:gd name="T56" fmla="*/ 109 w 2118"/>
                <a:gd name="T57" fmla="*/ 125 h 2146"/>
                <a:gd name="T58" fmla="*/ 117 w 2118"/>
                <a:gd name="T59" fmla="*/ 124 h 2146"/>
                <a:gd name="T60" fmla="*/ 124 w 2118"/>
                <a:gd name="T61" fmla="*/ 125 h 2146"/>
                <a:gd name="T62" fmla="*/ 129 w 2118"/>
                <a:gd name="T63" fmla="*/ 121 h 2146"/>
                <a:gd name="T64" fmla="*/ 132 w 2118"/>
                <a:gd name="T65" fmla="*/ 114 h 2146"/>
                <a:gd name="T66" fmla="*/ 130 w 2118"/>
                <a:gd name="T67" fmla="*/ 107 h 2146"/>
                <a:gd name="T68" fmla="*/ 124 w 2118"/>
                <a:gd name="T69" fmla="*/ 96 h 2146"/>
                <a:gd name="T70" fmla="*/ 118 w 2118"/>
                <a:gd name="T71" fmla="*/ 90 h 2146"/>
                <a:gd name="T72" fmla="*/ 118 w 2118"/>
                <a:gd name="T73" fmla="*/ 85 h 2146"/>
                <a:gd name="T74" fmla="*/ 116 w 2118"/>
                <a:gd name="T75" fmla="*/ 78 h 2146"/>
                <a:gd name="T76" fmla="*/ 111 w 2118"/>
                <a:gd name="T77" fmla="*/ 70 h 2146"/>
                <a:gd name="T78" fmla="*/ 109 w 2118"/>
                <a:gd name="T79" fmla="*/ 63 h 2146"/>
                <a:gd name="T80" fmla="*/ 111 w 2118"/>
                <a:gd name="T81" fmla="*/ 55 h 2146"/>
                <a:gd name="T82" fmla="*/ 112 w 2118"/>
                <a:gd name="T83" fmla="*/ 46 h 2146"/>
                <a:gd name="T84" fmla="*/ 113 w 2118"/>
                <a:gd name="T85" fmla="*/ 39 h 2146"/>
                <a:gd name="T86" fmla="*/ 108 w 2118"/>
                <a:gd name="T87" fmla="*/ 36 h 2146"/>
                <a:gd name="T88" fmla="*/ 103 w 2118"/>
                <a:gd name="T89" fmla="*/ 41 h 2146"/>
                <a:gd name="T90" fmla="*/ 96 w 2118"/>
                <a:gd name="T91" fmla="*/ 41 h 2146"/>
                <a:gd name="T92" fmla="*/ 89 w 2118"/>
                <a:gd name="T93" fmla="*/ 39 h 2146"/>
                <a:gd name="T94" fmla="*/ 86 w 2118"/>
                <a:gd name="T95" fmla="*/ 35 h 2146"/>
                <a:gd name="T96" fmla="*/ 86 w 2118"/>
                <a:gd name="T97" fmla="*/ 28 h 2146"/>
                <a:gd name="T98" fmla="*/ 81 w 2118"/>
                <a:gd name="T99" fmla="*/ 21 h 2146"/>
                <a:gd name="T100" fmla="*/ 83 w 2118"/>
                <a:gd name="T101" fmla="*/ 15 h 2146"/>
                <a:gd name="T102" fmla="*/ 79 w 2118"/>
                <a:gd name="T103" fmla="*/ 9 h 2146"/>
                <a:gd name="T104" fmla="*/ 73 w 2118"/>
                <a:gd name="T105" fmla="*/ 4 h 2146"/>
                <a:gd name="T106" fmla="*/ 70 w 2118"/>
                <a:gd name="T107" fmla="*/ 0 h 2146"/>
                <a:gd name="T108" fmla="*/ 63 w 2118"/>
                <a:gd name="T109" fmla="*/ 0 h 2146"/>
                <a:gd name="T110" fmla="*/ 55 w 2118"/>
                <a:gd name="T111" fmla="*/ 4 h 2146"/>
                <a:gd name="T112" fmla="*/ 50 w 2118"/>
                <a:gd name="T113" fmla="*/ 2 h 2146"/>
                <a:gd name="T114" fmla="*/ 46 w 2118"/>
                <a:gd name="T115" fmla="*/ 4 h 2146"/>
                <a:gd name="T116" fmla="*/ 41 w 2118"/>
                <a:gd name="T117" fmla="*/ 6 h 2146"/>
                <a:gd name="T118" fmla="*/ 37 w 2118"/>
                <a:gd name="T119" fmla="*/ 7 h 2146"/>
                <a:gd name="T120" fmla="*/ 33 w 2118"/>
                <a:gd name="T121" fmla="*/ 11 h 21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18"/>
                <a:gd name="T184" fmla="*/ 0 h 2146"/>
                <a:gd name="T185" fmla="*/ 2118 w 2118"/>
                <a:gd name="T186" fmla="*/ 2146 h 21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18" h="2146">
                  <a:moveTo>
                    <a:pt x="485" y="242"/>
                  </a:moveTo>
                  <a:lnTo>
                    <a:pt x="484" y="242"/>
                  </a:lnTo>
                  <a:lnTo>
                    <a:pt x="480" y="242"/>
                  </a:lnTo>
                  <a:lnTo>
                    <a:pt x="476" y="240"/>
                  </a:lnTo>
                  <a:lnTo>
                    <a:pt x="469" y="240"/>
                  </a:lnTo>
                  <a:lnTo>
                    <a:pt x="463" y="240"/>
                  </a:lnTo>
                  <a:lnTo>
                    <a:pt x="457" y="244"/>
                  </a:lnTo>
                  <a:lnTo>
                    <a:pt x="451" y="245"/>
                  </a:lnTo>
                  <a:lnTo>
                    <a:pt x="447" y="250"/>
                  </a:lnTo>
                  <a:lnTo>
                    <a:pt x="444" y="251"/>
                  </a:lnTo>
                  <a:lnTo>
                    <a:pt x="441" y="256"/>
                  </a:lnTo>
                  <a:lnTo>
                    <a:pt x="438" y="259"/>
                  </a:lnTo>
                  <a:lnTo>
                    <a:pt x="436" y="264"/>
                  </a:lnTo>
                  <a:lnTo>
                    <a:pt x="433" y="267"/>
                  </a:lnTo>
                  <a:lnTo>
                    <a:pt x="430" y="272"/>
                  </a:lnTo>
                  <a:lnTo>
                    <a:pt x="429" y="277"/>
                  </a:lnTo>
                  <a:lnTo>
                    <a:pt x="425" y="281"/>
                  </a:lnTo>
                  <a:lnTo>
                    <a:pt x="424" y="286"/>
                  </a:lnTo>
                  <a:lnTo>
                    <a:pt x="422" y="291"/>
                  </a:lnTo>
                  <a:lnTo>
                    <a:pt x="419" y="294"/>
                  </a:lnTo>
                  <a:lnTo>
                    <a:pt x="419" y="299"/>
                  </a:lnTo>
                  <a:lnTo>
                    <a:pt x="419" y="305"/>
                  </a:lnTo>
                  <a:lnTo>
                    <a:pt x="422" y="310"/>
                  </a:lnTo>
                  <a:lnTo>
                    <a:pt x="424" y="313"/>
                  </a:lnTo>
                  <a:lnTo>
                    <a:pt x="429" y="316"/>
                  </a:lnTo>
                  <a:lnTo>
                    <a:pt x="432" y="317"/>
                  </a:lnTo>
                  <a:lnTo>
                    <a:pt x="435" y="319"/>
                  </a:lnTo>
                  <a:lnTo>
                    <a:pt x="441" y="322"/>
                  </a:lnTo>
                  <a:lnTo>
                    <a:pt x="444" y="324"/>
                  </a:lnTo>
                  <a:lnTo>
                    <a:pt x="440" y="325"/>
                  </a:lnTo>
                  <a:lnTo>
                    <a:pt x="433" y="332"/>
                  </a:lnTo>
                  <a:lnTo>
                    <a:pt x="430" y="336"/>
                  </a:lnTo>
                  <a:lnTo>
                    <a:pt x="427" y="339"/>
                  </a:lnTo>
                  <a:lnTo>
                    <a:pt x="424" y="344"/>
                  </a:lnTo>
                  <a:lnTo>
                    <a:pt x="424" y="349"/>
                  </a:lnTo>
                  <a:lnTo>
                    <a:pt x="422" y="352"/>
                  </a:lnTo>
                  <a:lnTo>
                    <a:pt x="422" y="357"/>
                  </a:lnTo>
                  <a:lnTo>
                    <a:pt x="422" y="361"/>
                  </a:lnTo>
                  <a:lnTo>
                    <a:pt x="422" y="368"/>
                  </a:lnTo>
                  <a:lnTo>
                    <a:pt x="422" y="371"/>
                  </a:lnTo>
                  <a:lnTo>
                    <a:pt x="424" y="374"/>
                  </a:lnTo>
                  <a:lnTo>
                    <a:pt x="424" y="377"/>
                  </a:lnTo>
                  <a:lnTo>
                    <a:pt x="422" y="377"/>
                  </a:lnTo>
                  <a:lnTo>
                    <a:pt x="419" y="380"/>
                  </a:lnTo>
                  <a:lnTo>
                    <a:pt x="414" y="383"/>
                  </a:lnTo>
                  <a:lnTo>
                    <a:pt x="408" y="388"/>
                  </a:lnTo>
                  <a:lnTo>
                    <a:pt x="403" y="390"/>
                  </a:lnTo>
                  <a:lnTo>
                    <a:pt x="399" y="391"/>
                  </a:lnTo>
                  <a:lnTo>
                    <a:pt x="394" y="394"/>
                  </a:lnTo>
                  <a:lnTo>
                    <a:pt x="391" y="399"/>
                  </a:lnTo>
                  <a:lnTo>
                    <a:pt x="386" y="401"/>
                  </a:lnTo>
                  <a:lnTo>
                    <a:pt x="381" y="405"/>
                  </a:lnTo>
                  <a:lnTo>
                    <a:pt x="377" y="407"/>
                  </a:lnTo>
                  <a:lnTo>
                    <a:pt x="374" y="412"/>
                  </a:lnTo>
                  <a:lnTo>
                    <a:pt x="367" y="415"/>
                  </a:lnTo>
                  <a:lnTo>
                    <a:pt x="363" y="418"/>
                  </a:lnTo>
                  <a:lnTo>
                    <a:pt x="358" y="421"/>
                  </a:lnTo>
                  <a:lnTo>
                    <a:pt x="353" y="426"/>
                  </a:lnTo>
                  <a:lnTo>
                    <a:pt x="349" y="429"/>
                  </a:lnTo>
                  <a:lnTo>
                    <a:pt x="344" y="432"/>
                  </a:lnTo>
                  <a:lnTo>
                    <a:pt x="339" y="435"/>
                  </a:lnTo>
                  <a:lnTo>
                    <a:pt x="336" y="438"/>
                  </a:lnTo>
                  <a:lnTo>
                    <a:pt x="331" y="440"/>
                  </a:lnTo>
                  <a:lnTo>
                    <a:pt x="328" y="443"/>
                  </a:lnTo>
                  <a:lnTo>
                    <a:pt x="323" y="444"/>
                  </a:lnTo>
                  <a:lnTo>
                    <a:pt x="322" y="448"/>
                  </a:lnTo>
                  <a:lnTo>
                    <a:pt x="317" y="452"/>
                  </a:lnTo>
                  <a:lnTo>
                    <a:pt x="314" y="455"/>
                  </a:lnTo>
                  <a:lnTo>
                    <a:pt x="311" y="460"/>
                  </a:lnTo>
                  <a:lnTo>
                    <a:pt x="308" y="465"/>
                  </a:lnTo>
                  <a:lnTo>
                    <a:pt x="306" y="468"/>
                  </a:lnTo>
                  <a:lnTo>
                    <a:pt x="303" y="474"/>
                  </a:lnTo>
                  <a:lnTo>
                    <a:pt x="301" y="479"/>
                  </a:lnTo>
                  <a:lnTo>
                    <a:pt x="301" y="487"/>
                  </a:lnTo>
                  <a:lnTo>
                    <a:pt x="301" y="490"/>
                  </a:lnTo>
                  <a:lnTo>
                    <a:pt x="301" y="495"/>
                  </a:lnTo>
                  <a:lnTo>
                    <a:pt x="301" y="499"/>
                  </a:lnTo>
                  <a:lnTo>
                    <a:pt x="303" y="506"/>
                  </a:lnTo>
                  <a:lnTo>
                    <a:pt x="303" y="510"/>
                  </a:lnTo>
                  <a:lnTo>
                    <a:pt x="306" y="517"/>
                  </a:lnTo>
                  <a:lnTo>
                    <a:pt x="306" y="520"/>
                  </a:lnTo>
                  <a:lnTo>
                    <a:pt x="308" y="525"/>
                  </a:lnTo>
                  <a:lnTo>
                    <a:pt x="309" y="529"/>
                  </a:lnTo>
                  <a:lnTo>
                    <a:pt x="312" y="534"/>
                  </a:lnTo>
                  <a:lnTo>
                    <a:pt x="314" y="537"/>
                  </a:lnTo>
                  <a:lnTo>
                    <a:pt x="314" y="542"/>
                  </a:lnTo>
                  <a:lnTo>
                    <a:pt x="317" y="547"/>
                  </a:lnTo>
                  <a:lnTo>
                    <a:pt x="319" y="551"/>
                  </a:lnTo>
                  <a:lnTo>
                    <a:pt x="322" y="556"/>
                  </a:lnTo>
                  <a:lnTo>
                    <a:pt x="323" y="559"/>
                  </a:lnTo>
                  <a:lnTo>
                    <a:pt x="325" y="565"/>
                  </a:lnTo>
                  <a:lnTo>
                    <a:pt x="328" y="570"/>
                  </a:lnTo>
                  <a:lnTo>
                    <a:pt x="330" y="573"/>
                  </a:lnTo>
                  <a:lnTo>
                    <a:pt x="331" y="578"/>
                  </a:lnTo>
                  <a:lnTo>
                    <a:pt x="334" y="581"/>
                  </a:lnTo>
                  <a:lnTo>
                    <a:pt x="336" y="586"/>
                  </a:lnTo>
                  <a:lnTo>
                    <a:pt x="338" y="589"/>
                  </a:lnTo>
                  <a:lnTo>
                    <a:pt x="339" y="592"/>
                  </a:lnTo>
                  <a:lnTo>
                    <a:pt x="342" y="595"/>
                  </a:lnTo>
                  <a:lnTo>
                    <a:pt x="344" y="600"/>
                  </a:lnTo>
                  <a:lnTo>
                    <a:pt x="347" y="605"/>
                  </a:lnTo>
                  <a:lnTo>
                    <a:pt x="350" y="609"/>
                  </a:lnTo>
                  <a:lnTo>
                    <a:pt x="352" y="611"/>
                  </a:lnTo>
                  <a:lnTo>
                    <a:pt x="352" y="612"/>
                  </a:lnTo>
                  <a:lnTo>
                    <a:pt x="352" y="614"/>
                  </a:lnTo>
                  <a:lnTo>
                    <a:pt x="352" y="619"/>
                  </a:lnTo>
                  <a:lnTo>
                    <a:pt x="350" y="622"/>
                  </a:lnTo>
                  <a:lnTo>
                    <a:pt x="350" y="627"/>
                  </a:lnTo>
                  <a:lnTo>
                    <a:pt x="350" y="631"/>
                  </a:lnTo>
                  <a:lnTo>
                    <a:pt x="350" y="638"/>
                  </a:lnTo>
                  <a:lnTo>
                    <a:pt x="349" y="644"/>
                  </a:lnTo>
                  <a:lnTo>
                    <a:pt x="349" y="650"/>
                  </a:lnTo>
                  <a:lnTo>
                    <a:pt x="349" y="656"/>
                  </a:lnTo>
                  <a:lnTo>
                    <a:pt x="349" y="664"/>
                  </a:lnTo>
                  <a:lnTo>
                    <a:pt x="347" y="669"/>
                  </a:lnTo>
                  <a:lnTo>
                    <a:pt x="347" y="672"/>
                  </a:lnTo>
                  <a:lnTo>
                    <a:pt x="347" y="677"/>
                  </a:lnTo>
                  <a:lnTo>
                    <a:pt x="347" y="680"/>
                  </a:lnTo>
                  <a:lnTo>
                    <a:pt x="347" y="685"/>
                  </a:lnTo>
                  <a:lnTo>
                    <a:pt x="347" y="689"/>
                  </a:lnTo>
                  <a:lnTo>
                    <a:pt x="347" y="694"/>
                  </a:lnTo>
                  <a:lnTo>
                    <a:pt x="347" y="697"/>
                  </a:lnTo>
                  <a:lnTo>
                    <a:pt x="347" y="700"/>
                  </a:lnTo>
                  <a:lnTo>
                    <a:pt x="347" y="705"/>
                  </a:lnTo>
                  <a:lnTo>
                    <a:pt x="345" y="710"/>
                  </a:lnTo>
                  <a:lnTo>
                    <a:pt x="345" y="714"/>
                  </a:lnTo>
                  <a:lnTo>
                    <a:pt x="345" y="718"/>
                  </a:lnTo>
                  <a:lnTo>
                    <a:pt x="345" y="722"/>
                  </a:lnTo>
                  <a:lnTo>
                    <a:pt x="345" y="727"/>
                  </a:lnTo>
                  <a:lnTo>
                    <a:pt x="345" y="730"/>
                  </a:lnTo>
                  <a:lnTo>
                    <a:pt x="344" y="735"/>
                  </a:lnTo>
                  <a:lnTo>
                    <a:pt x="344" y="738"/>
                  </a:lnTo>
                  <a:lnTo>
                    <a:pt x="344" y="743"/>
                  </a:lnTo>
                  <a:lnTo>
                    <a:pt x="344" y="747"/>
                  </a:lnTo>
                  <a:lnTo>
                    <a:pt x="344" y="752"/>
                  </a:lnTo>
                  <a:lnTo>
                    <a:pt x="344" y="755"/>
                  </a:lnTo>
                  <a:lnTo>
                    <a:pt x="344" y="760"/>
                  </a:lnTo>
                  <a:lnTo>
                    <a:pt x="344" y="765"/>
                  </a:lnTo>
                  <a:lnTo>
                    <a:pt x="344" y="771"/>
                  </a:lnTo>
                  <a:lnTo>
                    <a:pt x="344" y="779"/>
                  </a:lnTo>
                  <a:lnTo>
                    <a:pt x="344" y="785"/>
                  </a:lnTo>
                  <a:lnTo>
                    <a:pt x="344" y="793"/>
                  </a:lnTo>
                  <a:lnTo>
                    <a:pt x="344" y="798"/>
                  </a:lnTo>
                  <a:lnTo>
                    <a:pt x="344" y="805"/>
                  </a:lnTo>
                  <a:lnTo>
                    <a:pt x="344" y="810"/>
                  </a:lnTo>
                  <a:lnTo>
                    <a:pt x="345" y="815"/>
                  </a:lnTo>
                  <a:lnTo>
                    <a:pt x="345" y="818"/>
                  </a:lnTo>
                  <a:lnTo>
                    <a:pt x="345" y="823"/>
                  </a:lnTo>
                  <a:lnTo>
                    <a:pt x="347" y="827"/>
                  </a:lnTo>
                  <a:lnTo>
                    <a:pt x="349" y="832"/>
                  </a:lnTo>
                  <a:lnTo>
                    <a:pt x="349" y="835"/>
                  </a:lnTo>
                  <a:lnTo>
                    <a:pt x="350" y="842"/>
                  </a:lnTo>
                  <a:lnTo>
                    <a:pt x="352" y="846"/>
                  </a:lnTo>
                  <a:lnTo>
                    <a:pt x="353" y="851"/>
                  </a:lnTo>
                  <a:lnTo>
                    <a:pt x="355" y="856"/>
                  </a:lnTo>
                  <a:lnTo>
                    <a:pt x="356" y="860"/>
                  </a:lnTo>
                  <a:lnTo>
                    <a:pt x="358" y="865"/>
                  </a:lnTo>
                  <a:lnTo>
                    <a:pt x="359" y="871"/>
                  </a:lnTo>
                  <a:lnTo>
                    <a:pt x="363" y="874"/>
                  </a:lnTo>
                  <a:lnTo>
                    <a:pt x="364" y="881"/>
                  </a:lnTo>
                  <a:lnTo>
                    <a:pt x="366" y="885"/>
                  </a:lnTo>
                  <a:lnTo>
                    <a:pt x="369" y="890"/>
                  </a:lnTo>
                  <a:lnTo>
                    <a:pt x="370" y="895"/>
                  </a:lnTo>
                  <a:lnTo>
                    <a:pt x="372" y="898"/>
                  </a:lnTo>
                  <a:lnTo>
                    <a:pt x="374" y="903"/>
                  </a:lnTo>
                  <a:lnTo>
                    <a:pt x="375" y="907"/>
                  </a:lnTo>
                  <a:lnTo>
                    <a:pt x="378" y="914"/>
                  </a:lnTo>
                  <a:lnTo>
                    <a:pt x="381" y="922"/>
                  </a:lnTo>
                  <a:lnTo>
                    <a:pt x="385" y="926"/>
                  </a:lnTo>
                  <a:lnTo>
                    <a:pt x="386" y="931"/>
                  </a:lnTo>
                  <a:lnTo>
                    <a:pt x="388" y="933"/>
                  </a:lnTo>
                  <a:lnTo>
                    <a:pt x="388" y="934"/>
                  </a:lnTo>
                  <a:lnTo>
                    <a:pt x="386" y="939"/>
                  </a:lnTo>
                  <a:lnTo>
                    <a:pt x="385" y="940"/>
                  </a:lnTo>
                  <a:lnTo>
                    <a:pt x="385" y="944"/>
                  </a:lnTo>
                  <a:lnTo>
                    <a:pt x="383" y="948"/>
                  </a:lnTo>
                  <a:lnTo>
                    <a:pt x="383" y="951"/>
                  </a:lnTo>
                  <a:lnTo>
                    <a:pt x="381" y="956"/>
                  </a:lnTo>
                  <a:lnTo>
                    <a:pt x="380" y="961"/>
                  </a:lnTo>
                  <a:lnTo>
                    <a:pt x="378" y="966"/>
                  </a:lnTo>
                  <a:lnTo>
                    <a:pt x="377" y="972"/>
                  </a:lnTo>
                  <a:lnTo>
                    <a:pt x="375" y="976"/>
                  </a:lnTo>
                  <a:lnTo>
                    <a:pt x="374" y="981"/>
                  </a:lnTo>
                  <a:lnTo>
                    <a:pt x="372" y="987"/>
                  </a:lnTo>
                  <a:lnTo>
                    <a:pt x="370" y="994"/>
                  </a:lnTo>
                  <a:lnTo>
                    <a:pt x="369" y="1000"/>
                  </a:lnTo>
                  <a:lnTo>
                    <a:pt x="366" y="1006"/>
                  </a:lnTo>
                  <a:lnTo>
                    <a:pt x="364" y="1011"/>
                  </a:lnTo>
                  <a:lnTo>
                    <a:pt x="363" y="1017"/>
                  </a:lnTo>
                  <a:lnTo>
                    <a:pt x="361" y="1024"/>
                  </a:lnTo>
                  <a:lnTo>
                    <a:pt x="358" y="1030"/>
                  </a:lnTo>
                  <a:lnTo>
                    <a:pt x="358" y="1035"/>
                  </a:lnTo>
                  <a:lnTo>
                    <a:pt x="356" y="1041"/>
                  </a:lnTo>
                  <a:lnTo>
                    <a:pt x="353" y="1046"/>
                  </a:lnTo>
                  <a:lnTo>
                    <a:pt x="352" y="1050"/>
                  </a:lnTo>
                  <a:lnTo>
                    <a:pt x="352" y="1055"/>
                  </a:lnTo>
                  <a:lnTo>
                    <a:pt x="350" y="1060"/>
                  </a:lnTo>
                  <a:lnTo>
                    <a:pt x="347" y="1068"/>
                  </a:lnTo>
                  <a:lnTo>
                    <a:pt x="345" y="1072"/>
                  </a:lnTo>
                  <a:lnTo>
                    <a:pt x="344" y="1074"/>
                  </a:lnTo>
                  <a:lnTo>
                    <a:pt x="342" y="1077"/>
                  </a:lnTo>
                  <a:lnTo>
                    <a:pt x="339" y="1082"/>
                  </a:lnTo>
                  <a:lnTo>
                    <a:pt x="338" y="1086"/>
                  </a:lnTo>
                  <a:lnTo>
                    <a:pt x="334" y="1091"/>
                  </a:lnTo>
                  <a:lnTo>
                    <a:pt x="330" y="1097"/>
                  </a:lnTo>
                  <a:lnTo>
                    <a:pt x="327" y="1104"/>
                  </a:lnTo>
                  <a:lnTo>
                    <a:pt x="323" y="1110"/>
                  </a:lnTo>
                  <a:lnTo>
                    <a:pt x="320" y="1113"/>
                  </a:lnTo>
                  <a:lnTo>
                    <a:pt x="319" y="1116"/>
                  </a:lnTo>
                  <a:lnTo>
                    <a:pt x="316" y="1121"/>
                  </a:lnTo>
                  <a:lnTo>
                    <a:pt x="314" y="1126"/>
                  </a:lnTo>
                  <a:lnTo>
                    <a:pt x="311" y="1129"/>
                  </a:lnTo>
                  <a:lnTo>
                    <a:pt x="309" y="1133"/>
                  </a:lnTo>
                  <a:lnTo>
                    <a:pt x="306" y="1137"/>
                  </a:lnTo>
                  <a:lnTo>
                    <a:pt x="305" y="1143"/>
                  </a:lnTo>
                  <a:lnTo>
                    <a:pt x="301" y="1146"/>
                  </a:lnTo>
                  <a:lnTo>
                    <a:pt x="298" y="1151"/>
                  </a:lnTo>
                  <a:lnTo>
                    <a:pt x="297" y="1155"/>
                  </a:lnTo>
                  <a:lnTo>
                    <a:pt x="294" y="1160"/>
                  </a:lnTo>
                  <a:lnTo>
                    <a:pt x="292" y="1165"/>
                  </a:lnTo>
                  <a:lnTo>
                    <a:pt x="289" y="1170"/>
                  </a:lnTo>
                  <a:lnTo>
                    <a:pt x="286" y="1174"/>
                  </a:lnTo>
                  <a:lnTo>
                    <a:pt x="284" y="1180"/>
                  </a:lnTo>
                  <a:lnTo>
                    <a:pt x="279" y="1184"/>
                  </a:lnTo>
                  <a:lnTo>
                    <a:pt x="276" y="1190"/>
                  </a:lnTo>
                  <a:lnTo>
                    <a:pt x="275" y="1195"/>
                  </a:lnTo>
                  <a:lnTo>
                    <a:pt x="272" y="1199"/>
                  </a:lnTo>
                  <a:lnTo>
                    <a:pt x="268" y="1204"/>
                  </a:lnTo>
                  <a:lnTo>
                    <a:pt x="265" y="1209"/>
                  </a:lnTo>
                  <a:lnTo>
                    <a:pt x="262" y="1213"/>
                  </a:lnTo>
                  <a:lnTo>
                    <a:pt x="261" y="1220"/>
                  </a:lnTo>
                  <a:lnTo>
                    <a:pt x="257" y="1224"/>
                  </a:lnTo>
                  <a:lnTo>
                    <a:pt x="254" y="1229"/>
                  </a:lnTo>
                  <a:lnTo>
                    <a:pt x="251" y="1234"/>
                  </a:lnTo>
                  <a:lnTo>
                    <a:pt x="250" y="1240"/>
                  </a:lnTo>
                  <a:lnTo>
                    <a:pt x="246" y="1245"/>
                  </a:lnTo>
                  <a:lnTo>
                    <a:pt x="243" y="1250"/>
                  </a:lnTo>
                  <a:lnTo>
                    <a:pt x="240" y="1254"/>
                  </a:lnTo>
                  <a:lnTo>
                    <a:pt x="239" y="1261"/>
                  </a:lnTo>
                  <a:lnTo>
                    <a:pt x="235" y="1264"/>
                  </a:lnTo>
                  <a:lnTo>
                    <a:pt x="232" y="1270"/>
                  </a:lnTo>
                  <a:lnTo>
                    <a:pt x="231" y="1273"/>
                  </a:lnTo>
                  <a:lnTo>
                    <a:pt x="228" y="1279"/>
                  </a:lnTo>
                  <a:lnTo>
                    <a:pt x="224" y="1283"/>
                  </a:lnTo>
                  <a:lnTo>
                    <a:pt x="223" y="1289"/>
                  </a:lnTo>
                  <a:lnTo>
                    <a:pt x="221" y="1293"/>
                  </a:lnTo>
                  <a:lnTo>
                    <a:pt x="218" y="1298"/>
                  </a:lnTo>
                  <a:lnTo>
                    <a:pt x="217" y="1303"/>
                  </a:lnTo>
                  <a:lnTo>
                    <a:pt x="215" y="1306"/>
                  </a:lnTo>
                  <a:lnTo>
                    <a:pt x="212" y="1311"/>
                  </a:lnTo>
                  <a:lnTo>
                    <a:pt x="210" y="1315"/>
                  </a:lnTo>
                  <a:lnTo>
                    <a:pt x="209" y="1319"/>
                  </a:lnTo>
                  <a:lnTo>
                    <a:pt x="207" y="1323"/>
                  </a:lnTo>
                  <a:lnTo>
                    <a:pt x="206" y="1326"/>
                  </a:lnTo>
                  <a:lnTo>
                    <a:pt x="204" y="1331"/>
                  </a:lnTo>
                  <a:lnTo>
                    <a:pt x="201" y="1337"/>
                  </a:lnTo>
                  <a:lnTo>
                    <a:pt x="198" y="1345"/>
                  </a:lnTo>
                  <a:lnTo>
                    <a:pt x="195" y="1353"/>
                  </a:lnTo>
                  <a:lnTo>
                    <a:pt x="195" y="1361"/>
                  </a:lnTo>
                  <a:lnTo>
                    <a:pt x="193" y="1367"/>
                  </a:lnTo>
                  <a:lnTo>
                    <a:pt x="191" y="1375"/>
                  </a:lnTo>
                  <a:lnTo>
                    <a:pt x="191" y="1383"/>
                  </a:lnTo>
                  <a:lnTo>
                    <a:pt x="191" y="1391"/>
                  </a:lnTo>
                  <a:lnTo>
                    <a:pt x="191" y="1397"/>
                  </a:lnTo>
                  <a:lnTo>
                    <a:pt x="191" y="1405"/>
                  </a:lnTo>
                  <a:lnTo>
                    <a:pt x="193" y="1413"/>
                  </a:lnTo>
                  <a:lnTo>
                    <a:pt x="193" y="1421"/>
                  </a:lnTo>
                  <a:lnTo>
                    <a:pt x="195" y="1427"/>
                  </a:lnTo>
                  <a:lnTo>
                    <a:pt x="195" y="1435"/>
                  </a:lnTo>
                  <a:lnTo>
                    <a:pt x="196" y="1443"/>
                  </a:lnTo>
                  <a:lnTo>
                    <a:pt x="199" y="1450"/>
                  </a:lnTo>
                  <a:lnTo>
                    <a:pt x="201" y="1457"/>
                  </a:lnTo>
                  <a:lnTo>
                    <a:pt x="201" y="1463"/>
                  </a:lnTo>
                  <a:lnTo>
                    <a:pt x="204" y="1469"/>
                  </a:lnTo>
                  <a:lnTo>
                    <a:pt x="206" y="1477"/>
                  </a:lnTo>
                  <a:lnTo>
                    <a:pt x="209" y="1483"/>
                  </a:lnTo>
                  <a:lnTo>
                    <a:pt x="210" y="1490"/>
                  </a:lnTo>
                  <a:lnTo>
                    <a:pt x="212" y="1496"/>
                  </a:lnTo>
                  <a:lnTo>
                    <a:pt x="215" y="1502"/>
                  </a:lnTo>
                  <a:lnTo>
                    <a:pt x="217" y="1507"/>
                  </a:lnTo>
                  <a:lnTo>
                    <a:pt x="220" y="1512"/>
                  </a:lnTo>
                  <a:lnTo>
                    <a:pt x="221" y="1516"/>
                  </a:lnTo>
                  <a:lnTo>
                    <a:pt x="224" y="1523"/>
                  </a:lnTo>
                  <a:lnTo>
                    <a:pt x="224" y="1526"/>
                  </a:lnTo>
                  <a:lnTo>
                    <a:pt x="228" y="1530"/>
                  </a:lnTo>
                  <a:lnTo>
                    <a:pt x="229" y="1535"/>
                  </a:lnTo>
                  <a:lnTo>
                    <a:pt x="231" y="1538"/>
                  </a:lnTo>
                  <a:lnTo>
                    <a:pt x="234" y="1545"/>
                  </a:lnTo>
                  <a:lnTo>
                    <a:pt x="239" y="1552"/>
                  </a:lnTo>
                  <a:lnTo>
                    <a:pt x="243" y="1559"/>
                  </a:lnTo>
                  <a:lnTo>
                    <a:pt x="250" y="1567"/>
                  </a:lnTo>
                  <a:lnTo>
                    <a:pt x="256" y="1573"/>
                  </a:lnTo>
                  <a:lnTo>
                    <a:pt x="262" y="1579"/>
                  </a:lnTo>
                  <a:lnTo>
                    <a:pt x="270" y="1585"/>
                  </a:lnTo>
                  <a:lnTo>
                    <a:pt x="276" y="1592"/>
                  </a:lnTo>
                  <a:lnTo>
                    <a:pt x="284" y="1596"/>
                  </a:lnTo>
                  <a:lnTo>
                    <a:pt x="290" y="1601"/>
                  </a:lnTo>
                  <a:lnTo>
                    <a:pt x="295" y="1604"/>
                  </a:lnTo>
                  <a:lnTo>
                    <a:pt x="301" y="1609"/>
                  </a:lnTo>
                  <a:lnTo>
                    <a:pt x="305" y="1612"/>
                  </a:lnTo>
                  <a:lnTo>
                    <a:pt x="308" y="1615"/>
                  </a:lnTo>
                  <a:lnTo>
                    <a:pt x="311" y="1617"/>
                  </a:lnTo>
                  <a:lnTo>
                    <a:pt x="312" y="1617"/>
                  </a:lnTo>
                  <a:lnTo>
                    <a:pt x="311" y="1617"/>
                  </a:lnTo>
                  <a:lnTo>
                    <a:pt x="309" y="1620"/>
                  </a:lnTo>
                  <a:lnTo>
                    <a:pt x="306" y="1623"/>
                  </a:lnTo>
                  <a:lnTo>
                    <a:pt x="303" y="1628"/>
                  </a:lnTo>
                  <a:lnTo>
                    <a:pt x="298" y="1631"/>
                  </a:lnTo>
                  <a:lnTo>
                    <a:pt x="294" y="1636"/>
                  </a:lnTo>
                  <a:lnTo>
                    <a:pt x="287" y="1640"/>
                  </a:lnTo>
                  <a:lnTo>
                    <a:pt x="281" y="1647"/>
                  </a:lnTo>
                  <a:lnTo>
                    <a:pt x="276" y="1647"/>
                  </a:lnTo>
                  <a:lnTo>
                    <a:pt x="273" y="1650"/>
                  </a:lnTo>
                  <a:lnTo>
                    <a:pt x="268" y="1651"/>
                  </a:lnTo>
                  <a:lnTo>
                    <a:pt x="262" y="1654"/>
                  </a:lnTo>
                  <a:lnTo>
                    <a:pt x="259" y="1656"/>
                  </a:lnTo>
                  <a:lnTo>
                    <a:pt x="256" y="1658"/>
                  </a:lnTo>
                  <a:lnTo>
                    <a:pt x="253" y="1659"/>
                  </a:lnTo>
                  <a:lnTo>
                    <a:pt x="248" y="1662"/>
                  </a:lnTo>
                  <a:lnTo>
                    <a:pt x="245" y="1664"/>
                  </a:lnTo>
                  <a:lnTo>
                    <a:pt x="240" y="1665"/>
                  </a:lnTo>
                  <a:lnTo>
                    <a:pt x="235" y="1669"/>
                  </a:lnTo>
                  <a:lnTo>
                    <a:pt x="232" y="1672"/>
                  </a:lnTo>
                  <a:lnTo>
                    <a:pt x="226" y="1673"/>
                  </a:lnTo>
                  <a:lnTo>
                    <a:pt x="223" y="1675"/>
                  </a:lnTo>
                  <a:lnTo>
                    <a:pt x="217" y="1678"/>
                  </a:lnTo>
                  <a:lnTo>
                    <a:pt x="212" y="1680"/>
                  </a:lnTo>
                  <a:lnTo>
                    <a:pt x="207" y="1683"/>
                  </a:lnTo>
                  <a:lnTo>
                    <a:pt x="201" y="1686"/>
                  </a:lnTo>
                  <a:lnTo>
                    <a:pt x="196" y="1687"/>
                  </a:lnTo>
                  <a:lnTo>
                    <a:pt x="191" y="1691"/>
                  </a:lnTo>
                  <a:lnTo>
                    <a:pt x="185" y="1694"/>
                  </a:lnTo>
                  <a:lnTo>
                    <a:pt x="180" y="1695"/>
                  </a:lnTo>
                  <a:lnTo>
                    <a:pt x="174" y="1698"/>
                  </a:lnTo>
                  <a:lnTo>
                    <a:pt x="169" y="1702"/>
                  </a:lnTo>
                  <a:lnTo>
                    <a:pt x="163" y="1705"/>
                  </a:lnTo>
                  <a:lnTo>
                    <a:pt x="158" y="1708"/>
                  </a:lnTo>
                  <a:lnTo>
                    <a:pt x="152" y="1709"/>
                  </a:lnTo>
                  <a:lnTo>
                    <a:pt x="147" y="1714"/>
                  </a:lnTo>
                  <a:lnTo>
                    <a:pt x="141" y="1716"/>
                  </a:lnTo>
                  <a:lnTo>
                    <a:pt x="135" y="1719"/>
                  </a:lnTo>
                  <a:lnTo>
                    <a:pt x="129" y="1722"/>
                  </a:lnTo>
                  <a:lnTo>
                    <a:pt x="124" y="1725"/>
                  </a:lnTo>
                  <a:lnTo>
                    <a:pt x="119" y="1727"/>
                  </a:lnTo>
                  <a:lnTo>
                    <a:pt x="113" y="1730"/>
                  </a:lnTo>
                  <a:lnTo>
                    <a:pt x="108" y="1731"/>
                  </a:lnTo>
                  <a:lnTo>
                    <a:pt x="103" y="1734"/>
                  </a:lnTo>
                  <a:lnTo>
                    <a:pt x="97" y="1738"/>
                  </a:lnTo>
                  <a:lnTo>
                    <a:pt x="92" y="1739"/>
                  </a:lnTo>
                  <a:lnTo>
                    <a:pt x="88" y="1742"/>
                  </a:lnTo>
                  <a:lnTo>
                    <a:pt x="83" y="1745"/>
                  </a:lnTo>
                  <a:lnTo>
                    <a:pt x="78" y="1747"/>
                  </a:lnTo>
                  <a:lnTo>
                    <a:pt x="74" y="1749"/>
                  </a:lnTo>
                  <a:lnTo>
                    <a:pt x="69" y="1752"/>
                  </a:lnTo>
                  <a:lnTo>
                    <a:pt x="66" y="1755"/>
                  </a:lnTo>
                  <a:lnTo>
                    <a:pt x="61" y="1755"/>
                  </a:lnTo>
                  <a:lnTo>
                    <a:pt x="58" y="1758"/>
                  </a:lnTo>
                  <a:lnTo>
                    <a:pt x="53" y="1760"/>
                  </a:lnTo>
                  <a:lnTo>
                    <a:pt x="52" y="1761"/>
                  </a:lnTo>
                  <a:lnTo>
                    <a:pt x="45" y="1764"/>
                  </a:lnTo>
                  <a:lnTo>
                    <a:pt x="39" y="1767"/>
                  </a:lnTo>
                  <a:lnTo>
                    <a:pt x="36" y="1769"/>
                  </a:lnTo>
                  <a:lnTo>
                    <a:pt x="33" y="1771"/>
                  </a:lnTo>
                  <a:lnTo>
                    <a:pt x="31" y="1772"/>
                  </a:lnTo>
                  <a:lnTo>
                    <a:pt x="30" y="1772"/>
                  </a:lnTo>
                  <a:lnTo>
                    <a:pt x="26" y="1772"/>
                  </a:lnTo>
                  <a:lnTo>
                    <a:pt x="23" y="1774"/>
                  </a:lnTo>
                  <a:lnTo>
                    <a:pt x="19" y="1777"/>
                  </a:lnTo>
                  <a:lnTo>
                    <a:pt x="15" y="1780"/>
                  </a:lnTo>
                  <a:lnTo>
                    <a:pt x="11" y="1786"/>
                  </a:lnTo>
                  <a:lnTo>
                    <a:pt x="8" y="1791"/>
                  </a:lnTo>
                  <a:lnTo>
                    <a:pt x="8" y="1796"/>
                  </a:lnTo>
                  <a:lnTo>
                    <a:pt x="6" y="1800"/>
                  </a:lnTo>
                  <a:lnTo>
                    <a:pt x="6" y="1808"/>
                  </a:lnTo>
                  <a:lnTo>
                    <a:pt x="4" y="1811"/>
                  </a:lnTo>
                  <a:lnTo>
                    <a:pt x="4" y="1814"/>
                  </a:lnTo>
                  <a:lnTo>
                    <a:pt x="3" y="1818"/>
                  </a:lnTo>
                  <a:lnTo>
                    <a:pt x="3" y="1822"/>
                  </a:lnTo>
                  <a:lnTo>
                    <a:pt x="1" y="1825"/>
                  </a:lnTo>
                  <a:lnTo>
                    <a:pt x="1" y="1830"/>
                  </a:lnTo>
                  <a:lnTo>
                    <a:pt x="1" y="1835"/>
                  </a:lnTo>
                  <a:lnTo>
                    <a:pt x="1" y="1840"/>
                  </a:lnTo>
                  <a:lnTo>
                    <a:pt x="0" y="1844"/>
                  </a:lnTo>
                  <a:lnTo>
                    <a:pt x="0" y="1847"/>
                  </a:lnTo>
                  <a:lnTo>
                    <a:pt x="0" y="1852"/>
                  </a:lnTo>
                  <a:lnTo>
                    <a:pt x="0" y="1857"/>
                  </a:lnTo>
                  <a:lnTo>
                    <a:pt x="0" y="1862"/>
                  </a:lnTo>
                  <a:lnTo>
                    <a:pt x="0" y="1868"/>
                  </a:lnTo>
                  <a:lnTo>
                    <a:pt x="0" y="1871"/>
                  </a:lnTo>
                  <a:lnTo>
                    <a:pt x="0" y="1877"/>
                  </a:lnTo>
                  <a:lnTo>
                    <a:pt x="0" y="1882"/>
                  </a:lnTo>
                  <a:lnTo>
                    <a:pt x="0" y="1885"/>
                  </a:lnTo>
                  <a:lnTo>
                    <a:pt x="0" y="1890"/>
                  </a:lnTo>
                  <a:lnTo>
                    <a:pt x="0" y="1895"/>
                  </a:lnTo>
                  <a:lnTo>
                    <a:pt x="0" y="1899"/>
                  </a:lnTo>
                  <a:lnTo>
                    <a:pt x="1" y="1904"/>
                  </a:lnTo>
                  <a:lnTo>
                    <a:pt x="1" y="1907"/>
                  </a:lnTo>
                  <a:lnTo>
                    <a:pt x="3" y="1913"/>
                  </a:lnTo>
                  <a:lnTo>
                    <a:pt x="4" y="1916"/>
                  </a:lnTo>
                  <a:lnTo>
                    <a:pt x="6" y="1920"/>
                  </a:lnTo>
                  <a:lnTo>
                    <a:pt x="6" y="1924"/>
                  </a:lnTo>
                  <a:lnTo>
                    <a:pt x="8" y="1927"/>
                  </a:lnTo>
                  <a:lnTo>
                    <a:pt x="12" y="1935"/>
                  </a:lnTo>
                  <a:lnTo>
                    <a:pt x="17" y="1942"/>
                  </a:lnTo>
                  <a:lnTo>
                    <a:pt x="20" y="1943"/>
                  </a:lnTo>
                  <a:lnTo>
                    <a:pt x="23" y="1948"/>
                  </a:lnTo>
                  <a:lnTo>
                    <a:pt x="30" y="1951"/>
                  </a:lnTo>
                  <a:lnTo>
                    <a:pt x="36" y="1956"/>
                  </a:lnTo>
                  <a:lnTo>
                    <a:pt x="39" y="1957"/>
                  </a:lnTo>
                  <a:lnTo>
                    <a:pt x="42" y="1959"/>
                  </a:lnTo>
                  <a:lnTo>
                    <a:pt x="47" y="1962"/>
                  </a:lnTo>
                  <a:lnTo>
                    <a:pt x="52" y="1964"/>
                  </a:lnTo>
                  <a:lnTo>
                    <a:pt x="55" y="1965"/>
                  </a:lnTo>
                  <a:lnTo>
                    <a:pt x="59" y="1968"/>
                  </a:lnTo>
                  <a:lnTo>
                    <a:pt x="64" y="1971"/>
                  </a:lnTo>
                  <a:lnTo>
                    <a:pt x="70" y="1975"/>
                  </a:lnTo>
                  <a:lnTo>
                    <a:pt x="75" y="1978"/>
                  </a:lnTo>
                  <a:lnTo>
                    <a:pt x="80" y="1979"/>
                  </a:lnTo>
                  <a:lnTo>
                    <a:pt x="85" y="1982"/>
                  </a:lnTo>
                  <a:lnTo>
                    <a:pt x="91" y="1986"/>
                  </a:lnTo>
                  <a:lnTo>
                    <a:pt x="97" y="1987"/>
                  </a:lnTo>
                  <a:lnTo>
                    <a:pt x="102" y="1990"/>
                  </a:lnTo>
                  <a:lnTo>
                    <a:pt x="108" y="1993"/>
                  </a:lnTo>
                  <a:lnTo>
                    <a:pt x="114" y="1997"/>
                  </a:lnTo>
                  <a:lnTo>
                    <a:pt x="121" y="2000"/>
                  </a:lnTo>
                  <a:lnTo>
                    <a:pt x="127" y="2003"/>
                  </a:lnTo>
                  <a:lnTo>
                    <a:pt x="133" y="2006"/>
                  </a:lnTo>
                  <a:lnTo>
                    <a:pt x="140" y="2009"/>
                  </a:lnTo>
                  <a:lnTo>
                    <a:pt x="146" y="2011"/>
                  </a:lnTo>
                  <a:lnTo>
                    <a:pt x="152" y="2015"/>
                  </a:lnTo>
                  <a:lnTo>
                    <a:pt x="158" y="2019"/>
                  </a:lnTo>
                  <a:lnTo>
                    <a:pt x="165" y="2022"/>
                  </a:lnTo>
                  <a:lnTo>
                    <a:pt x="171" y="2023"/>
                  </a:lnTo>
                  <a:lnTo>
                    <a:pt x="177" y="2026"/>
                  </a:lnTo>
                  <a:lnTo>
                    <a:pt x="184" y="2028"/>
                  </a:lnTo>
                  <a:lnTo>
                    <a:pt x="190" y="2031"/>
                  </a:lnTo>
                  <a:lnTo>
                    <a:pt x="196" y="2034"/>
                  </a:lnTo>
                  <a:lnTo>
                    <a:pt x="202" y="2036"/>
                  </a:lnTo>
                  <a:lnTo>
                    <a:pt x="209" y="2039"/>
                  </a:lnTo>
                  <a:lnTo>
                    <a:pt x="217" y="2042"/>
                  </a:lnTo>
                  <a:lnTo>
                    <a:pt x="221" y="2044"/>
                  </a:lnTo>
                  <a:lnTo>
                    <a:pt x="228" y="2047"/>
                  </a:lnTo>
                  <a:lnTo>
                    <a:pt x="232" y="2048"/>
                  </a:lnTo>
                  <a:lnTo>
                    <a:pt x="239" y="2050"/>
                  </a:lnTo>
                  <a:lnTo>
                    <a:pt x="245" y="2053"/>
                  </a:lnTo>
                  <a:lnTo>
                    <a:pt x="251" y="2055"/>
                  </a:lnTo>
                  <a:lnTo>
                    <a:pt x="256" y="2056"/>
                  </a:lnTo>
                  <a:lnTo>
                    <a:pt x="262" y="2059"/>
                  </a:lnTo>
                  <a:lnTo>
                    <a:pt x="268" y="2061"/>
                  </a:lnTo>
                  <a:lnTo>
                    <a:pt x="273" y="2062"/>
                  </a:lnTo>
                  <a:lnTo>
                    <a:pt x="278" y="2064"/>
                  </a:lnTo>
                  <a:lnTo>
                    <a:pt x="283" y="2066"/>
                  </a:lnTo>
                  <a:lnTo>
                    <a:pt x="287" y="2066"/>
                  </a:lnTo>
                  <a:lnTo>
                    <a:pt x="292" y="2067"/>
                  </a:lnTo>
                  <a:lnTo>
                    <a:pt x="295" y="2069"/>
                  </a:lnTo>
                  <a:lnTo>
                    <a:pt x="300" y="2070"/>
                  </a:lnTo>
                  <a:lnTo>
                    <a:pt x="306" y="2070"/>
                  </a:lnTo>
                  <a:lnTo>
                    <a:pt x="314" y="2070"/>
                  </a:lnTo>
                  <a:lnTo>
                    <a:pt x="319" y="2070"/>
                  </a:lnTo>
                  <a:lnTo>
                    <a:pt x="323" y="2070"/>
                  </a:lnTo>
                  <a:lnTo>
                    <a:pt x="327" y="2069"/>
                  </a:lnTo>
                  <a:lnTo>
                    <a:pt x="331" y="2067"/>
                  </a:lnTo>
                  <a:lnTo>
                    <a:pt x="336" y="2064"/>
                  </a:lnTo>
                  <a:lnTo>
                    <a:pt x="341" y="2061"/>
                  </a:lnTo>
                  <a:lnTo>
                    <a:pt x="345" y="2058"/>
                  </a:lnTo>
                  <a:lnTo>
                    <a:pt x="352" y="2055"/>
                  </a:lnTo>
                  <a:lnTo>
                    <a:pt x="358" y="2050"/>
                  </a:lnTo>
                  <a:lnTo>
                    <a:pt x="364" y="2045"/>
                  </a:lnTo>
                  <a:lnTo>
                    <a:pt x="370" y="2040"/>
                  </a:lnTo>
                  <a:lnTo>
                    <a:pt x="377" y="2034"/>
                  </a:lnTo>
                  <a:lnTo>
                    <a:pt x="383" y="2029"/>
                  </a:lnTo>
                  <a:lnTo>
                    <a:pt x="389" y="2025"/>
                  </a:lnTo>
                  <a:lnTo>
                    <a:pt x="396" y="2019"/>
                  </a:lnTo>
                  <a:lnTo>
                    <a:pt x="402" y="2012"/>
                  </a:lnTo>
                  <a:lnTo>
                    <a:pt x="410" y="2008"/>
                  </a:lnTo>
                  <a:lnTo>
                    <a:pt x="416" y="2003"/>
                  </a:lnTo>
                  <a:lnTo>
                    <a:pt x="422" y="1997"/>
                  </a:lnTo>
                  <a:lnTo>
                    <a:pt x="429" y="1990"/>
                  </a:lnTo>
                  <a:lnTo>
                    <a:pt x="433" y="1984"/>
                  </a:lnTo>
                  <a:lnTo>
                    <a:pt x="440" y="1979"/>
                  </a:lnTo>
                  <a:lnTo>
                    <a:pt x="446" y="1973"/>
                  </a:lnTo>
                  <a:lnTo>
                    <a:pt x="451" y="1968"/>
                  </a:lnTo>
                  <a:lnTo>
                    <a:pt x="455" y="1965"/>
                  </a:lnTo>
                  <a:lnTo>
                    <a:pt x="462" y="1960"/>
                  </a:lnTo>
                  <a:lnTo>
                    <a:pt x="465" y="1957"/>
                  </a:lnTo>
                  <a:lnTo>
                    <a:pt x="469" y="1953"/>
                  </a:lnTo>
                  <a:lnTo>
                    <a:pt x="471" y="1949"/>
                  </a:lnTo>
                  <a:lnTo>
                    <a:pt x="476" y="1948"/>
                  </a:lnTo>
                  <a:lnTo>
                    <a:pt x="479" y="1943"/>
                  </a:lnTo>
                  <a:lnTo>
                    <a:pt x="480" y="1943"/>
                  </a:lnTo>
                  <a:lnTo>
                    <a:pt x="480" y="1945"/>
                  </a:lnTo>
                  <a:lnTo>
                    <a:pt x="480" y="1948"/>
                  </a:lnTo>
                  <a:lnTo>
                    <a:pt x="482" y="1951"/>
                  </a:lnTo>
                  <a:lnTo>
                    <a:pt x="482" y="1956"/>
                  </a:lnTo>
                  <a:lnTo>
                    <a:pt x="484" y="1960"/>
                  </a:lnTo>
                  <a:lnTo>
                    <a:pt x="485" y="1965"/>
                  </a:lnTo>
                  <a:lnTo>
                    <a:pt x="487" y="1971"/>
                  </a:lnTo>
                  <a:lnTo>
                    <a:pt x="488" y="1976"/>
                  </a:lnTo>
                  <a:lnTo>
                    <a:pt x="490" y="1982"/>
                  </a:lnTo>
                  <a:lnTo>
                    <a:pt x="491" y="1987"/>
                  </a:lnTo>
                  <a:lnTo>
                    <a:pt x="493" y="1993"/>
                  </a:lnTo>
                  <a:lnTo>
                    <a:pt x="495" y="1998"/>
                  </a:lnTo>
                  <a:lnTo>
                    <a:pt x="496" y="2003"/>
                  </a:lnTo>
                  <a:lnTo>
                    <a:pt x="498" y="2008"/>
                  </a:lnTo>
                  <a:lnTo>
                    <a:pt x="499" y="2011"/>
                  </a:lnTo>
                  <a:lnTo>
                    <a:pt x="502" y="2015"/>
                  </a:lnTo>
                  <a:lnTo>
                    <a:pt x="509" y="2022"/>
                  </a:lnTo>
                  <a:lnTo>
                    <a:pt x="513" y="2023"/>
                  </a:lnTo>
                  <a:lnTo>
                    <a:pt x="517" y="2026"/>
                  </a:lnTo>
                  <a:lnTo>
                    <a:pt x="521" y="2028"/>
                  </a:lnTo>
                  <a:lnTo>
                    <a:pt x="526" y="2031"/>
                  </a:lnTo>
                  <a:lnTo>
                    <a:pt x="529" y="2033"/>
                  </a:lnTo>
                  <a:lnTo>
                    <a:pt x="534" y="2034"/>
                  </a:lnTo>
                  <a:lnTo>
                    <a:pt x="537" y="2036"/>
                  </a:lnTo>
                  <a:lnTo>
                    <a:pt x="542" y="2039"/>
                  </a:lnTo>
                  <a:lnTo>
                    <a:pt x="546" y="2040"/>
                  </a:lnTo>
                  <a:lnTo>
                    <a:pt x="548" y="2042"/>
                  </a:lnTo>
                  <a:lnTo>
                    <a:pt x="546" y="2047"/>
                  </a:lnTo>
                  <a:lnTo>
                    <a:pt x="545" y="2051"/>
                  </a:lnTo>
                  <a:lnTo>
                    <a:pt x="545" y="2058"/>
                  </a:lnTo>
                  <a:lnTo>
                    <a:pt x="545" y="2064"/>
                  </a:lnTo>
                  <a:lnTo>
                    <a:pt x="545" y="2070"/>
                  </a:lnTo>
                  <a:lnTo>
                    <a:pt x="548" y="2075"/>
                  </a:lnTo>
                  <a:lnTo>
                    <a:pt x="553" y="2080"/>
                  </a:lnTo>
                  <a:lnTo>
                    <a:pt x="559" y="2084"/>
                  </a:lnTo>
                  <a:lnTo>
                    <a:pt x="567" y="2088"/>
                  </a:lnTo>
                  <a:lnTo>
                    <a:pt x="570" y="2089"/>
                  </a:lnTo>
                  <a:lnTo>
                    <a:pt x="575" y="2091"/>
                  </a:lnTo>
                  <a:lnTo>
                    <a:pt x="579" y="2092"/>
                  </a:lnTo>
                  <a:lnTo>
                    <a:pt x="584" y="2094"/>
                  </a:lnTo>
                  <a:lnTo>
                    <a:pt x="587" y="2094"/>
                  </a:lnTo>
                  <a:lnTo>
                    <a:pt x="592" y="2094"/>
                  </a:lnTo>
                  <a:lnTo>
                    <a:pt x="595" y="2095"/>
                  </a:lnTo>
                  <a:lnTo>
                    <a:pt x="598" y="2097"/>
                  </a:lnTo>
                  <a:lnTo>
                    <a:pt x="603" y="2099"/>
                  </a:lnTo>
                  <a:lnTo>
                    <a:pt x="605" y="2099"/>
                  </a:lnTo>
                  <a:lnTo>
                    <a:pt x="605" y="2100"/>
                  </a:lnTo>
                  <a:lnTo>
                    <a:pt x="608" y="2105"/>
                  </a:lnTo>
                  <a:lnTo>
                    <a:pt x="609" y="2108"/>
                  </a:lnTo>
                  <a:lnTo>
                    <a:pt x="612" y="2111"/>
                  </a:lnTo>
                  <a:lnTo>
                    <a:pt x="614" y="2116"/>
                  </a:lnTo>
                  <a:lnTo>
                    <a:pt x="617" y="2121"/>
                  </a:lnTo>
                  <a:lnTo>
                    <a:pt x="619" y="2124"/>
                  </a:lnTo>
                  <a:lnTo>
                    <a:pt x="623" y="2128"/>
                  </a:lnTo>
                  <a:lnTo>
                    <a:pt x="627" y="2131"/>
                  </a:lnTo>
                  <a:lnTo>
                    <a:pt x="631" y="2136"/>
                  </a:lnTo>
                  <a:lnTo>
                    <a:pt x="636" y="2139"/>
                  </a:lnTo>
                  <a:lnTo>
                    <a:pt x="641" y="2142"/>
                  </a:lnTo>
                  <a:lnTo>
                    <a:pt x="647" y="2144"/>
                  </a:lnTo>
                  <a:lnTo>
                    <a:pt x="653" y="2146"/>
                  </a:lnTo>
                  <a:lnTo>
                    <a:pt x="656" y="2146"/>
                  </a:lnTo>
                  <a:lnTo>
                    <a:pt x="663" y="2146"/>
                  </a:lnTo>
                  <a:lnTo>
                    <a:pt x="666" y="2146"/>
                  </a:lnTo>
                  <a:lnTo>
                    <a:pt x="671" y="2144"/>
                  </a:lnTo>
                  <a:lnTo>
                    <a:pt x="675" y="2144"/>
                  </a:lnTo>
                  <a:lnTo>
                    <a:pt x="680" y="2144"/>
                  </a:lnTo>
                  <a:lnTo>
                    <a:pt x="685" y="2142"/>
                  </a:lnTo>
                  <a:lnTo>
                    <a:pt x="693" y="2141"/>
                  </a:lnTo>
                  <a:lnTo>
                    <a:pt x="699" y="2141"/>
                  </a:lnTo>
                  <a:lnTo>
                    <a:pt x="705" y="2139"/>
                  </a:lnTo>
                  <a:lnTo>
                    <a:pt x="713" y="2138"/>
                  </a:lnTo>
                  <a:lnTo>
                    <a:pt x="721" y="2138"/>
                  </a:lnTo>
                  <a:lnTo>
                    <a:pt x="729" y="2138"/>
                  </a:lnTo>
                  <a:lnTo>
                    <a:pt x="738" y="2136"/>
                  </a:lnTo>
                  <a:lnTo>
                    <a:pt x="746" y="2135"/>
                  </a:lnTo>
                  <a:lnTo>
                    <a:pt x="754" y="2133"/>
                  </a:lnTo>
                  <a:lnTo>
                    <a:pt x="763" y="2131"/>
                  </a:lnTo>
                  <a:lnTo>
                    <a:pt x="773" y="2131"/>
                  </a:lnTo>
                  <a:lnTo>
                    <a:pt x="782" y="2128"/>
                  </a:lnTo>
                  <a:lnTo>
                    <a:pt x="792" y="2128"/>
                  </a:lnTo>
                  <a:lnTo>
                    <a:pt x="803" y="2125"/>
                  </a:lnTo>
                  <a:lnTo>
                    <a:pt x="814" y="2125"/>
                  </a:lnTo>
                  <a:lnTo>
                    <a:pt x="823" y="2124"/>
                  </a:lnTo>
                  <a:lnTo>
                    <a:pt x="834" y="2122"/>
                  </a:lnTo>
                  <a:lnTo>
                    <a:pt x="845" y="2119"/>
                  </a:lnTo>
                  <a:lnTo>
                    <a:pt x="856" y="2117"/>
                  </a:lnTo>
                  <a:lnTo>
                    <a:pt x="865" y="2116"/>
                  </a:lnTo>
                  <a:lnTo>
                    <a:pt x="878" y="2114"/>
                  </a:lnTo>
                  <a:lnTo>
                    <a:pt x="887" y="2113"/>
                  </a:lnTo>
                  <a:lnTo>
                    <a:pt x="900" y="2111"/>
                  </a:lnTo>
                  <a:lnTo>
                    <a:pt x="909" y="2110"/>
                  </a:lnTo>
                  <a:lnTo>
                    <a:pt x="920" y="2108"/>
                  </a:lnTo>
                  <a:lnTo>
                    <a:pt x="931" y="2106"/>
                  </a:lnTo>
                  <a:lnTo>
                    <a:pt x="942" y="2105"/>
                  </a:lnTo>
                  <a:lnTo>
                    <a:pt x="953" y="2102"/>
                  </a:lnTo>
                  <a:lnTo>
                    <a:pt x="963" y="2100"/>
                  </a:lnTo>
                  <a:lnTo>
                    <a:pt x="974" y="2100"/>
                  </a:lnTo>
                  <a:lnTo>
                    <a:pt x="985" y="2099"/>
                  </a:lnTo>
                  <a:lnTo>
                    <a:pt x="994" y="2095"/>
                  </a:lnTo>
                  <a:lnTo>
                    <a:pt x="1004" y="2094"/>
                  </a:lnTo>
                  <a:lnTo>
                    <a:pt x="1013" y="2094"/>
                  </a:lnTo>
                  <a:lnTo>
                    <a:pt x="1024" y="2092"/>
                  </a:lnTo>
                  <a:lnTo>
                    <a:pt x="1034" y="2089"/>
                  </a:lnTo>
                  <a:lnTo>
                    <a:pt x="1043" y="2089"/>
                  </a:lnTo>
                  <a:lnTo>
                    <a:pt x="1052" y="2088"/>
                  </a:lnTo>
                  <a:lnTo>
                    <a:pt x="1062" y="2086"/>
                  </a:lnTo>
                  <a:lnTo>
                    <a:pt x="1070" y="2084"/>
                  </a:lnTo>
                  <a:lnTo>
                    <a:pt x="1077" y="2084"/>
                  </a:lnTo>
                  <a:lnTo>
                    <a:pt x="1085" y="2083"/>
                  </a:lnTo>
                  <a:lnTo>
                    <a:pt x="1093" y="2081"/>
                  </a:lnTo>
                  <a:lnTo>
                    <a:pt x="1099" y="2080"/>
                  </a:lnTo>
                  <a:lnTo>
                    <a:pt x="1107" y="2080"/>
                  </a:lnTo>
                  <a:lnTo>
                    <a:pt x="1114" y="2078"/>
                  </a:lnTo>
                  <a:lnTo>
                    <a:pt x="1120" y="2078"/>
                  </a:lnTo>
                  <a:lnTo>
                    <a:pt x="1125" y="2078"/>
                  </a:lnTo>
                  <a:lnTo>
                    <a:pt x="1131" y="2077"/>
                  </a:lnTo>
                  <a:lnTo>
                    <a:pt x="1134" y="2077"/>
                  </a:lnTo>
                  <a:lnTo>
                    <a:pt x="1139" y="2077"/>
                  </a:lnTo>
                  <a:lnTo>
                    <a:pt x="1142" y="2077"/>
                  </a:lnTo>
                  <a:lnTo>
                    <a:pt x="1147" y="2077"/>
                  </a:lnTo>
                  <a:lnTo>
                    <a:pt x="1148" y="2077"/>
                  </a:lnTo>
                  <a:lnTo>
                    <a:pt x="1151" y="2077"/>
                  </a:lnTo>
                  <a:lnTo>
                    <a:pt x="1154" y="2077"/>
                  </a:lnTo>
                  <a:lnTo>
                    <a:pt x="1158" y="2077"/>
                  </a:lnTo>
                  <a:lnTo>
                    <a:pt x="1162" y="2077"/>
                  </a:lnTo>
                  <a:lnTo>
                    <a:pt x="1167" y="2077"/>
                  </a:lnTo>
                  <a:lnTo>
                    <a:pt x="1172" y="2077"/>
                  </a:lnTo>
                  <a:lnTo>
                    <a:pt x="1176" y="2078"/>
                  </a:lnTo>
                  <a:lnTo>
                    <a:pt x="1183" y="2078"/>
                  </a:lnTo>
                  <a:lnTo>
                    <a:pt x="1189" y="2078"/>
                  </a:lnTo>
                  <a:lnTo>
                    <a:pt x="1194" y="2078"/>
                  </a:lnTo>
                  <a:lnTo>
                    <a:pt x="1200" y="2078"/>
                  </a:lnTo>
                  <a:lnTo>
                    <a:pt x="1206" y="2078"/>
                  </a:lnTo>
                  <a:lnTo>
                    <a:pt x="1213" y="2078"/>
                  </a:lnTo>
                  <a:lnTo>
                    <a:pt x="1219" y="2078"/>
                  </a:lnTo>
                  <a:lnTo>
                    <a:pt x="1225" y="2078"/>
                  </a:lnTo>
                  <a:lnTo>
                    <a:pt x="1231" y="2078"/>
                  </a:lnTo>
                  <a:lnTo>
                    <a:pt x="1238" y="2080"/>
                  </a:lnTo>
                  <a:lnTo>
                    <a:pt x="1244" y="2078"/>
                  </a:lnTo>
                  <a:lnTo>
                    <a:pt x="1250" y="2078"/>
                  </a:lnTo>
                  <a:lnTo>
                    <a:pt x="1255" y="2078"/>
                  </a:lnTo>
                  <a:lnTo>
                    <a:pt x="1261" y="2078"/>
                  </a:lnTo>
                  <a:lnTo>
                    <a:pt x="1268" y="2078"/>
                  </a:lnTo>
                  <a:lnTo>
                    <a:pt x="1274" y="2078"/>
                  </a:lnTo>
                  <a:lnTo>
                    <a:pt x="1279" y="2078"/>
                  </a:lnTo>
                  <a:lnTo>
                    <a:pt x="1283" y="2078"/>
                  </a:lnTo>
                  <a:lnTo>
                    <a:pt x="1288" y="2078"/>
                  </a:lnTo>
                  <a:lnTo>
                    <a:pt x="1293" y="2078"/>
                  </a:lnTo>
                  <a:lnTo>
                    <a:pt x="1296" y="2078"/>
                  </a:lnTo>
                  <a:lnTo>
                    <a:pt x="1301" y="2078"/>
                  </a:lnTo>
                  <a:lnTo>
                    <a:pt x="1307" y="2078"/>
                  </a:lnTo>
                  <a:lnTo>
                    <a:pt x="1312" y="2077"/>
                  </a:lnTo>
                  <a:lnTo>
                    <a:pt x="1315" y="2075"/>
                  </a:lnTo>
                  <a:lnTo>
                    <a:pt x="1319" y="2075"/>
                  </a:lnTo>
                  <a:lnTo>
                    <a:pt x="1323" y="2073"/>
                  </a:lnTo>
                  <a:lnTo>
                    <a:pt x="1327" y="2072"/>
                  </a:lnTo>
                  <a:lnTo>
                    <a:pt x="1332" y="2072"/>
                  </a:lnTo>
                  <a:lnTo>
                    <a:pt x="1337" y="2070"/>
                  </a:lnTo>
                  <a:lnTo>
                    <a:pt x="1341" y="2070"/>
                  </a:lnTo>
                  <a:lnTo>
                    <a:pt x="1348" y="2069"/>
                  </a:lnTo>
                  <a:lnTo>
                    <a:pt x="1354" y="2067"/>
                  </a:lnTo>
                  <a:lnTo>
                    <a:pt x="1362" y="2066"/>
                  </a:lnTo>
                  <a:lnTo>
                    <a:pt x="1368" y="2064"/>
                  </a:lnTo>
                  <a:lnTo>
                    <a:pt x="1376" y="2064"/>
                  </a:lnTo>
                  <a:lnTo>
                    <a:pt x="1385" y="2062"/>
                  </a:lnTo>
                  <a:lnTo>
                    <a:pt x="1393" y="2061"/>
                  </a:lnTo>
                  <a:lnTo>
                    <a:pt x="1401" y="2059"/>
                  </a:lnTo>
                  <a:lnTo>
                    <a:pt x="1411" y="2058"/>
                  </a:lnTo>
                  <a:lnTo>
                    <a:pt x="1420" y="2056"/>
                  </a:lnTo>
                  <a:lnTo>
                    <a:pt x="1429" y="2055"/>
                  </a:lnTo>
                  <a:lnTo>
                    <a:pt x="1439" y="2051"/>
                  </a:lnTo>
                  <a:lnTo>
                    <a:pt x="1448" y="2050"/>
                  </a:lnTo>
                  <a:lnTo>
                    <a:pt x="1459" y="2048"/>
                  </a:lnTo>
                  <a:lnTo>
                    <a:pt x="1470" y="2047"/>
                  </a:lnTo>
                  <a:lnTo>
                    <a:pt x="1480" y="2045"/>
                  </a:lnTo>
                  <a:lnTo>
                    <a:pt x="1491" y="2044"/>
                  </a:lnTo>
                  <a:lnTo>
                    <a:pt x="1502" y="2040"/>
                  </a:lnTo>
                  <a:lnTo>
                    <a:pt x="1513" y="2040"/>
                  </a:lnTo>
                  <a:lnTo>
                    <a:pt x="1524" y="2037"/>
                  </a:lnTo>
                  <a:lnTo>
                    <a:pt x="1535" y="2036"/>
                  </a:lnTo>
                  <a:lnTo>
                    <a:pt x="1546" y="2034"/>
                  </a:lnTo>
                  <a:lnTo>
                    <a:pt x="1557" y="2034"/>
                  </a:lnTo>
                  <a:lnTo>
                    <a:pt x="1568" y="2031"/>
                  </a:lnTo>
                  <a:lnTo>
                    <a:pt x="1579" y="2029"/>
                  </a:lnTo>
                  <a:lnTo>
                    <a:pt x="1590" y="2026"/>
                  </a:lnTo>
                  <a:lnTo>
                    <a:pt x="1601" y="2026"/>
                  </a:lnTo>
                  <a:lnTo>
                    <a:pt x="1612" y="2023"/>
                  </a:lnTo>
                  <a:lnTo>
                    <a:pt x="1623" y="2022"/>
                  </a:lnTo>
                  <a:lnTo>
                    <a:pt x="1634" y="2020"/>
                  </a:lnTo>
                  <a:lnTo>
                    <a:pt x="1645" y="2019"/>
                  </a:lnTo>
                  <a:lnTo>
                    <a:pt x="1654" y="2017"/>
                  </a:lnTo>
                  <a:lnTo>
                    <a:pt x="1665" y="2015"/>
                  </a:lnTo>
                  <a:lnTo>
                    <a:pt x="1675" y="2014"/>
                  </a:lnTo>
                  <a:lnTo>
                    <a:pt x="1686" y="2012"/>
                  </a:lnTo>
                  <a:lnTo>
                    <a:pt x="1695" y="2009"/>
                  </a:lnTo>
                  <a:lnTo>
                    <a:pt x="1704" y="2009"/>
                  </a:lnTo>
                  <a:lnTo>
                    <a:pt x="1714" y="2008"/>
                  </a:lnTo>
                  <a:lnTo>
                    <a:pt x="1725" y="2006"/>
                  </a:lnTo>
                  <a:lnTo>
                    <a:pt x="1733" y="2004"/>
                  </a:lnTo>
                  <a:lnTo>
                    <a:pt x="1741" y="2004"/>
                  </a:lnTo>
                  <a:lnTo>
                    <a:pt x="1748" y="2003"/>
                  </a:lnTo>
                  <a:lnTo>
                    <a:pt x="1758" y="2001"/>
                  </a:lnTo>
                  <a:lnTo>
                    <a:pt x="1764" y="2000"/>
                  </a:lnTo>
                  <a:lnTo>
                    <a:pt x="1772" y="2000"/>
                  </a:lnTo>
                  <a:lnTo>
                    <a:pt x="1778" y="1998"/>
                  </a:lnTo>
                  <a:lnTo>
                    <a:pt x="1785" y="1998"/>
                  </a:lnTo>
                  <a:lnTo>
                    <a:pt x="1789" y="1998"/>
                  </a:lnTo>
                  <a:lnTo>
                    <a:pt x="1795" y="1997"/>
                  </a:lnTo>
                  <a:lnTo>
                    <a:pt x="1800" y="1997"/>
                  </a:lnTo>
                  <a:lnTo>
                    <a:pt x="1805" y="1997"/>
                  </a:lnTo>
                  <a:lnTo>
                    <a:pt x="1811" y="1997"/>
                  </a:lnTo>
                  <a:lnTo>
                    <a:pt x="1817" y="1997"/>
                  </a:lnTo>
                  <a:lnTo>
                    <a:pt x="1821" y="1997"/>
                  </a:lnTo>
                  <a:lnTo>
                    <a:pt x="1825" y="1997"/>
                  </a:lnTo>
                  <a:lnTo>
                    <a:pt x="1830" y="1997"/>
                  </a:lnTo>
                  <a:lnTo>
                    <a:pt x="1838" y="1998"/>
                  </a:lnTo>
                  <a:lnTo>
                    <a:pt x="1839" y="1998"/>
                  </a:lnTo>
                  <a:lnTo>
                    <a:pt x="1844" y="1998"/>
                  </a:lnTo>
                  <a:lnTo>
                    <a:pt x="1847" y="1998"/>
                  </a:lnTo>
                  <a:lnTo>
                    <a:pt x="1852" y="1998"/>
                  </a:lnTo>
                  <a:lnTo>
                    <a:pt x="1855" y="1998"/>
                  </a:lnTo>
                  <a:lnTo>
                    <a:pt x="1860" y="2000"/>
                  </a:lnTo>
                  <a:lnTo>
                    <a:pt x="1863" y="2000"/>
                  </a:lnTo>
                  <a:lnTo>
                    <a:pt x="1868" y="2000"/>
                  </a:lnTo>
                  <a:lnTo>
                    <a:pt x="1872" y="2000"/>
                  </a:lnTo>
                  <a:lnTo>
                    <a:pt x="1877" y="2000"/>
                  </a:lnTo>
                  <a:lnTo>
                    <a:pt x="1882" y="2000"/>
                  </a:lnTo>
                  <a:lnTo>
                    <a:pt x="1887" y="2001"/>
                  </a:lnTo>
                  <a:lnTo>
                    <a:pt x="1891" y="2001"/>
                  </a:lnTo>
                  <a:lnTo>
                    <a:pt x="1896" y="2001"/>
                  </a:lnTo>
                  <a:lnTo>
                    <a:pt x="1901" y="2001"/>
                  </a:lnTo>
                  <a:lnTo>
                    <a:pt x="1905" y="2001"/>
                  </a:lnTo>
                  <a:lnTo>
                    <a:pt x="1910" y="2001"/>
                  </a:lnTo>
                  <a:lnTo>
                    <a:pt x="1916" y="2001"/>
                  </a:lnTo>
                  <a:lnTo>
                    <a:pt x="1921" y="2001"/>
                  </a:lnTo>
                  <a:lnTo>
                    <a:pt x="1927" y="2003"/>
                  </a:lnTo>
                  <a:lnTo>
                    <a:pt x="1932" y="2003"/>
                  </a:lnTo>
                  <a:lnTo>
                    <a:pt x="1937" y="2003"/>
                  </a:lnTo>
                  <a:lnTo>
                    <a:pt x="1943" y="2003"/>
                  </a:lnTo>
                  <a:lnTo>
                    <a:pt x="1948" y="2004"/>
                  </a:lnTo>
                  <a:lnTo>
                    <a:pt x="1953" y="2004"/>
                  </a:lnTo>
                  <a:lnTo>
                    <a:pt x="1957" y="2004"/>
                  </a:lnTo>
                  <a:lnTo>
                    <a:pt x="1962" y="2004"/>
                  </a:lnTo>
                  <a:lnTo>
                    <a:pt x="1967" y="2004"/>
                  </a:lnTo>
                  <a:lnTo>
                    <a:pt x="1973" y="2004"/>
                  </a:lnTo>
                  <a:lnTo>
                    <a:pt x="1978" y="2004"/>
                  </a:lnTo>
                  <a:lnTo>
                    <a:pt x="1982" y="2004"/>
                  </a:lnTo>
                  <a:lnTo>
                    <a:pt x="1987" y="2004"/>
                  </a:lnTo>
                  <a:lnTo>
                    <a:pt x="1992" y="2003"/>
                  </a:lnTo>
                  <a:lnTo>
                    <a:pt x="1995" y="2003"/>
                  </a:lnTo>
                  <a:lnTo>
                    <a:pt x="2000" y="2003"/>
                  </a:lnTo>
                  <a:lnTo>
                    <a:pt x="2004" y="2003"/>
                  </a:lnTo>
                  <a:lnTo>
                    <a:pt x="2009" y="2003"/>
                  </a:lnTo>
                  <a:lnTo>
                    <a:pt x="2014" y="2003"/>
                  </a:lnTo>
                  <a:lnTo>
                    <a:pt x="2019" y="2003"/>
                  </a:lnTo>
                  <a:lnTo>
                    <a:pt x="2022" y="2003"/>
                  </a:lnTo>
                  <a:lnTo>
                    <a:pt x="2028" y="2001"/>
                  </a:lnTo>
                  <a:lnTo>
                    <a:pt x="2036" y="2001"/>
                  </a:lnTo>
                  <a:lnTo>
                    <a:pt x="2041" y="2000"/>
                  </a:lnTo>
                  <a:lnTo>
                    <a:pt x="2047" y="2000"/>
                  </a:lnTo>
                  <a:lnTo>
                    <a:pt x="2050" y="1998"/>
                  </a:lnTo>
                  <a:lnTo>
                    <a:pt x="2055" y="1997"/>
                  </a:lnTo>
                  <a:lnTo>
                    <a:pt x="2056" y="1995"/>
                  </a:lnTo>
                  <a:lnTo>
                    <a:pt x="2058" y="1993"/>
                  </a:lnTo>
                  <a:lnTo>
                    <a:pt x="2059" y="1989"/>
                  </a:lnTo>
                  <a:lnTo>
                    <a:pt x="2061" y="1986"/>
                  </a:lnTo>
                  <a:lnTo>
                    <a:pt x="2061" y="1979"/>
                  </a:lnTo>
                  <a:lnTo>
                    <a:pt x="2061" y="1975"/>
                  </a:lnTo>
                  <a:lnTo>
                    <a:pt x="2061" y="1970"/>
                  </a:lnTo>
                  <a:lnTo>
                    <a:pt x="2061" y="1965"/>
                  </a:lnTo>
                  <a:lnTo>
                    <a:pt x="2061" y="1959"/>
                  </a:lnTo>
                  <a:lnTo>
                    <a:pt x="2061" y="1954"/>
                  </a:lnTo>
                  <a:lnTo>
                    <a:pt x="2061" y="1949"/>
                  </a:lnTo>
                  <a:lnTo>
                    <a:pt x="2059" y="1945"/>
                  </a:lnTo>
                  <a:lnTo>
                    <a:pt x="2059" y="1940"/>
                  </a:lnTo>
                  <a:lnTo>
                    <a:pt x="2059" y="1937"/>
                  </a:lnTo>
                  <a:lnTo>
                    <a:pt x="2058" y="1932"/>
                  </a:lnTo>
                  <a:lnTo>
                    <a:pt x="2058" y="1931"/>
                  </a:lnTo>
                  <a:lnTo>
                    <a:pt x="2058" y="1929"/>
                  </a:lnTo>
                  <a:lnTo>
                    <a:pt x="2061" y="1927"/>
                  </a:lnTo>
                  <a:lnTo>
                    <a:pt x="2063" y="1923"/>
                  </a:lnTo>
                  <a:lnTo>
                    <a:pt x="2067" y="1916"/>
                  </a:lnTo>
                  <a:lnTo>
                    <a:pt x="2072" y="1910"/>
                  </a:lnTo>
                  <a:lnTo>
                    <a:pt x="2077" y="1902"/>
                  </a:lnTo>
                  <a:lnTo>
                    <a:pt x="2078" y="1898"/>
                  </a:lnTo>
                  <a:lnTo>
                    <a:pt x="2081" y="1895"/>
                  </a:lnTo>
                  <a:lnTo>
                    <a:pt x="2085" y="1890"/>
                  </a:lnTo>
                  <a:lnTo>
                    <a:pt x="2088" y="1885"/>
                  </a:lnTo>
                  <a:lnTo>
                    <a:pt x="2091" y="1880"/>
                  </a:lnTo>
                  <a:lnTo>
                    <a:pt x="2092" y="1876"/>
                  </a:lnTo>
                  <a:lnTo>
                    <a:pt x="2096" y="1871"/>
                  </a:lnTo>
                  <a:lnTo>
                    <a:pt x="2099" y="1866"/>
                  </a:lnTo>
                  <a:lnTo>
                    <a:pt x="2100" y="1862"/>
                  </a:lnTo>
                  <a:lnTo>
                    <a:pt x="2103" y="1857"/>
                  </a:lnTo>
                  <a:lnTo>
                    <a:pt x="2105" y="1852"/>
                  </a:lnTo>
                  <a:lnTo>
                    <a:pt x="2108" y="1849"/>
                  </a:lnTo>
                  <a:lnTo>
                    <a:pt x="2110" y="1844"/>
                  </a:lnTo>
                  <a:lnTo>
                    <a:pt x="2111" y="1840"/>
                  </a:lnTo>
                  <a:lnTo>
                    <a:pt x="2113" y="1836"/>
                  </a:lnTo>
                  <a:lnTo>
                    <a:pt x="2114" y="1833"/>
                  </a:lnTo>
                  <a:lnTo>
                    <a:pt x="2116" y="1825"/>
                  </a:lnTo>
                  <a:lnTo>
                    <a:pt x="2118" y="1822"/>
                  </a:lnTo>
                  <a:lnTo>
                    <a:pt x="2118" y="1818"/>
                  </a:lnTo>
                  <a:lnTo>
                    <a:pt x="2116" y="1813"/>
                  </a:lnTo>
                  <a:lnTo>
                    <a:pt x="2114" y="1807"/>
                  </a:lnTo>
                  <a:lnTo>
                    <a:pt x="2113" y="1800"/>
                  </a:lnTo>
                  <a:lnTo>
                    <a:pt x="2110" y="1797"/>
                  </a:lnTo>
                  <a:lnTo>
                    <a:pt x="2108" y="1793"/>
                  </a:lnTo>
                  <a:lnTo>
                    <a:pt x="2107" y="1788"/>
                  </a:lnTo>
                  <a:lnTo>
                    <a:pt x="2107" y="1785"/>
                  </a:lnTo>
                  <a:lnTo>
                    <a:pt x="2103" y="1778"/>
                  </a:lnTo>
                  <a:lnTo>
                    <a:pt x="2102" y="1774"/>
                  </a:lnTo>
                  <a:lnTo>
                    <a:pt x="2099" y="1769"/>
                  </a:lnTo>
                  <a:lnTo>
                    <a:pt x="2097" y="1764"/>
                  </a:lnTo>
                  <a:lnTo>
                    <a:pt x="2094" y="1758"/>
                  </a:lnTo>
                  <a:lnTo>
                    <a:pt x="2092" y="1752"/>
                  </a:lnTo>
                  <a:lnTo>
                    <a:pt x="2089" y="1747"/>
                  </a:lnTo>
                  <a:lnTo>
                    <a:pt x="2086" y="1741"/>
                  </a:lnTo>
                  <a:lnTo>
                    <a:pt x="2085" y="1734"/>
                  </a:lnTo>
                  <a:lnTo>
                    <a:pt x="2081" y="1728"/>
                  </a:lnTo>
                  <a:lnTo>
                    <a:pt x="2078" y="1722"/>
                  </a:lnTo>
                  <a:lnTo>
                    <a:pt x="2077" y="1716"/>
                  </a:lnTo>
                  <a:lnTo>
                    <a:pt x="2072" y="1708"/>
                  </a:lnTo>
                  <a:lnTo>
                    <a:pt x="2069" y="1702"/>
                  </a:lnTo>
                  <a:lnTo>
                    <a:pt x="2066" y="1694"/>
                  </a:lnTo>
                  <a:lnTo>
                    <a:pt x="2063" y="1687"/>
                  </a:lnTo>
                  <a:lnTo>
                    <a:pt x="2059" y="1680"/>
                  </a:lnTo>
                  <a:lnTo>
                    <a:pt x="2056" y="1673"/>
                  </a:lnTo>
                  <a:lnTo>
                    <a:pt x="2053" y="1665"/>
                  </a:lnTo>
                  <a:lnTo>
                    <a:pt x="2050" y="1659"/>
                  </a:lnTo>
                  <a:lnTo>
                    <a:pt x="2047" y="1651"/>
                  </a:lnTo>
                  <a:lnTo>
                    <a:pt x="2042" y="1645"/>
                  </a:lnTo>
                  <a:lnTo>
                    <a:pt x="2039" y="1637"/>
                  </a:lnTo>
                  <a:lnTo>
                    <a:pt x="2036" y="1631"/>
                  </a:lnTo>
                  <a:lnTo>
                    <a:pt x="2033" y="1623"/>
                  </a:lnTo>
                  <a:lnTo>
                    <a:pt x="2028" y="1617"/>
                  </a:lnTo>
                  <a:lnTo>
                    <a:pt x="2025" y="1609"/>
                  </a:lnTo>
                  <a:lnTo>
                    <a:pt x="2022" y="1603"/>
                  </a:lnTo>
                  <a:lnTo>
                    <a:pt x="2019" y="1596"/>
                  </a:lnTo>
                  <a:lnTo>
                    <a:pt x="2015" y="1589"/>
                  </a:lnTo>
                  <a:lnTo>
                    <a:pt x="2011" y="1581"/>
                  </a:lnTo>
                  <a:lnTo>
                    <a:pt x="2008" y="1574"/>
                  </a:lnTo>
                  <a:lnTo>
                    <a:pt x="2004" y="1568"/>
                  </a:lnTo>
                  <a:lnTo>
                    <a:pt x="2001" y="1562"/>
                  </a:lnTo>
                  <a:lnTo>
                    <a:pt x="1998" y="1556"/>
                  </a:lnTo>
                  <a:lnTo>
                    <a:pt x="1995" y="1551"/>
                  </a:lnTo>
                  <a:lnTo>
                    <a:pt x="1990" y="1543"/>
                  </a:lnTo>
                  <a:lnTo>
                    <a:pt x="1989" y="1537"/>
                  </a:lnTo>
                  <a:lnTo>
                    <a:pt x="1984" y="1532"/>
                  </a:lnTo>
                  <a:lnTo>
                    <a:pt x="1981" y="1527"/>
                  </a:lnTo>
                  <a:lnTo>
                    <a:pt x="1978" y="1521"/>
                  </a:lnTo>
                  <a:lnTo>
                    <a:pt x="1975" y="1516"/>
                  </a:lnTo>
                  <a:lnTo>
                    <a:pt x="1971" y="1512"/>
                  </a:lnTo>
                  <a:lnTo>
                    <a:pt x="1970" y="1507"/>
                  </a:lnTo>
                  <a:lnTo>
                    <a:pt x="1967" y="1502"/>
                  </a:lnTo>
                  <a:lnTo>
                    <a:pt x="1964" y="1499"/>
                  </a:lnTo>
                  <a:lnTo>
                    <a:pt x="1960" y="1494"/>
                  </a:lnTo>
                  <a:lnTo>
                    <a:pt x="1959" y="1491"/>
                  </a:lnTo>
                  <a:lnTo>
                    <a:pt x="1954" y="1485"/>
                  </a:lnTo>
                  <a:lnTo>
                    <a:pt x="1951" y="1480"/>
                  </a:lnTo>
                  <a:lnTo>
                    <a:pt x="1946" y="1476"/>
                  </a:lnTo>
                  <a:lnTo>
                    <a:pt x="1942" y="1471"/>
                  </a:lnTo>
                  <a:lnTo>
                    <a:pt x="1937" y="1468"/>
                  </a:lnTo>
                  <a:lnTo>
                    <a:pt x="1934" y="1465"/>
                  </a:lnTo>
                  <a:lnTo>
                    <a:pt x="1927" y="1458"/>
                  </a:lnTo>
                  <a:lnTo>
                    <a:pt x="1921" y="1454"/>
                  </a:lnTo>
                  <a:lnTo>
                    <a:pt x="1913" y="1450"/>
                  </a:lnTo>
                  <a:lnTo>
                    <a:pt x="1910" y="1447"/>
                  </a:lnTo>
                  <a:lnTo>
                    <a:pt x="1905" y="1446"/>
                  </a:lnTo>
                  <a:lnTo>
                    <a:pt x="1901" y="1446"/>
                  </a:lnTo>
                  <a:lnTo>
                    <a:pt x="1898" y="1446"/>
                  </a:lnTo>
                  <a:lnTo>
                    <a:pt x="1894" y="1446"/>
                  </a:lnTo>
                  <a:lnTo>
                    <a:pt x="1891" y="1446"/>
                  </a:lnTo>
                  <a:lnTo>
                    <a:pt x="1890" y="1446"/>
                  </a:lnTo>
                  <a:lnTo>
                    <a:pt x="1887" y="1447"/>
                  </a:lnTo>
                  <a:lnTo>
                    <a:pt x="1887" y="1449"/>
                  </a:lnTo>
                  <a:lnTo>
                    <a:pt x="1887" y="1447"/>
                  </a:lnTo>
                  <a:lnTo>
                    <a:pt x="1887" y="1446"/>
                  </a:lnTo>
                  <a:lnTo>
                    <a:pt x="1887" y="1443"/>
                  </a:lnTo>
                  <a:lnTo>
                    <a:pt x="1890" y="1439"/>
                  </a:lnTo>
                  <a:lnTo>
                    <a:pt x="1890" y="1433"/>
                  </a:lnTo>
                  <a:lnTo>
                    <a:pt x="1891" y="1427"/>
                  </a:lnTo>
                  <a:lnTo>
                    <a:pt x="1891" y="1424"/>
                  </a:lnTo>
                  <a:lnTo>
                    <a:pt x="1893" y="1421"/>
                  </a:lnTo>
                  <a:lnTo>
                    <a:pt x="1893" y="1416"/>
                  </a:lnTo>
                  <a:lnTo>
                    <a:pt x="1894" y="1413"/>
                  </a:lnTo>
                  <a:lnTo>
                    <a:pt x="1894" y="1408"/>
                  </a:lnTo>
                  <a:lnTo>
                    <a:pt x="1896" y="1403"/>
                  </a:lnTo>
                  <a:lnTo>
                    <a:pt x="1896" y="1399"/>
                  </a:lnTo>
                  <a:lnTo>
                    <a:pt x="1896" y="1394"/>
                  </a:lnTo>
                  <a:lnTo>
                    <a:pt x="1896" y="1388"/>
                  </a:lnTo>
                  <a:lnTo>
                    <a:pt x="1898" y="1383"/>
                  </a:lnTo>
                  <a:lnTo>
                    <a:pt x="1898" y="1378"/>
                  </a:lnTo>
                  <a:lnTo>
                    <a:pt x="1898" y="1374"/>
                  </a:lnTo>
                  <a:lnTo>
                    <a:pt x="1898" y="1367"/>
                  </a:lnTo>
                  <a:lnTo>
                    <a:pt x="1896" y="1363"/>
                  </a:lnTo>
                  <a:lnTo>
                    <a:pt x="1896" y="1356"/>
                  </a:lnTo>
                  <a:lnTo>
                    <a:pt x="1896" y="1350"/>
                  </a:lnTo>
                  <a:lnTo>
                    <a:pt x="1894" y="1345"/>
                  </a:lnTo>
                  <a:lnTo>
                    <a:pt x="1893" y="1339"/>
                  </a:lnTo>
                  <a:lnTo>
                    <a:pt x="1893" y="1333"/>
                  </a:lnTo>
                  <a:lnTo>
                    <a:pt x="1891" y="1328"/>
                  </a:lnTo>
                  <a:lnTo>
                    <a:pt x="1891" y="1325"/>
                  </a:lnTo>
                  <a:lnTo>
                    <a:pt x="1890" y="1320"/>
                  </a:lnTo>
                  <a:lnTo>
                    <a:pt x="1888" y="1317"/>
                  </a:lnTo>
                  <a:lnTo>
                    <a:pt x="1888" y="1314"/>
                  </a:lnTo>
                  <a:lnTo>
                    <a:pt x="1885" y="1309"/>
                  </a:lnTo>
                  <a:lnTo>
                    <a:pt x="1883" y="1304"/>
                  </a:lnTo>
                  <a:lnTo>
                    <a:pt x="1883" y="1301"/>
                  </a:lnTo>
                  <a:lnTo>
                    <a:pt x="1882" y="1297"/>
                  </a:lnTo>
                  <a:lnTo>
                    <a:pt x="1879" y="1292"/>
                  </a:lnTo>
                  <a:lnTo>
                    <a:pt x="1876" y="1287"/>
                  </a:lnTo>
                  <a:lnTo>
                    <a:pt x="1874" y="1283"/>
                  </a:lnTo>
                  <a:lnTo>
                    <a:pt x="1872" y="1278"/>
                  </a:lnTo>
                  <a:lnTo>
                    <a:pt x="1869" y="1273"/>
                  </a:lnTo>
                  <a:lnTo>
                    <a:pt x="1868" y="1267"/>
                  </a:lnTo>
                  <a:lnTo>
                    <a:pt x="1865" y="1262"/>
                  </a:lnTo>
                  <a:lnTo>
                    <a:pt x="1861" y="1257"/>
                  </a:lnTo>
                  <a:lnTo>
                    <a:pt x="1858" y="1251"/>
                  </a:lnTo>
                  <a:lnTo>
                    <a:pt x="1855" y="1246"/>
                  </a:lnTo>
                  <a:lnTo>
                    <a:pt x="1854" y="1240"/>
                  </a:lnTo>
                  <a:lnTo>
                    <a:pt x="1850" y="1234"/>
                  </a:lnTo>
                  <a:lnTo>
                    <a:pt x="1847" y="1229"/>
                  </a:lnTo>
                  <a:lnTo>
                    <a:pt x="1844" y="1223"/>
                  </a:lnTo>
                  <a:lnTo>
                    <a:pt x="1841" y="1218"/>
                  </a:lnTo>
                  <a:lnTo>
                    <a:pt x="1838" y="1212"/>
                  </a:lnTo>
                  <a:lnTo>
                    <a:pt x="1835" y="1206"/>
                  </a:lnTo>
                  <a:lnTo>
                    <a:pt x="1832" y="1199"/>
                  </a:lnTo>
                  <a:lnTo>
                    <a:pt x="1827" y="1195"/>
                  </a:lnTo>
                  <a:lnTo>
                    <a:pt x="1825" y="1188"/>
                  </a:lnTo>
                  <a:lnTo>
                    <a:pt x="1821" y="1182"/>
                  </a:lnTo>
                  <a:lnTo>
                    <a:pt x="1817" y="1176"/>
                  </a:lnTo>
                  <a:lnTo>
                    <a:pt x="1814" y="1171"/>
                  </a:lnTo>
                  <a:lnTo>
                    <a:pt x="1811" y="1166"/>
                  </a:lnTo>
                  <a:lnTo>
                    <a:pt x="1808" y="1160"/>
                  </a:lnTo>
                  <a:lnTo>
                    <a:pt x="1805" y="1154"/>
                  </a:lnTo>
                  <a:lnTo>
                    <a:pt x="1802" y="1148"/>
                  </a:lnTo>
                  <a:lnTo>
                    <a:pt x="1799" y="1143"/>
                  </a:lnTo>
                  <a:lnTo>
                    <a:pt x="1795" y="1137"/>
                  </a:lnTo>
                  <a:lnTo>
                    <a:pt x="1792" y="1132"/>
                  </a:lnTo>
                  <a:lnTo>
                    <a:pt x="1788" y="1126"/>
                  </a:lnTo>
                  <a:lnTo>
                    <a:pt x="1786" y="1122"/>
                  </a:lnTo>
                  <a:lnTo>
                    <a:pt x="1781" y="1116"/>
                  </a:lnTo>
                  <a:lnTo>
                    <a:pt x="1780" y="1111"/>
                  </a:lnTo>
                  <a:lnTo>
                    <a:pt x="1775" y="1107"/>
                  </a:lnTo>
                  <a:lnTo>
                    <a:pt x="1774" y="1102"/>
                  </a:lnTo>
                  <a:lnTo>
                    <a:pt x="1770" y="1097"/>
                  </a:lnTo>
                  <a:lnTo>
                    <a:pt x="1767" y="1093"/>
                  </a:lnTo>
                  <a:lnTo>
                    <a:pt x="1766" y="1089"/>
                  </a:lnTo>
                  <a:lnTo>
                    <a:pt x="1764" y="1085"/>
                  </a:lnTo>
                  <a:lnTo>
                    <a:pt x="1761" y="1082"/>
                  </a:lnTo>
                  <a:lnTo>
                    <a:pt x="1758" y="1077"/>
                  </a:lnTo>
                  <a:lnTo>
                    <a:pt x="1756" y="1074"/>
                  </a:lnTo>
                  <a:lnTo>
                    <a:pt x="1755" y="1071"/>
                  </a:lnTo>
                  <a:lnTo>
                    <a:pt x="1750" y="1064"/>
                  </a:lnTo>
                  <a:lnTo>
                    <a:pt x="1748" y="1060"/>
                  </a:lnTo>
                  <a:lnTo>
                    <a:pt x="1745" y="1055"/>
                  </a:lnTo>
                  <a:lnTo>
                    <a:pt x="1744" y="1053"/>
                  </a:lnTo>
                  <a:lnTo>
                    <a:pt x="1742" y="1052"/>
                  </a:lnTo>
                  <a:lnTo>
                    <a:pt x="1742" y="1050"/>
                  </a:lnTo>
                  <a:lnTo>
                    <a:pt x="1742" y="1047"/>
                  </a:lnTo>
                  <a:lnTo>
                    <a:pt x="1744" y="1044"/>
                  </a:lnTo>
                  <a:lnTo>
                    <a:pt x="1745" y="1039"/>
                  </a:lnTo>
                  <a:lnTo>
                    <a:pt x="1747" y="1031"/>
                  </a:lnTo>
                  <a:lnTo>
                    <a:pt x="1750" y="1024"/>
                  </a:lnTo>
                  <a:lnTo>
                    <a:pt x="1750" y="1019"/>
                  </a:lnTo>
                  <a:lnTo>
                    <a:pt x="1752" y="1016"/>
                  </a:lnTo>
                  <a:lnTo>
                    <a:pt x="1753" y="1009"/>
                  </a:lnTo>
                  <a:lnTo>
                    <a:pt x="1755" y="1006"/>
                  </a:lnTo>
                  <a:lnTo>
                    <a:pt x="1756" y="1000"/>
                  </a:lnTo>
                  <a:lnTo>
                    <a:pt x="1758" y="994"/>
                  </a:lnTo>
                  <a:lnTo>
                    <a:pt x="1758" y="989"/>
                  </a:lnTo>
                  <a:lnTo>
                    <a:pt x="1761" y="983"/>
                  </a:lnTo>
                  <a:lnTo>
                    <a:pt x="1763" y="976"/>
                  </a:lnTo>
                  <a:lnTo>
                    <a:pt x="1764" y="970"/>
                  </a:lnTo>
                  <a:lnTo>
                    <a:pt x="1766" y="964"/>
                  </a:lnTo>
                  <a:lnTo>
                    <a:pt x="1767" y="958"/>
                  </a:lnTo>
                  <a:lnTo>
                    <a:pt x="1769" y="951"/>
                  </a:lnTo>
                  <a:lnTo>
                    <a:pt x="1772" y="944"/>
                  </a:lnTo>
                  <a:lnTo>
                    <a:pt x="1774" y="937"/>
                  </a:lnTo>
                  <a:lnTo>
                    <a:pt x="1775" y="929"/>
                  </a:lnTo>
                  <a:lnTo>
                    <a:pt x="1778" y="922"/>
                  </a:lnTo>
                  <a:lnTo>
                    <a:pt x="1780" y="915"/>
                  </a:lnTo>
                  <a:lnTo>
                    <a:pt x="1781" y="907"/>
                  </a:lnTo>
                  <a:lnTo>
                    <a:pt x="1785" y="901"/>
                  </a:lnTo>
                  <a:lnTo>
                    <a:pt x="1785" y="896"/>
                  </a:lnTo>
                  <a:lnTo>
                    <a:pt x="1786" y="892"/>
                  </a:lnTo>
                  <a:lnTo>
                    <a:pt x="1786" y="889"/>
                  </a:lnTo>
                  <a:lnTo>
                    <a:pt x="1788" y="884"/>
                  </a:lnTo>
                  <a:lnTo>
                    <a:pt x="1788" y="881"/>
                  </a:lnTo>
                  <a:lnTo>
                    <a:pt x="1789" y="876"/>
                  </a:lnTo>
                  <a:lnTo>
                    <a:pt x="1789" y="873"/>
                  </a:lnTo>
                  <a:lnTo>
                    <a:pt x="1791" y="868"/>
                  </a:lnTo>
                  <a:lnTo>
                    <a:pt x="1791" y="865"/>
                  </a:lnTo>
                  <a:lnTo>
                    <a:pt x="1792" y="860"/>
                  </a:lnTo>
                  <a:lnTo>
                    <a:pt x="1792" y="856"/>
                  </a:lnTo>
                  <a:lnTo>
                    <a:pt x="1794" y="853"/>
                  </a:lnTo>
                  <a:lnTo>
                    <a:pt x="1794" y="845"/>
                  </a:lnTo>
                  <a:lnTo>
                    <a:pt x="1795" y="837"/>
                  </a:lnTo>
                  <a:lnTo>
                    <a:pt x="1795" y="834"/>
                  </a:lnTo>
                  <a:lnTo>
                    <a:pt x="1795" y="829"/>
                  </a:lnTo>
                  <a:lnTo>
                    <a:pt x="1795" y="824"/>
                  </a:lnTo>
                  <a:lnTo>
                    <a:pt x="1795" y="821"/>
                  </a:lnTo>
                  <a:lnTo>
                    <a:pt x="1797" y="813"/>
                  </a:lnTo>
                  <a:lnTo>
                    <a:pt x="1797" y="805"/>
                  </a:lnTo>
                  <a:lnTo>
                    <a:pt x="1797" y="798"/>
                  </a:lnTo>
                  <a:lnTo>
                    <a:pt x="1799" y="791"/>
                  </a:lnTo>
                  <a:lnTo>
                    <a:pt x="1799" y="785"/>
                  </a:lnTo>
                  <a:lnTo>
                    <a:pt x="1800" y="779"/>
                  </a:lnTo>
                  <a:lnTo>
                    <a:pt x="1800" y="771"/>
                  </a:lnTo>
                  <a:lnTo>
                    <a:pt x="1800" y="765"/>
                  </a:lnTo>
                  <a:lnTo>
                    <a:pt x="1800" y="758"/>
                  </a:lnTo>
                  <a:lnTo>
                    <a:pt x="1800" y="754"/>
                  </a:lnTo>
                  <a:lnTo>
                    <a:pt x="1800" y="746"/>
                  </a:lnTo>
                  <a:lnTo>
                    <a:pt x="1800" y="741"/>
                  </a:lnTo>
                  <a:lnTo>
                    <a:pt x="1800" y="736"/>
                  </a:lnTo>
                  <a:lnTo>
                    <a:pt x="1800" y="732"/>
                  </a:lnTo>
                  <a:lnTo>
                    <a:pt x="1800" y="727"/>
                  </a:lnTo>
                  <a:lnTo>
                    <a:pt x="1800" y="724"/>
                  </a:lnTo>
                  <a:lnTo>
                    <a:pt x="1800" y="719"/>
                  </a:lnTo>
                  <a:lnTo>
                    <a:pt x="1802" y="716"/>
                  </a:lnTo>
                  <a:lnTo>
                    <a:pt x="1802" y="710"/>
                  </a:lnTo>
                  <a:lnTo>
                    <a:pt x="1803" y="707"/>
                  </a:lnTo>
                  <a:lnTo>
                    <a:pt x="1803" y="702"/>
                  </a:lnTo>
                  <a:lnTo>
                    <a:pt x="1805" y="699"/>
                  </a:lnTo>
                  <a:lnTo>
                    <a:pt x="1806" y="692"/>
                  </a:lnTo>
                  <a:lnTo>
                    <a:pt x="1810" y="686"/>
                  </a:lnTo>
                  <a:lnTo>
                    <a:pt x="1810" y="681"/>
                  </a:lnTo>
                  <a:lnTo>
                    <a:pt x="1810" y="677"/>
                  </a:lnTo>
                  <a:lnTo>
                    <a:pt x="1811" y="674"/>
                  </a:lnTo>
                  <a:lnTo>
                    <a:pt x="1813" y="669"/>
                  </a:lnTo>
                  <a:lnTo>
                    <a:pt x="1813" y="666"/>
                  </a:lnTo>
                  <a:lnTo>
                    <a:pt x="1814" y="661"/>
                  </a:lnTo>
                  <a:lnTo>
                    <a:pt x="1814" y="656"/>
                  </a:lnTo>
                  <a:lnTo>
                    <a:pt x="1816" y="653"/>
                  </a:lnTo>
                  <a:lnTo>
                    <a:pt x="1816" y="649"/>
                  </a:lnTo>
                  <a:lnTo>
                    <a:pt x="1816" y="644"/>
                  </a:lnTo>
                  <a:lnTo>
                    <a:pt x="1816" y="639"/>
                  </a:lnTo>
                  <a:lnTo>
                    <a:pt x="1816" y="636"/>
                  </a:lnTo>
                  <a:lnTo>
                    <a:pt x="1814" y="631"/>
                  </a:lnTo>
                  <a:lnTo>
                    <a:pt x="1814" y="627"/>
                  </a:lnTo>
                  <a:lnTo>
                    <a:pt x="1813" y="623"/>
                  </a:lnTo>
                  <a:lnTo>
                    <a:pt x="1813" y="619"/>
                  </a:lnTo>
                  <a:lnTo>
                    <a:pt x="1810" y="616"/>
                  </a:lnTo>
                  <a:lnTo>
                    <a:pt x="1808" y="611"/>
                  </a:lnTo>
                  <a:lnTo>
                    <a:pt x="1805" y="608"/>
                  </a:lnTo>
                  <a:lnTo>
                    <a:pt x="1803" y="605"/>
                  </a:lnTo>
                  <a:lnTo>
                    <a:pt x="1800" y="601"/>
                  </a:lnTo>
                  <a:lnTo>
                    <a:pt x="1795" y="598"/>
                  </a:lnTo>
                  <a:lnTo>
                    <a:pt x="1792" y="595"/>
                  </a:lnTo>
                  <a:lnTo>
                    <a:pt x="1788" y="594"/>
                  </a:lnTo>
                  <a:lnTo>
                    <a:pt x="1783" y="590"/>
                  </a:lnTo>
                  <a:lnTo>
                    <a:pt x="1778" y="587"/>
                  </a:lnTo>
                  <a:lnTo>
                    <a:pt x="1774" y="586"/>
                  </a:lnTo>
                  <a:lnTo>
                    <a:pt x="1769" y="584"/>
                  </a:lnTo>
                  <a:lnTo>
                    <a:pt x="1764" y="581"/>
                  </a:lnTo>
                  <a:lnTo>
                    <a:pt x="1761" y="581"/>
                  </a:lnTo>
                  <a:lnTo>
                    <a:pt x="1758" y="579"/>
                  </a:lnTo>
                  <a:lnTo>
                    <a:pt x="1755" y="579"/>
                  </a:lnTo>
                  <a:lnTo>
                    <a:pt x="1747" y="578"/>
                  </a:lnTo>
                  <a:lnTo>
                    <a:pt x="1741" y="578"/>
                  </a:lnTo>
                  <a:lnTo>
                    <a:pt x="1734" y="578"/>
                  </a:lnTo>
                  <a:lnTo>
                    <a:pt x="1730" y="579"/>
                  </a:lnTo>
                  <a:lnTo>
                    <a:pt x="1723" y="579"/>
                  </a:lnTo>
                  <a:lnTo>
                    <a:pt x="1719" y="581"/>
                  </a:lnTo>
                  <a:lnTo>
                    <a:pt x="1714" y="584"/>
                  </a:lnTo>
                  <a:lnTo>
                    <a:pt x="1711" y="586"/>
                  </a:lnTo>
                  <a:lnTo>
                    <a:pt x="1706" y="587"/>
                  </a:lnTo>
                  <a:lnTo>
                    <a:pt x="1701" y="590"/>
                  </a:lnTo>
                  <a:lnTo>
                    <a:pt x="1698" y="594"/>
                  </a:lnTo>
                  <a:lnTo>
                    <a:pt x="1695" y="597"/>
                  </a:lnTo>
                  <a:lnTo>
                    <a:pt x="1690" y="601"/>
                  </a:lnTo>
                  <a:lnTo>
                    <a:pt x="1687" y="606"/>
                  </a:lnTo>
                  <a:lnTo>
                    <a:pt x="1684" y="609"/>
                  </a:lnTo>
                  <a:lnTo>
                    <a:pt x="1682" y="614"/>
                  </a:lnTo>
                  <a:lnTo>
                    <a:pt x="1681" y="617"/>
                  </a:lnTo>
                  <a:lnTo>
                    <a:pt x="1679" y="623"/>
                  </a:lnTo>
                  <a:lnTo>
                    <a:pt x="1676" y="627"/>
                  </a:lnTo>
                  <a:lnTo>
                    <a:pt x="1675" y="633"/>
                  </a:lnTo>
                  <a:lnTo>
                    <a:pt x="1673" y="638"/>
                  </a:lnTo>
                  <a:lnTo>
                    <a:pt x="1670" y="642"/>
                  </a:lnTo>
                  <a:lnTo>
                    <a:pt x="1668" y="647"/>
                  </a:lnTo>
                  <a:lnTo>
                    <a:pt x="1667" y="653"/>
                  </a:lnTo>
                  <a:lnTo>
                    <a:pt x="1664" y="659"/>
                  </a:lnTo>
                  <a:lnTo>
                    <a:pt x="1662" y="666"/>
                  </a:lnTo>
                  <a:lnTo>
                    <a:pt x="1660" y="670"/>
                  </a:lnTo>
                  <a:lnTo>
                    <a:pt x="1659" y="677"/>
                  </a:lnTo>
                  <a:lnTo>
                    <a:pt x="1656" y="681"/>
                  </a:lnTo>
                  <a:lnTo>
                    <a:pt x="1654" y="686"/>
                  </a:lnTo>
                  <a:lnTo>
                    <a:pt x="1653" y="691"/>
                  </a:lnTo>
                  <a:lnTo>
                    <a:pt x="1653" y="696"/>
                  </a:lnTo>
                  <a:lnTo>
                    <a:pt x="1651" y="700"/>
                  </a:lnTo>
                  <a:lnTo>
                    <a:pt x="1649" y="705"/>
                  </a:lnTo>
                  <a:lnTo>
                    <a:pt x="1648" y="708"/>
                  </a:lnTo>
                  <a:lnTo>
                    <a:pt x="1646" y="713"/>
                  </a:lnTo>
                  <a:lnTo>
                    <a:pt x="1646" y="716"/>
                  </a:lnTo>
                  <a:lnTo>
                    <a:pt x="1646" y="719"/>
                  </a:lnTo>
                  <a:lnTo>
                    <a:pt x="1645" y="722"/>
                  </a:lnTo>
                  <a:lnTo>
                    <a:pt x="1645" y="724"/>
                  </a:lnTo>
                  <a:lnTo>
                    <a:pt x="1602" y="730"/>
                  </a:lnTo>
                  <a:lnTo>
                    <a:pt x="1560" y="707"/>
                  </a:lnTo>
                  <a:lnTo>
                    <a:pt x="1560" y="705"/>
                  </a:lnTo>
                  <a:lnTo>
                    <a:pt x="1558" y="703"/>
                  </a:lnTo>
                  <a:lnTo>
                    <a:pt x="1558" y="700"/>
                  </a:lnTo>
                  <a:lnTo>
                    <a:pt x="1557" y="697"/>
                  </a:lnTo>
                  <a:lnTo>
                    <a:pt x="1555" y="692"/>
                  </a:lnTo>
                  <a:lnTo>
                    <a:pt x="1554" y="688"/>
                  </a:lnTo>
                  <a:lnTo>
                    <a:pt x="1552" y="683"/>
                  </a:lnTo>
                  <a:lnTo>
                    <a:pt x="1549" y="677"/>
                  </a:lnTo>
                  <a:lnTo>
                    <a:pt x="1546" y="670"/>
                  </a:lnTo>
                  <a:lnTo>
                    <a:pt x="1543" y="664"/>
                  </a:lnTo>
                  <a:lnTo>
                    <a:pt x="1539" y="658"/>
                  </a:lnTo>
                  <a:lnTo>
                    <a:pt x="1536" y="652"/>
                  </a:lnTo>
                  <a:lnTo>
                    <a:pt x="1533" y="645"/>
                  </a:lnTo>
                  <a:lnTo>
                    <a:pt x="1528" y="639"/>
                  </a:lnTo>
                  <a:lnTo>
                    <a:pt x="1524" y="634"/>
                  </a:lnTo>
                  <a:lnTo>
                    <a:pt x="1519" y="630"/>
                  </a:lnTo>
                  <a:lnTo>
                    <a:pt x="1514" y="625"/>
                  </a:lnTo>
                  <a:lnTo>
                    <a:pt x="1508" y="622"/>
                  </a:lnTo>
                  <a:lnTo>
                    <a:pt x="1502" y="619"/>
                  </a:lnTo>
                  <a:lnTo>
                    <a:pt x="1495" y="617"/>
                  </a:lnTo>
                  <a:lnTo>
                    <a:pt x="1489" y="616"/>
                  </a:lnTo>
                  <a:lnTo>
                    <a:pt x="1481" y="616"/>
                  </a:lnTo>
                  <a:lnTo>
                    <a:pt x="1473" y="616"/>
                  </a:lnTo>
                  <a:lnTo>
                    <a:pt x="1467" y="617"/>
                  </a:lnTo>
                  <a:lnTo>
                    <a:pt x="1462" y="617"/>
                  </a:lnTo>
                  <a:lnTo>
                    <a:pt x="1459" y="617"/>
                  </a:lnTo>
                  <a:lnTo>
                    <a:pt x="1455" y="617"/>
                  </a:lnTo>
                  <a:lnTo>
                    <a:pt x="1451" y="620"/>
                  </a:lnTo>
                  <a:lnTo>
                    <a:pt x="1447" y="620"/>
                  </a:lnTo>
                  <a:lnTo>
                    <a:pt x="1442" y="623"/>
                  </a:lnTo>
                  <a:lnTo>
                    <a:pt x="1437" y="625"/>
                  </a:lnTo>
                  <a:lnTo>
                    <a:pt x="1434" y="627"/>
                  </a:lnTo>
                  <a:lnTo>
                    <a:pt x="1431" y="628"/>
                  </a:lnTo>
                  <a:lnTo>
                    <a:pt x="1426" y="631"/>
                  </a:lnTo>
                  <a:lnTo>
                    <a:pt x="1422" y="633"/>
                  </a:lnTo>
                  <a:lnTo>
                    <a:pt x="1417" y="636"/>
                  </a:lnTo>
                  <a:lnTo>
                    <a:pt x="1414" y="638"/>
                  </a:lnTo>
                  <a:lnTo>
                    <a:pt x="1409" y="641"/>
                  </a:lnTo>
                  <a:lnTo>
                    <a:pt x="1404" y="644"/>
                  </a:lnTo>
                  <a:lnTo>
                    <a:pt x="1401" y="649"/>
                  </a:lnTo>
                  <a:lnTo>
                    <a:pt x="1400" y="645"/>
                  </a:lnTo>
                  <a:lnTo>
                    <a:pt x="1400" y="639"/>
                  </a:lnTo>
                  <a:lnTo>
                    <a:pt x="1398" y="634"/>
                  </a:lnTo>
                  <a:lnTo>
                    <a:pt x="1396" y="630"/>
                  </a:lnTo>
                  <a:lnTo>
                    <a:pt x="1396" y="625"/>
                  </a:lnTo>
                  <a:lnTo>
                    <a:pt x="1395" y="619"/>
                  </a:lnTo>
                  <a:lnTo>
                    <a:pt x="1393" y="611"/>
                  </a:lnTo>
                  <a:lnTo>
                    <a:pt x="1392" y="605"/>
                  </a:lnTo>
                  <a:lnTo>
                    <a:pt x="1390" y="597"/>
                  </a:lnTo>
                  <a:lnTo>
                    <a:pt x="1387" y="589"/>
                  </a:lnTo>
                  <a:lnTo>
                    <a:pt x="1385" y="586"/>
                  </a:lnTo>
                  <a:lnTo>
                    <a:pt x="1385" y="581"/>
                  </a:lnTo>
                  <a:lnTo>
                    <a:pt x="1384" y="576"/>
                  </a:lnTo>
                  <a:lnTo>
                    <a:pt x="1382" y="573"/>
                  </a:lnTo>
                  <a:lnTo>
                    <a:pt x="1379" y="568"/>
                  </a:lnTo>
                  <a:lnTo>
                    <a:pt x="1378" y="565"/>
                  </a:lnTo>
                  <a:lnTo>
                    <a:pt x="1378" y="561"/>
                  </a:lnTo>
                  <a:lnTo>
                    <a:pt x="1376" y="557"/>
                  </a:lnTo>
                  <a:lnTo>
                    <a:pt x="1376" y="556"/>
                  </a:lnTo>
                  <a:lnTo>
                    <a:pt x="1376" y="553"/>
                  </a:lnTo>
                  <a:lnTo>
                    <a:pt x="1376" y="550"/>
                  </a:lnTo>
                  <a:lnTo>
                    <a:pt x="1378" y="543"/>
                  </a:lnTo>
                  <a:lnTo>
                    <a:pt x="1378" y="540"/>
                  </a:lnTo>
                  <a:lnTo>
                    <a:pt x="1379" y="536"/>
                  </a:lnTo>
                  <a:lnTo>
                    <a:pt x="1379" y="532"/>
                  </a:lnTo>
                  <a:lnTo>
                    <a:pt x="1381" y="528"/>
                  </a:lnTo>
                  <a:lnTo>
                    <a:pt x="1381" y="523"/>
                  </a:lnTo>
                  <a:lnTo>
                    <a:pt x="1382" y="520"/>
                  </a:lnTo>
                  <a:lnTo>
                    <a:pt x="1384" y="515"/>
                  </a:lnTo>
                  <a:lnTo>
                    <a:pt x="1385" y="510"/>
                  </a:lnTo>
                  <a:lnTo>
                    <a:pt x="1385" y="506"/>
                  </a:lnTo>
                  <a:lnTo>
                    <a:pt x="1385" y="499"/>
                  </a:lnTo>
                  <a:lnTo>
                    <a:pt x="1385" y="495"/>
                  </a:lnTo>
                  <a:lnTo>
                    <a:pt x="1385" y="490"/>
                  </a:lnTo>
                  <a:lnTo>
                    <a:pt x="1385" y="484"/>
                  </a:lnTo>
                  <a:lnTo>
                    <a:pt x="1387" y="479"/>
                  </a:lnTo>
                  <a:lnTo>
                    <a:pt x="1387" y="474"/>
                  </a:lnTo>
                  <a:lnTo>
                    <a:pt x="1389" y="470"/>
                  </a:lnTo>
                  <a:lnTo>
                    <a:pt x="1389" y="463"/>
                  </a:lnTo>
                  <a:lnTo>
                    <a:pt x="1389" y="459"/>
                  </a:lnTo>
                  <a:lnTo>
                    <a:pt x="1389" y="454"/>
                  </a:lnTo>
                  <a:lnTo>
                    <a:pt x="1389" y="449"/>
                  </a:lnTo>
                  <a:lnTo>
                    <a:pt x="1387" y="444"/>
                  </a:lnTo>
                  <a:lnTo>
                    <a:pt x="1387" y="440"/>
                  </a:lnTo>
                  <a:lnTo>
                    <a:pt x="1385" y="435"/>
                  </a:lnTo>
                  <a:lnTo>
                    <a:pt x="1385" y="432"/>
                  </a:lnTo>
                  <a:lnTo>
                    <a:pt x="1384" y="427"/>
                  </a:lnTo>
                  <a:lnTo>
                    <a:pt x="1382" y="423"/>
                  </a:lnTo>
                  <a:lnTo>
                    <a:pt x="1381" y="418"/>
                  </a:lnTo>
                  <a:lnTo>
                    <a:pt x="1379" y="415"/>
                  </a:lnTo>
                  <a:lnTo>
                    <a:pt x="1374" y="407"/>
                  </a:lnTo>
                  <a:lnTo>
                    <a:pt x="1370" y="401"/>
                  </a:lnTo>
                  <a:lnTo>
                    <a:pt x="1363" y="394"/>
                  </a:lnTo>
                  <a:lnTo>
                    <a:pt x="1357" y="390"/>
                  </a:lnTo>
                  <a:lnTo>
                    <a:pt x="1351" y="385"/>
                  </a:lnTo>
                  <a:lnTo>
                    <a:pt x="1345" y="382"/>
                  </a:lnTo>
                  <a:lnTo>
                    <a:pt x="1337" y="377"/>
                  </a:lnTo>
                  <a:lnTo>
                    <a:pt x="1330" y="374"/>
                  </a:lnTo>
                  <a:lnTo>
                    <a:pt x="1326" y="371"/>
                  </a:lnTo>
                  <a:lnTo>
                    <a:pt x="1321" y="369"/>
                  </a:lnTo>
                  <a:lnTo>
                    <a:pt x="1316" y="368"/>
                  </a:lnTo>
                  <a:lnTo>
                    <a:pt x="1313" y="366"/>
                  </a:lnTo>
                  <a:lnTo>
                    <a:pt x="1310" y="366"/>
                  </a:lnTo>
                  <a:lnTo>
                    <a:pt x="1307" y="342"/>
                  </a:lnTo>
                  <a:lnTo>
                    <a:pt x="1308" y="341"/>
                  </a:lnTo>
                  <a:lnTo>
                    <a:pt x="1312" y="341"/>
                  </a:lnTo>
                  <a:lnTo>
                    <a:pt x="1318" y="339"/>
                  </a:lnTo>
                  <a:lnTo>
                    <a:pt x="1326" y="339"/>
                  </a:lnTo>
                  <a:lnTo>
                    <a:pt x="1332" y="336"/>
                  </a:lnTo>
                  <a:lnTo>
                    <a:pt x="1338" y="335"/>
                  </a:lnTo>
                  <a:lnTo>
                    <a:pt x="1341" y="332"/>
                  </a:lnTo>
                  <a:lnTo>
                    <a:pt x="1345" y="327"/>
                  </a:lnTo>
                  <a:lnTo>
                    <a:pt x="1345" y="321"/>
                  </a:lnTo>
                  <a:lnTo>
                    <a:pt x="1341" y="313"/>
                  </a:lnTo>
                  <a:lnTo>
                    <a:pt x="1340" y="308"/>
                  </a:lnTo>
                  <a:lnTo>
                    <a:pt x="1338" y="305"/>
                  </a:lnTo>
                  <a:lnTo>
                    <a:pt x="1335" y="300"/>
                  </a:lnTo>
                  <a:lnTo>
                    <a:pt x="1334" y="297"/>
                  </a:lnTo>
                  <a:lnTo>
                    <a:pt x="1327" y="289"/>
                  </a:lnTo>
                  <a:lnTo>
                    <a:pt x="1324" y="284"/>
                  </a:lnTo>
                  <a:lnTo>
                    <a:pt x="1321" y="280"/>
                  </a:lnTo>
                  <a:lnTo>
                    <a:pt x="1319" y="278"/>
                  </a:lnTo>
                  <a:lnTo>
                    <a:pt x="1323" y="277"/>
                  </a:lnTo>
                  <a:lnTo>
                    <a:pt x="1324" y="272"/>
                  </a:lnTo>
                  <a:lnTo>
                    <a:pt x="1327" y="269"/>
                  </a:lnTo>
                  <a:lnTo>
                    <a:pt x="1329" y="264"/>
                  </a:lnTo>
                  <a:lnTo>
                    <a:pt x="1330" y="259"/>
                  </a:lnTo>
                  <a:lnTo>
                    <a:pt x="1330" y="255"/>
                  </a:lnTo>
                  <a:lnTo>
                    <a:pt x="1330" y="250"/>
                  </a:lnTo>
                  <a:lnTo>
                    <a:pt x="1327" y="245"/>
                  </a:lnTo>
                  <a:lnTo>
                    <a:pt x="1324" y="240"/>
                  </a:lnTo>
                  <a:lnTo>
                    <a:pt x="1319" y="237"/>
                  </a:lnTo>
                  <a:lnTo>
                    <a:pt x="1316" y="234"/>
                  </a:lnTo>
                  <a:lnTo>
                    <a:pt x="1312" y="231"/>
                  </a:lnTo>
                  <a:lnTo>
                    <a:pt x="1308" y="230"/>
                  </a:lnTo>
                  <a:lnTo>
                    <a:pt x="1305" y="228"/>
                  </a:lnTo>
                  <a:lnTo>
                    <a:pt x="1304" y="226"/>
                  </a:lnTo>
                  <a:lnTo>
                    <a:pt x="1304" y="225"/>
                  </a:lnTo>
                  <a:lnTo>
                    <a:pt x="1304" y="220"/>
                  </a:lnTo>
                  <a:lnTo>
                    <a:pt x="1304" y="217"/>
                  </a:lnTo>
                  <a:lnTo>
                    <a:pt x="1304" y="211"/>
                  </a:lnTo>
                  <a:lnTo>
                    <a:pt x="1302" y="204"/>
                  </a:lnTo>
                  <a:lnTo>
                    <a:pt x="1301" y="198"/>
                  </a:lnTo>
                  <a:lnTo>
                    <a:pt x="1301" y="192"/>
                  </a:lnTo>
                  <a:lnTo>
                    <a:pt x="1297" y="184"/>
                  </a:lnTo>
                  <a:lnTo>
                    <a:pt x="1294" y="178"/>
                  </a:lnTo>
                  <a:lnTo>
                    <a:pt x="1290" y="170"/>
                  </a:lnTo>
                  <a:lnTo>
                    <a:pt x="1286" y="165"/>
                  </a:lnTo>
                  <a:lnTo>
                    <a:pt x="1280" y="159"/>
                  </a:lnTo>
                  <a:lnTo>
                    <a:pt x="1277" y="154"/>
                  </a:lnTo>
                  <a:lnTo>
                    <a:pt x="1274" y="151"/>
                  </a:lnTo>
                  <a:lnTo>
                    <a:pt x="1274" y="148"/>
                  </a:lnTo>
                  <a:lnTo>
                    <a:pt x="1272" y="143"/>
                  </a:lnTo>
                  <a:lnTo>
                    <a:pt x="1272" y="138"/>
                  </a:lnTo>
                  <a:lnTo>
                    <a:pt x="1269" y="132"/>
                  </a:lnTo>
                  <a:lnTo>
                    <a:pt x="1266" y="126"/>
                  </a:lnTo>
                  <a:lnTo>
                    <a:pt x="1261" y="120"/>
                  </a:lnTo>
                  <a:lnTo>
                    <a:pt x="1257" y="113"/>
                  </a:lnTo>
                  <a:lnTo>
                    <a:pt x="1252" y="110"/>
                  </a:lnTo>
                  <a:lnTo>
                    <a:pt x="1249" y="106"/>
                  </a:lnTo>
                  <a:lnTo>
                    <a:pt x="1242" y="102"/>
                  </a:lnTo>
                  <a:lnTo>
                    <a:pt x="1236" y="99"/>
                  </a:lnTo>
                  <a:lnTo>
                    <a:pt x="1230" y="95"/>
                  </a:lnTo>
                  <a:lnTo>
                    <a:pt x="1222" y="91"/>
                  </a:lnTo>
                  <a:lnTo>
                    <a:pt x="1214" y="88"/>
                  </a:lnTo>
                  <a:lnTo>
                    <a:pt x="1208" y="85"/>
                  </a:lnTo>
                  <a:lnTo>
                    <a:pt x="1200" y="82"/>
                  </a:lnTo>
                  <a:lnTo>
                    <a:pt x="1194" y="79"/>
                  </a:lnTo>
                  <a:lnTo>
                    <a:pt x="1186" y="76"/>
                  </a:lnTo>
                  <a:lnTo>
                    <a:pt x="1181" y="74"/>
                  </a:lnTo>
                  <a:lnTo>
                    <a:pt x="1176" y="73"/>
                  </a:lnTo>
                  <a:lnTo>
                    <a:pt x="1173" y="71"/>
                  </a:lnTo>
                  <a:lnTo>
                    <a:pt x="1170" y="69"/>
                  </a:lnTo>
                  <a:lnTo>
                    <a:pt x="1172" y="69"/>
                  </a:lnTo>
                  <a:lnTo>
                    <a:pt x="1176" y="68"/>
                  </a:lnTo>
                  <a:lnTo>
                    <a:pt x="1183" y="65"/>
                  </a:lnTo>
                  <a:lnTo>
                    <a:pt x="1189" y="62"/>
                  </a:lnTo>
                  <a:lnTo>
                    <a:pt x="1191" y="58"/>
                  </a:lnTo>
                  <a:lnTo>
                    <a:pt x="1192" y="55"/>
                  </a:lnTo>
                  <a:lnTo>
                    <a:pt x="1194" y="52"/>
                  </a:lnTo>
                  <a:lnTo>
                    <a:pt x="1194" y="47"/>
                  </a:lnTo>
                  <a:lnTo>
                    <a:pt x="1192" y="43"/>
                  </a:lnTo>
                  <a:lnTo>
                    <a:pt x="1191" y="38"/>
                  </a:lnTo>
                  <a:lnTo>
                    <a:pt x="1186" y="33"/>
                  </a:lnTo>
                  <a:lnTo>
                    <a:pt x="1180" y="27"/>
                  </a:lnTo>
                  <a:lnTo>
                    <a:pt x="1176" y="22"/>
                  </a:lnTo>
                  <a:lnTo>
                    <a:pt x="1172" y="21"/>
                  </a:lnTo>
                  <a:lnTo>
                    <a:pt x="1167" y="18"/>
                  </a:lnTo>
                  <a:lnTo>
                    <a:pt x="1164" y="15"/>
                  </a:lnTo>
                  <a:lnTo>
                    <a:pt x="1159" y="13"/>
                  </a:lnTo>
                  <a:lnTo>
                    <a:pt x="1154" y="11"/>
                  </a:lnTo>
                  <a:lnTo>
                    <a:pt x="1151" y="10"/>
                  </a:lnTo>
                  <a:lnTo>
                    <a:pt x="1147" y="8"/>
                  </a:lnTo>
                  <a:lnTo>
                    <a:pt x="1142" y="7"/>
                  </a:lnTo>
                  <a:lnTo>
                    <a:pt x="1139" y="5"/>
                  </a:lnTo>
                  <a:lnTo>
                    <a:pt x="1134" y="4"/>
                  </a:lnTo>
                  <a:lnTo>
                    <a:pt x="1129" y="4"/>
                  </a:lnTo>
                  <a:lnTo>
                    <a:pt x="1125" y="2"/>
                  </a:lnTo>
                  <a:lnTo>
                    <a:pt x="1120" y="2"/>
                  </a:lnTo>
                  <a:lnTo>
                    <a:pt x="1117" y="2"/>
                  </a:lnTo>
                  <a:lnTo>
                    <a:pt x="1112" y="2"/>
                  </a:lnTo>
                  <a:lnTo>
                    <a:pt x="1107" y="0"/>
                  </a:lnTo>
                  <a:lnTo>
                    <a:pt x="1103" y="0"/>
                  </a:lnTo>
                  <a:lnTo>
                    <a:pt x="1096" y="0"/>
                  </a:lnTo>
                  <a:lnTo>
                    <a:pt x="1093" y="0"/>
                  </a:lnTo>
                  <a:lnTo>
                    <a:pt x="1087" y="0"/>
                  </a:lnTo>
                  <a:lnTo>
                    <a:pt x="1084" y="0"/>
                  </a:lnTo>
                  <a:lnTo>
                    <a:pt x="1079" y="0"/>
                  </a:lnTo>
                  <a:lnTo>
                    <a:pt x="1074" y="2"/>
                  </a:lnTo>
                  <a:lnTo>
                    <a:pt x="1070" y="2"/>
                  </a:lnTo>
                  <a:lnTo>
                    <a:pt x="1065" y="2"/>
                  </a:lnTo>
                  <a:lnTo>
                    <a:pt x="1060" y="2"/>
                  </a:lnTo>
                  <a:lnTo>
                    <a:pt x="1057" y="2"/>
                  </a:lnTo>
                  <a:lnTo>
                    <a:pt x="1052" y="2"/>
                  </a:lnTo>
                  <a:lnTo>
                    <a:pt x="1048" y="4"/>
                  </a:lnTo>
                  <a:lnTo>
                    <a:pt x="1043" y="4"/>
                  </a:lnTo>
                  <a:lnTo>
                    <a:pt x="1040" y="4"/>
                  </a:lnTo>
                  <a:lnTo>
                    <a:pt x="1035" y="4"/>
                  </a:lnTo>
                  <a:lnTo>
                    <a:pt x="1030" y="4"/>
                  </a:lnTo>
                  <a:lnTo>
                    <a:pt x="1026" y="5"/>
                  </a:lnTo>
                  <a:lnTo>
                    <a:pt x="1019" y="7"/>
                  </a:lnTo>
                  <a:lnTo>
                    <a:pt x="1015" y="8"/>
                  </a:lnTo>
                  <a:lnTo>
                    <a:pt x="1008" y="10"/>
                  </a:lnTo>
                  <a:lnTo>
                    <a:pt x="1004" y="11"/>
                  </a:lnTo>
                  <a:lnTo>
                    <a:pt x="999" y="15"/>
                  </a:lnTo>
                  <a:lnTo>
                    <a:pt x="991" y="16"/>
                  </a:lnTo>
                  <a:lnTo>
                    <a:pt x="986" y="19"/>
                  </a:lnTo>
                  <a:lnTo>
                    <a:pt x="980" y="22"/>
                  </a:lnTo>
                  <a:lnTo>
                    <a:pt x="974" y="25"/>
                  </a:lnTo>
                  <a:lnTo>
                    <a:pt x="968" y="29"/>
                  </a:lnTo>
                  <a:lnTo>
                    <a:pt x="961" y="33"/>
                  </a:lnTo>
                  <a:lnTo>
                    <a:pt x="955" y="36"/>
                  </a:lnTo>
                  <a:lnTo>
                    <a:pt x="950" y="40"/>
                  </a:lnTo>
                  <a:lnTo>
                    <a:pt x="944" y="43"/>
                  </a:lnTo>
                  <a:lnTo>
                    <a:pt x="939" y="46"/>
                  </a:lnTo>
                  <a:lnTo>
                    <a:pt x="933" y="49"/>
                  </a:lnTo>
                  <a:lnTo>
                    <a:pt x="928" y="52"/>
                  </a:lnTo>
                  <a:lnTo>
                    <a:pt x="924" y="55"/>
                  </a:lnTo>
                  <a:lnTo>
                    <a:pt x="919" y="58"/>
                  </a:lnTo>
                  <a:lnTo>
                    <a:pt x="914" y="62"/>
                  </a:lnTo>
                  <a:lnTo>
                    <a:pt x="911" y="65"/>
                  </a:lnTo>
                  <a:lnTo>
                    <a:pt x="906" y="66"/>
                  </a:lnTo>
                  <a:lnTo>
                    <a:pt x="903" y="68"/>
                  </a:lnTo>
                  <a:lnTo>
                    <a:pt x="900" y="71"/>
                  </a:lnTo>
                  <a:lnTo>
                    <a:pt x="898" y="73"/>
                  </a:lnTo>
                  <a:lnTo>
                    <a:pt x="895" y="76"/>
                  </a:lnTo>
                  <a:lnTo>
                    <a:pt x="894" y="76"/>
                  </a:lnTo>
                  <a:lnTo>
                    <a:pt x="894" y="74"/>
                  </a:lnTo>
                  <a:lnTo>
                    <a:pt x="894" y="68"/>
                  </a:lnTo>
                  <a:lnTo>
                    <a:pt x="892" y="65"/>
                  </a:lnTo>
                  <a:lnTo>
                    <a:pt x="891" y="60"/>
                  </a:lnTo>
                  <a:lnTo>
                    <a:pt x="889" y="55"/>
                  </a:lnTo>
                  <a:lnTo>
                    <a:pt x="887" y="52"/>
                  </a:lnTo>
                  <a:lnTo>
                    <a:pt x="884" y="47"/>
                  </a:lnTo>
                  <a:lnTo>
                    <a:pt x="880" y="44"/>
                  </a:lnTo>
                  <a:lnTo>
                    <a:pt x="876" y="40"/>
                  </a:lnTo>
                  <a:lnTo>
                    <a:pt x="872" y="38"/>
                  </a:lnTo>
                  <a:lnTo>
                    <a:pt x="865" y="35"/>
                  </a:lnTo>
                  <a:lnTo>
                    <a:pt x="859" y="33"/>
                  </a:lnTo>
                  <a:lnTo>
                    <a:pt x="854" y="33"/>
                  </a:lnTo>
                  <a:lnTo>
                    <a:pt x="850" y="33"/>
                  </a:lnTo>
                  <a:lnTo>
                    <a:pt x="847" y="33"/>
                  </a:lnTo>
                  <a:lnTo>
                    <a:pt x="842" y="35"/>
                  </a:lnTo>
                  <a:lnTo>
                    <a:pt x="836" y="35"/>
                  </a:lnTo>
                  <a:lnTo>
                    <a:pt x="831" y="36"/>
                  </a:lnTo>
                  <a:lnTo>
                    <a:pt x="826" y="38"/>
                  </a:lnTo>
                  <a:lnTo>
                    <a:pt x="823" y="40"/>
                  </a:lnTo>
                  <a:lnTo>
                    <a:pt x="818" y="43"/>
                  </a:lnTo>
                  <a:lnTo>
                    <a:pt x="814" y="44"/>
                  </a:lnTo>
                  <a:lnTo>
                    <a:pt x="810" y="47"/>
                  </a:lnTo>
                  <a:lnTo>
                    <a:pt x="807" y="52"/>
                  </a:lnTo>
                  <a:lnTo>
                    <a:pt x="801" y="58"/>
                  </a:lnTo>
                  <a:lnTo>
                    <a:pt x="795" y="66"/>
                  </a:lnTo>
                  <a:lnTo>
                    <a:pt x="792" y="69"/>
                  </a:lnTo>
                  <a:lnTo>
                    <a:pt x="790" y="74"/>
                  </a:lnTo>
                  <a:lnTo>
                    <a:pt x="788" y="77"/>
                  </a:lnTo>
                  <a:lnTo>
                    <a:pt x="787" y="82"/>
                  </a:lnTo>
                  <a:lnTo>
                    <a:pt x="782" y="88"/>
                  </a:lnTo>
                  <a:lnTo>
                    <a:pt x="779" y="95"/>
                  </a:lnTo>
                  <a:lnTo>
                    <a:pt x="776" y="101"/>
                  </a:lnTo>
                  <a:lnTo>
                    <a:pt x="776" y="107"/>
                  </a:lnTo>
                  <a:lnTo>
                    <a:pt x="774" y="110"/>
                  </a:lnTo>
                  <a:lnTo>
                    <a:pt x="774" y="113"/>
                  </a:lnTo>
                  <a:lnTo>
                    <a:pt x="774" y="115"/>
                  </a:lnTo>
                  <a:lnTo>
                    <a:pt x="774" y="112"/>
                  </a:lnTo>
                  <a:lnTo>
                    <a:pt x="773" y="109"/>
                  </a:lnTo>
                  <a:lnTo>
                    <a:pt x="770" y="106"/>
                  </a:lnTo>
                  <a:lnTo>
                    <a:pt x="766" y="102"/>
                  </a:lnTo>
                  <a:lnTo>
                    <a:pt x="762" y="98"/>
                  </a:lnTo>
                  <a:lnTo>
                    <a:pt x="759" y="93"/>
                  </a:lnTo>
                  <a:lnTo>
                    <a:pt x="752" y="88"/>
                  </a:lnTo>
                  <a:lnTo>
                    <a:pt x="749" y="84"/>
                  </a:lnTo>
                  <a:lnTo>
                    <a:pt x="743" y="77"/>
                  </a:lnTo>
                  <a:lnTo>
                    <a:pt x="738" y="74"/>
                  </a:lnTo>
                  <a:lnTo>
                    <a:pt x="732" y="68"/>
                  </a:lnTo>
                  <a:lnTo>
                    <a:pt x="727" y="66"/>
                  </a:lnTo>
                  <a:lnTo>
                    <a:pt x="722" y="62"/>
                  </a:lnTo>
                  <a:lnTo>
                    <a:pt x="718" y="60"/>
                  </a:lnTo>
                  <a:lnTo>
                    <a:pt x="715" y="58"/>
                  </a:lnTo>
                  <a:lnTo>
                    <a:pt x="713" y="60"/>
                  </a:lnTo>
                  <a:lnTo>
                    <a:pt x="708" y="62"/>
                  </a:lnTo>
                  <a:lnTo>
                    <a:pt x="705" y="66"/>
                  </a:lnTo>
                  <a:lnTo>
                    <a:pt x="702" y="71"/>
                  </a:lnTo>
                  <a:lnTo>
                    <a:pt x="702" y="79"/>
                  </a:lnTo>
                  <a:lnTo>
                    <a:pt x="700" y="84"/>
                  </a:lnTo>
                  <a:lnTo>
                    <a:pt x="700" y="90"/>
                  </a:lnTo>
                  <a:lnTo>
                    <a:pt x="700" y="95"/>
                  </a:lnTo>
                  <a:lnTo>
                    <a:pt x="700" y="96"/>
                  </a:lnTo>
                  <a:lnTo>
                    <a:pt x="699" y="96"/>
                  </a:lnTo>
                  <a:lnTo>
                    <a:pt x="697" y="95"/>
                  </a:lnTo>
                  <a:lnTo>
                    <a:pt x="693" y="93"/>
                  </a:lnTo>
                  <a:lnTo>
                    <a:pt x="689" y="93"/>
                  </a:lnTo>
                  <a:lnTo>
                    <a:pt x="685" y="93"/>
                  </a:lnTo>
                  <a:lnTo>
                    <a:pt x="680" y="93"/>
                  </a:lnTo>
                  <a:lnTo>
                    <a:pt x="677" y="95"/>
                  </a:lnTo>
                  <a:lnTo>
                    <a:pt x="672" y="99"/>
                  </a:lnTo>
                  <a:lnTo>
                    <a:pt x="671" y="102"/>
                  </a:lnTo>
                  <a:lnTo>
                    <a:pt x="667" y="107"/>
                  </a:lnTo>
                  <a:lnTo>
                    <a:pt x="666" y="112"/>
                  </a:lnTo>
                  <a:lnTo>
                    <a:pt x="666" y="117"/>
                  </a:lnTo>
                  <a:lnTo>
                    <a:pt x="666" y="120"/>
                  </a:lnTo>
                  <a:lnTo>
                    <a:pt x="666" y="123"/>
                  </a:lnTo>
                  <a:lnTo>
                    <a:pt x="666" y="126"/>
                  </a:lnTo>
                  <a:lnTo>
                    <a:pt x="666" y="127"/>
                  </a:lnTo>
                  <a:lnTo>
                    <a:pt x="664" y="126"/>
                  </a:lnTo>
                  <a:lnTo>
                    <a:pt x="658" y="121"/>
                  </a:lnTo>
                  <a:lnTo>
                    <a:pt x="655" y="120"/>
                  </a:lnTo>
                  <a:lnTo>
                    <a:pt x="650" y="118"/>
                  </a:lnTo>
                  <a:lnTo>
                    <a:pt x="645" y="115"/>
                  </a:lnTo>
                  <a:lnTo>
                    <a:pt x="641" y="113"/>
                  </a:lnTo>
                  <a:lnTo>
                    <a:pt x="636" y="112"/>
                  </a:lnTo>
                  <a:lnTo>
                    <a:pt x="631" y="109"/>
                  </a:lnTo>
                  <a:lnTo>
                    <a:pt x="625" y="107"/>
                  </a:lnTo>
                  <a:lnTo>
                    <a:pt x="620" y="106"/>
                  </a:lnTo>
                  <a:lnTo>
                    <a:pt x="616" y="106"/>
                  </a:lnTo>
                  <a:lnTo>
                    <a:pt x="612" y="106"/>
                  </a:lnTo>
                  <a:lnTo>
                    <a:pt x="608" y="106"/>
                  </a:lnTo>
                  <a:lnTo>
                    <a:pt x="605" y="107"/>
                  </a:lnTo>
                  <a:lnTo>
                    <a:pt x="600" y="110"/>
                  </a:lnTo>
                  <a:lnTo>
                    <a:pt x="597" y="115"/>
                  </a:lnTo>
                  <a:lnTo>
                    <a:pt x="595" y="121"/>
                  </a:lnTo>
                  <a:lnTo>
                    <a:pt x="595" y="129"/>
                  </a:lnTo>
                  <a:lnTo>
                    <a:pt x="595" y="135"/>
                  </a:lnTo>
                  <a:lnTo>
                    <a:pt x="595" y="140"/>
                  </a:lnTo>
                  <a:lnTo>
                    <a:pt x="597" y="143"/>
                  </a:lnTo>
                  <a:lnTo>
                    <a:pt x="597" y="145"/>
                  </a:lnTo>
                  <a:lnTo>
                    <a:pt x="595" y="145"/>
                  </a:lnTo>
                  <a:lnTo>
                    <a:pt x="592" y="143"/>
                  </a:lnTo>
                  <a:lnTo>
                    <a:pt x="586" y="142"/>
                  </a:lnTo>
                  <a:lnTo>
                    <a:pt x="581" y="142"/>
                  </a:lnTo>
                  <a:lnTo>
                    <a:pt x="573" y="140"/>
                  </a:lnTo>
                  <a:lnTo>
                    <a:pt x="565" y="142"/>
                  </a:lnTo>
                  <a:lnTo>
                    <a:pt x="559" y="142"/>
                  </a:lnTo>
                  <a:lnTo>
                    <a:pt x="553" y="145"/>
                  </a:lnTo>
                  <a:lnTo>
                    <a:pt x="546" y="149"/>
                  </a:lnTo>
                  <a:lnTo>
                    <a:pt x="543" y="154"/>
                  </a:lnTo>
                  <a:lnTo>
                    <a:pt x="542" y="160"/>
                  </a:lnTo>
                  <a:lnTo>
                    <a:pt x="542" y="167"/>
                  </a:lnTo>
                  <a:lnTo>
                    <a:pt x="542" y="170"/>
                  </a:lnTo>
                  <a:lnTo>
                    <a:pt x="542" y="175"/>
                  </a:lnTo>
                  <a:lnTo>
                    <a:pt x="543" y="178"/>
                  </a:lnTo>
                  <a:lnTo>
                    <a:pt x="543" y="179"/>
                  </a:lnTo>
                  <a:lnTo>
                    <a:pt x="542" y="179"/>
                  </a:lnTo>
                  <a:lnTo>
                    <a:pt x="537" y="178"/>
                  </a:lnTo>
                  <a:lnTo>
                    <a:pt x="532" y="176"/>
                  </a:lnTo>
                  <a:lnTo>
                    <a:pt x="526" y="176"/>
                  </a:lnTo>
                  <a:lnTo>
                    <a:pt x="520" y="175"/>
                  </a:lnTo>
                  <a:lnTo>
                    <a:pt x="513" y="176"/>
                  </a:lnTo>
                  <a:lnTo>
                    <a:pt x="507" y="178"/>
                  </a:lnTo>
                  <a:lnTo>
                    <a:pt x="504" y="182"/>
                  </a:lnTo>
                  <a:lnTo>
                    <a:pt x="501" y="184"/>
                  </a:lnTo>
                  <a:lnTo>
                    <a:pt x="499" y="189"/>
                  </a:lnTo>
                  <a:lnTo>
                    <a:pt x="498" y="192"/>
                  </a:lnTo>
                  <a:lnTo>
                    <a:pt x="496" y="197"/>
                  </a:lnTo>
                  <a:lnTo>
                    <a:pt x="493" y="200"/>
                  </a:lnTo>
                  <a:lnTo>
                    <a:pt x="491" y="206"/>
                  </a:lnTo>
                  <a:lnTo>
                    <a:pt x="491" y="211"/>
                  </a:lnTo>
                  <a:lnTo>
                    <a:pt x="490" y="217"/>
                  </a:lnTo>
                  <a:lnTo>
                    <a:pt x="488" y="222"/>
                  </a:lnTo>
                  <a:lnTo>
                    <a:pt x="487" y="226"/>
                  </a:lnTo>
                  <a:lnTo>
                    <a:pt x="485" y="231"/>
                  </a:lnTo>
                  <a:lnTo>
                    <a:pt x="485" y="234"/>
                  </a:lnTo>
                  <a:lnTo>
                    <a:pt x="485" y="240"/>
                  </a:lnTo>
                  <a:lnTo>
                    <a:pt x="485" y="242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031"/>
            <p:cNvSpPr>
              <a:spLocks/>
            </p:cNvSpPr>
            <p:nvPr/>
          </p:nvSpPr>
          <p:spPr bwMode="auto">
            <a:xfrm>
              <a:off x="847" y="838"/>
              <a:ext cx="389" cy="232"/>
            </a:xfrm>
            <a:custGeom>
              <a:avLst/>
              <a:gdLst>
                <a:gd name="T0" fmla="*/ 1 w 778"/>
                <a:gd name="T1" fmla="*/ 18 h 465"/>
                <a:gd name="T2" fmla="*/ 0 w 778"/>
                <a:gd name="T3" fmla="*/ 15 h 465"/>
                <a:gd name="T4" fmla="*/ 5 w 778"/>
                <a:gd name="T5" fmla="*/ 13 h 465"/>
                <a:gd name="T6" fmla="*/ 7 w 778"/>
                <a:gd name="T7" fmla="*/ 11 h 465"/>
                <a:gd name="T8" fmla="*/ 10 w 778"/>
                <a:gd name="T9" fmla="*/ 9 h 465"/>
                <a:gd name="T10" fmla="*/ 11 w 778"/>
                <a:gd name="T11" fmla="*/ 7 h 465"/>
                <a:gd name="T12" fmla="*/ 17 w 778"/>
                <a:gd name="T13" fmla="*/ 10 h 465"/>
                <a:gd name="T14" fmla="*/ 17 w 778"/>
                <a:gd name="T15" fmla="*/ 10 h 465"/>
                <a:gd name="T16" fmla="*/ 15 w 778"/>
                <a:gd name="T17" fmla="*/ 9 h 465"/>
                <a:gd name="T18" fmla="*/ 15 w 778"/>
                <a:gd name="T19" fmla="*/ 8 h 465"/>
                <a:gd name="T20" fmla="*/ 14 w 778"/>
                <a:gd name="T21" fmla="*/ 7 h 465"/>
                <a:gd name="T22" fmla="*/ 14 w 778"/>
                <a:gd name="T23" fmla="*/ 7 h 465"/>
                <a:gd name="T24" fmla="*/ 14 w 778"/>
                <a:gd name="T25" fmla="*/ 6 h 465"/>
                <a:gd name="T26" fmla="*/ 14 w 778"/>
                <a:gd name="T27" fmla="*/ 5 h 465"/>
                <a:gd name="T28" fmla="*/ 17 w 778"/>
                <a:gd name="T29" fmla="*/ 7 h 465"/>
                <a:gd name="T30" fmla="*/ 17 w 778"/>
                <a:gd name="T31" fmla="*/ 6 h 465"/>
                <a:gd name="T32" fmla="*/ 15 w 778"/>
                <a:gd name="T33" fmla="*/ 6 h 465"/>
                <a:gd name="T34" fmla="*/ 15 w 778"/>
                <a:gd name="T35" fmla="*/ 6 h 465"/>
                <a:gd name="T36" fmla="*/ 15 w 778"/>
                <a:gd name="T37" fmla="*/ 5 h 465"/>
                <a:gd name="T38" fmla="*/ 15 w 778"/>
                <a:gd name="T39" fmla="*/ 4 h 465"/>
                <a:gd name="T40" fmla="*/ 15 w 778"/>
                <a:gd name="T41" fmla="*/ 4 h 465"/>
                <a:gd name="T42" fmla="*/ 21 w 778"/>
                <a:gd name="T43" fmla="*/ 7 h 465"/>
                <a:gd name="T44" fmla="*/ 23 w 778"/>
                <a:gd name="T45" fmla="*/ 4 h 465"/>
                <a:gd name="T46" fmla="*/ 30 w 778"/>
                <a:gd name="T47" fmla="*/ 1 h 465"/>
                <a:gd name="T48" fmla="*/ 41 w 778"/>
                <a:gd name="T49" fmla="*/ 0 h 465"/>
                <a:gd name="T50" fmla="*/ 44 w 778"/>
                <a:gd name="T51" fmla="*/ 4 h 465"/>
                <a:gd name="T52" fmla="*/ 44 w 778"/>
                <a:gd name="T53" fmla="*/ 6 h 465"/>
                <a:gd name="T54" fmla="*/ 44 w 778"/>
                <a:gd name="T55" fmla="*/ 6 h 465"/>
                <a:gd name="T56" fmla="*/ 45 w 778"/>
                <a:gd name="T57" fmla="*/ 6 h 465"/>
                <a:gd name="T58" fmla="*/ 45 w 778"/>
                <a:gd name="T59" fmla="*/ 6 h 465"/>
                <a:gd name="T60" fmla="*/ 46 w 778"/>
                <a:gd name="T61" fmla="*/ 6 h 465"/>
                <a:gd name="T62" fmla="*/ 47 w 778"/>
                <a:gd name="T63" fmla="*/ 6 h 465"/>
                <a:gd name="T64" fmla="*/ 47 w 778"/>
                <a:gd name="T65" fmla="*/ 6 h 465"/>
                <a:gd name="T66" fmla="*/ 48 w 778"/>
                <a:gd name="T67" fmla="*/ 7 h 465"/>
                <a:gd name="T68" fmla="*/ 48 w 778"/>
                <a:gd name="T69" fmla="*/ 7 h 465"/>
                <a:gd name="T70" fmla="*/ 49 w 778"/>
                <a:gd name="T71" fmla="*/ 8 h 465"/>
                <a:gd name="T72" fmla="*/ 49 w 778"/>
                <a:gd name="T73" fmla="*/ 8 h 465"/>
                <a:gd name="T74" fmla="*/ 49 w 778"/>
                <a:gd name="T75" fmla="*/ 9 h 465"/>
                <a:gd name="T76" fmla="*/ 33 w 778"/>
                <a:gd name="T77" fmla="*/ 29 h 465"/>
                <a:gd name="T78" fmla="*/ 1 w 778"/>
                <a:gd name="T79" fmla="*/ 20 h 4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78"/>
                <a:gd name="T121" fmla="*/ 0 h 465"/>
                <a:gd name="T122" fmla="*/ 778 w 778"/>
                <a:gd name="T123" fmla="*/ 465 h 46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78" h="465">
                  <a:moveTo>
                    <a:pt x="7" y="333"/>
                  </a:moveTo>
                  <a:lnTo>
                    <a:pt x="3" y="302"/>
                  </a:lnTo>
                  <a:lnTo>
                    <a:pt x="57" y="277"/>
                  </a:lnTo>
                  <a:lnTo>
                    <a:pt x="0" y="247"/>
                  </a:lnTo>
                  <a:lnTo>
                    <a:pt x="33" y="229"/>
                  </a:lnTo>
                  <a:lnTo>
                    <a:pt x="69" y="222"/>
                  </a:lnTo>
                  <a:lnTo>
                    <a:pt x="57" y="196"/>
                  </a:lnTo>
                  <a:lnTo>
                    <a:pt x="113" y="187"/>
                  </a:lnTo>
                  <a:lnTo>
                    <a:pt x="96" y="154"/>
                  </a:lnTo>
                  <a:lnTo>
                    <a:pt x="145" y="156"/>
                  </a:lnTo>
                  <a:lnTo>
                    <a:pt x="187" y="173"/>
                  </a:lnTo>
                  <a:lnTo>
                    <a:pt x="168" y="120"/>
                  </a:lnTo>
                  <a:lnTo>
                    <a:pt x="219" y="142"/>
                  </a:lnTo>
                  <a:lnTo>
                    <a:pt x="261" y="167"/>
                  </a:lnTo>
                  <a:lnTo>
                    <a:pt x="260" y="165"/>
                  </a:lnTo>
                  <a:lnTo>
                    <a:pt x="258" y="160"/>
                  </a:lnTo>
                  <a:lnTo>
                    <a:pt x="253" y="156"/>
                  </a:lnTo>
                  <a:lnTo>
                    <a:pt x="252" y="149"/>
                  </a:lnTo>
                  <a:lnTo>
                    <a:pt x="247" y="143"/>
                  </a:lnTo>
                  <a:lnTo>
                    <a:pt x="244" y="135"/>
                  </a:lnTo>
                  <a:lnTo>
                    <a:pt x="239" y="129"/>
                  </a:lnTo>
                  <a:lnTo>
                    <a:pt x="238" y="123"/>
                  </a:lnTo>
                  <a:lnTo>
                    <a:pt x="234" y="116"/>
                  </a:lnTo>
                  <a:lnTo>
                    <a:pt x="231" y="112"/>
                  </a:lnTo>
                  <a:lnTo>
                    <a:pt x="230" y="105"/>
                  </a:lnTo>
                  <a:lnTo>
                    <a:pt x="228" y="101"/>
                  </a:lnTo>
                  <a:lnTo>
                    <a:pt x="225" y="98"/>
                  </a:lnTo>
                  <a:lnTo>
                    <a:pt x="225" y="94"/>
                  </a:lnTo>
                  <a:lnTo>
                    <a:pt x="225" y="91"/>
                  </a:lnTo>
                  <a:lnTo>
                    <a:pt x="261" y="115"/>
                  </a:lnTo>
                  <a:lnTo>
                    <a:pt x="260" y="113"/>
                  </a:lnTo>
                  <a:lnTo>
                    <a:pt x="258" y="110"/>
                  </a:lnTo>
                  <a:lnTo>
                    <a:pt x="255" y="107"/>
                  </a:lnTo>
                  <a:lnTo>
                    <a:pt x="253" y="102"/>
                  </a:lnTo>
                  <a:lnTo>
                    <a:pt x="252" y="99"/>
                  </a:lnTo>
                  <a:lnTo>
                    <a:pt x="250" y="96"/>
                  </a:lnTo>
                  <a:lnTo>
                    <a:pt x="249" y="91"/>
                  </a:lnTo>
                  <a:lnTo>
                    <a:pt x="249" y="88"/>
                  </a:lnTo>
                  <a:lnTo>
                    <a:pt x="249" y="83"/>
                  </a:lnTo>
                  <a:lnTo>
                    <a:pt x="249" y="79"/>
                  </a:lnTo>
                  <a:lnTo>
                    <a:pt x="249" y="74"/>
                  </a:lnTo>
                  <a:lnTo>
                    <a:pt x="250" y="69"/>
                  </a:lnTo>
                  <a:lnTo>
                    <a:pt x="294" y="118"/>
                  </a:lnTo>
                  <a:lnTo>
                    <a:pt x="329" y="126"/>
                  </a:lnTo>
                  <a:lnTo>
                    <a:pt x="341" y="80"/>
                  </a:lnTo>
                  <a:lnTo>
                    <a:pt x="359" y="68"/>
                  </a:lnTo>
                  <a:lnTo>
                    <a:pt x="387" y="107"/>
                  </a:lnTo>
                  <a:lnTo>
                    <a:pt x="495" y="22"/>
                  </a:lnTo>
                  <a:lnTo>
                    <a:pt x="564" y="3"/>
                  </a:lnTo>
                  <a:lnTo>
                    <a:pt x="654" y="0"/>
                  </a:lnTo>
                  <a:lnTo>
                    <a:pt x="607" y="43"/>
                  </a:lnTo>
                  <a:lnTo>
                    <a:pt x="699" y="68"/>
                  </a:lnTo>
                  <a:lnTo>
                    <a:pt x="737" y="87"/>
                  </a:lnTo>
                  <a:lnTo>
                    <a:pt x="693" y="99"/>
                  </a:lnTo>
                  <a:lnTo>
                    <a:pt x="695" y="99"/>
                  </a:lnTo>
                  <a:lnTo>
                    <a:pt x="701" y="99"/>
                  </a:lnTo>
                  <a:lnTo>
                    <a:pt x="704" y="99"/>
                  </a:lnTo>
                  <a:lnTo>
                    <a:pt x="709" y="101"/>
                  </a:lnTo>
                  <a:lnTo>
                    <a:pt x="714" y="101"/>
                  </a:lnTo>
                  <a:lnTo>
                    <a:pt x="720" y="102"/>
                  </a:lnTo>
                  <a:lnTo>
                    <a:pt x="723" y="104"/>
                  </a:lnTo>
                  <a:lnTo>
                    <a:pt x="729" y="105"/>
                  </a:lnTo>
                  <a:lnTo>
                    <a:pt x="734" y="105"/>
                  </a:lnTo>
                  <a:lnTo>
                    <a:pt x="740" y="107"/>
                  </a:lnTo>
                  <a:lnTo>
                    <a:pt x="745" y="109"/>
                  </a:lnTo>
                  <a:lnTo>
                    <a:pt x="750" y="110"/>
                  </a:lnTo>
                  <a:lnTo>
                    <a:pt x="753" y="112"/>
                  </a:lnTo>
                  <a:lnTo>
                    <a:pt x="758" y="115"/>
                  </a:lnTo>
                  <a:lnTo>
                    <a:pt x="762" y="118"/>
                  </a:lnTo>
                  <a:lnTo>
                    <a:pt x="767" y="123"/>
                  </a:lnTo>
                  <a:lnTo>
                    <a:pt x="770" y="129"/>
                  </a:lnTo>
                  <a:lnTo>
                    <a:pt x="773" y="135"/>
                  </a:lnTo>
                  <a:lnTo>
                    <a:pt x="775" y="138"/>
                  </a:lnTo>
                  <a:lnTo>
                    <a:pt x="776" y="143"/>
                  </a:lnTo>
                  <a:lnTo>
                    <a:pt x="778" y="146"/>
                  </a:lnTo>
                  <a:lnTo>
                    <a:pt x="778" y="148"/>
                  </a:lnTo>
                  <a:lnTo>
                    <a:pt x="778" y="204"/>
                  </a:lnTo>
                  <a:lnTo>
                    <a:pt x="522" y="465"/>
                  </a:lnTo>
                  <a:lnTo>
                    <a:pt x="96" y="433"/>
                  </a:lnTo>
                  <a:lnTo>
                    <a:pt x="7" y="333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32"/>
            <p:cNvSpPr>
              <a:spLocks/>
            </p:cNvSpPr>
            <p:nvPr/>
          </p:nvSpPr>
          <p:spPr bwMode="auto">
            <a:xfrm>
              <a:off x="845" y="916"/>
              <a:ext cx="410" cy="180"/>
            </a:xfrm>
            <a:custGeom>
              <a:avLst/>
              <a:gdLst>
                <a:gd name="T0" fmla="*/ 3 w 820"/>
                <a:gd name="T1" fmla="*/ 21 h 360"/>
                <a:gd name="T2" fmla="*/ 3 w 820"/>
                <a:gd name="T3" fmla="*/ 18 h 360"/>
                <a:gd name="T4" fmla="*/ 3 w 820"/>
                <a:gd name="T5" fmla="*/ 15 h 360"/>
                <a:gd name="T6" fmla="*/ 3 w 820"/>
                <a:gd name="T7" fmla="*/ 11 h 360"/>
                <a:gd name="T8" fmla="*/ 3 w 820"/>
                <a:gd name="T9" fmla="*/ 11 h 360"/>
                <a:gd name="T10" fmla="*/ 3 w 820"/>
                <a:gd name="T11" fmla="*/ 12 h 360"/>
                <a:gd name="T12" fmla="*/ 5 w 820"/>
                <a:gd name="T13" fmla="*/ 12 h 360"/>
                <a:gd name="T14" fmla="*/ 5 w 820"/>
                <a:gd name="T15" fmla="*/ 12 h 360"/>
                <a:gd name="T16" fmla="*/ 6 w 820"/>
                <a:gd name="T17" fmla="*/ 12 h 360"/>
                <a:gd name="T18" fmla="*/ 6 w 820"/>
                <a:gd name="T19" fmla="*/ 12 h 360"/>
                <a:gd name="T20" fmla="*/ 6 w 820"/>
                <a:gd name="T21" fmla="*/ 12 h 360"/>
                <a:gd name="T22" fmla="*/ 7 w 820"/>
                <a:gd name="T23" fmla="*/ 12 h 360"/>
                <a:gd name="T24" fmla="*/ 9 w 820"/>
                <a:gd name="T25" fmla="*/ 11 h 360"/>
                <a:gd name="T26" fmla="*/ 10 w 820"/>
                <a:gd name="T27" fmla="*/ 11 h 360"/>
                <a:gd name="T28" fmla="*/ 10 w 820"/>
                <a:gd name="T29" fmla="*/ 11 h 360"/>
                <a:gd name="T30" fmla="*/ 11 w 820"/>
                <a:gd name="T31" fmla="*/ 11 h 360"/>
                <a:gd name="T32" fmla="*/ 10 w 820"/>
                <a:gd name="T33" fmla="*/ 12 h 360"/>
                <a:gd name="T34" fmla="*/ 9 w 820"/>
                <a:gd name="T35" fmla="*/ 14 h 360"/>
                <a:gd name="T36" fmla="*/ 10 w 820"/>
                <a:gd name="T37" fmla="*/ 14 h 360"/>
                <a:gd name="T38" fmla="*/ 10 w 820"/>
                <a:gd name="T39" fmla="*/ 14 h 360"/>
                <a:gd name="T40" fmla="*/ 11 w 820"/>
                <a:gd name="T41" fmla="*/ 13 h 360"/>
                <a:gd name="T42" fmla="*/ 11 w 820"/>
                <a:gd name="T43" fmla="*/ 13 h 360"/>
                <a:gd name="T44" fmla="*/ 12 w 820"/>
                <a:gd name="T45" fmla="*/ 13 h 360"/>
                <a:gd name="T46" fmla="*/ 12 w 820"/>
                <a:gd name="T47" fmla="*/ 15 h 360"/>
                <a:gd name="T48" fmla="*/ 18 w 820"/>
                <a:gd name="T49" fmla="*/ 13 h 360"/>
                <a:gd name="T50" fmla="*/ 24 w 820"/>
                <a:gd name="T51" fmla="*/ 10 h 360"/>
                <a:gd name="T52" fmla="*/ 30 w 820"/>
                <a:gd name="T53" fmla="*/ 7 h 360"/>
                <a:gd name="T54" fmla="*/ 30 w 820"/>
                <a:gd name="T55" fmla="*/ 7 h 360"/>
                <a:gd name="T56" fmla="*/ 29 w 820"/>
                <a:gd name="T57" fmla="*/ 7 h 360"/>
                <a:gd name="T58" fmla="*/ 29 w 820"/>
                <a:gd name="T59" fmla="*/ 7 h 360"/>
                <a:gd name="T60" fmla="*/ 28 w 820"/>
                <a:gd name="T61" fmla="*/ 7 h 360"/>
                <a:gd name="T62" fmla="*/ 27 w 820"/>
                <a:gd name="T63" fmla="*/ 6 h 360"/>
                <a:gd name="T64" fmla="*/ 27 w 820"/>
                <a:gd name="T65" fmla="*/ 6 h 360"/>
                <a:gd name="T66" fmla="*/ 26 w 820"/>
                <a:gd name="T67" fmla="*/ 6 h 360"/>
                <a:gd name="T68" fmla="*/ 26 w 820"/>
                <a:gd name="T69" fmla="*/ 6 h 360"/>
                <a:gd name="T70" fmla="*/ 26 w 820"/>
                <a:gd name="T71" fmla="*/ 5 h 360"/>
                <a:gd name="T72" fmla="*/ 26 w 820"/>
                <a:gd name="T73" fmla="*/ 3 h 360"/>
                <a:gd name="T74" fmla="*/ 25 w 820"/>
                <a:gd name="T75" fmla="*/ 3 h 360"/>
                <a:gd name="T76" fmla="*/ 25 w 820"/>
                <a:gd name="T77" fmla="*/ 3 h 360"/>
                <a:gd name="T78" fmla="*/ 41 w 820"/>
                <a:gd name="T79" fmla="*/ 6 h 360"/>
                <a:gd name="T80" fmla="*/ 39 w 820"/>
                <a:gd name="T81" fmla="*/ 3 h 360"/>
                <a:gd name="T82" fmla="*/ 40 w 820"/>
                <a:gd name="T83" fmla="*/ 3 h 360"/>
                <a:gd name="T84" fmla="*/ 41 w 820"/>
                <a:gd name="T85" fmla="*/ 3 h 360"/>
                <a:gd name="T86" fmla="*/ 41 w 820"/>
                <a:gd name="T87" fmla="*/ 3 h 360"/>
                <a:gd name="T88" fmla="*/ 42 w 820"/>
                <a:gd name="T89" fmla="*/ 3 h 360"/>
                <a:gd name="T90" fmla="*/ 43 w 820"/>
                <a:gd name="T91" fmla="*/ 3 h 360"/>
                <a:gd name="T92" fmla="*/ 43 w 820"/>
                <a:gd name="T93" fmla="*/ 3 h 360"/>
                <a:gd name="T94" fmla="*/ 44 w 820"/>
                <a:gd name="T95" fmla="*/ 3 h 360"/>
                <a:gd name="T96" fmla="*/ 45 w 820"/>
                <a:gd name="T97" fmla="*/ 3 h 360"/>
                <a:gd name="T98" fmla="*/ 46 w 820"/>
                <a:gd name="T99" fmla="*/ 3 h 360"/>
                <a:gd name="T100" fmla="*/ 46 w 820"/>
                <a:gd name="T101" fmla="*/ 3 h 360"/>
                <a:gd name="T102" fmla="*/ 46 w 820"/>
                <a:gd name="T103" fmla="*/ 3 h 360"/>
                <a:gd name="T104" fmla="*/ 46 w 820"/>
                <a:gd name="T105" fmla="*/ 1 h 360"/>
                <a:gd name="T106" fmla="*/ 51 w 820"/>
                <a:gd name="T107" fmla="*/ 6 h 360"/>
                <a:gd name="T108" fmla="*/ 48 w 820"/>
                <a:gd name="T109" fmla="*/ 17 h 360"/>
                <a:gd name="T110" fmla="*/ 5 w 820"/>
                <a:gd name="T111" fmla="*/ 23 h 3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20"/>
                <a:gd name="T169" fmla="*/ 0 h 360"/>
                <a:gd name="T170" fmla="*/ 820 w 820"/>
                <a:gd name="T171" fmla="*/ 360 h 36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20" h="360">
                  <a:moveTo>
                    <a:pt x="77" y="360"/>
                  </a:moveTo>
                  <a:lnTo>
                    <a:pt x="45" y="324"/>
                  </a:lnTo>
                  <a:lnTo>
                    <a:pt x="4" y="311"/>
                  </a:lnTo>
                  <a:lnTo>
                    <a:pt x="34" y="280"/>
                  </a:lnTo>
                  <a:lnTo>
                    <a:pt x="0" y="269"/>
                  </a:lnTo>
                  <a:lnTo>
                    <a:pt x="40" y="240"/>
                  </a:lnTo>
                  <a:lnTo>
                    <a:pt x="42" y="178"/>
                  </a:lnTo>
                  <a:lnTo>
                    <a:pt x="42" y="179"/>
                  </a:lnTo>
                  <a:lnTo>
                    <a:pt x="45" y="184"/>
                  </a:lnTo>
                  <a:lnTo>
                    <a:pt x="48" y="189"/>
                  </a:lnTo>
                  <a:lnTo>
                    <a:pt x="55" y="195"/>
                  </a:lnTo>
                  <a:lnTo>
                    <a:pt x="61" y="200"/>
                  </a:lnTo>
                  <a:lnTo>
                    <a:pt x="67" y="204"/>
                  </a:lnTo>
                  <a:lnTo>
                    <a:pt x="72" y="206"/>
                  </a:lnTo>
                  <a:lnTo>
                    <a:pt x="75" y="207"/>
                  </a:lnTo>
                  <a:lnTo>
                    <a:pt x="80" y="207"/>
                  </a:lnTo>
                  <a:lnTo>
                    <a:pt x="83" y="209"/>
                  </a:lnTo>
                  <a:lnTo>
                    <a:pt x="86" y="207"/>
                  </a:lnTo>
                  <a:lnTo>
                    <a:pt x="92" y="206"/>
                  </a:lnTo>
                  <a:lnTo>
                    <a:pt x="99" y="204"/>
                  </a:lnTo>
                  <a:lnTo>
                    <a:pt x="105" y="203"/>
                  </a:lnTo>
                  <a:lnTo>
                    <a:pt x="111" y="198"/>
                  </a:lnTo>
                  <a:lnTo>
                    <a:pt x="117" y="196"/>
                  </a:lnTo>
                  <a:lnTo>
                    <a:pt x="125" y="192"/>
                  </a:lnTo>
                  <a:lnTo>
                    <a:pt x="132" y="190"/>
                  </a:lnTo>
                  <a:lnTo>
                    <a:pt x="138" y="185"/>
                  </a:lnTo>
                  <a:lnTo>
                    <a:pt x="144" y="184"/>
                  </a:lnTo>
                  <a:lnTo>
                    <a:pt x="150" y="179"/>
                  </a:lnTo>
                  <a:lnTo>
                    <a:pt x="155" y="178"/>
                  </a:lnTo>
                  <a:lnTo>
                    <a:pt x="158" y="176"/>
                  </a:lnTo>
                  <a:lnTo>
                    <a:pt x="161" y="174"/>
                  </a:lnTo>
                  <a:lnTo>
                    <a:pt x="165" y="173"/>
                  </a:lnTo>
                  <a:lnTo>
                    <a:pt x="166" y="173"/>
                  </a:lnTo>
                  <a:lnTo>
                    <a:pt x="154" y="207"/>
                  </a:lnTo>
                  <a:lnTo>
                    <a:pt x="139" y="234"/>
                  </a:lnTo>
                  <a:lnTo>
                    <a:pt x="139" y="233"/>
                  </a:lnTo>
                  <a:lnTo>
                    <a:pt x="144" y="231"/>
                  </a:lnTo>
                  <a:lnTo>
                    <a:pt x="147" y="229"/>
                  </a:lnTo>
                  <a:lnTo>
                    <a:pt x="150" y="228"/>
                  </a:lnTo>
                  <a:lnTo>
                    <a:pt x="155" y="226"/>
                  </a:lnTo>
                  <a:lnTo>
                    <a:pt x="160" y="225"/>
                  </a:lnTo>
                  <a:lnTo>
                    <a:pt x="163" y="222"/>
                  </a:lnTo>
                  <a:lnTo>
                    <a:pt x="168" y="220"/>
                  </a:lnTo>
                  <a:lnTo>
                    <a:pt x="171" y="218"/>
                  </a:lnTo>
                  <a:lnTo>
                    <a:pt x="176" y="215"/>
                  </a:lnTo>
                  <a:lnTo>
                    <a:pt x="182" y="211"/>
                  </a:lnTo>
                  <a:lnTo>
                    <a:pt x="188" y="206"/>
                  </a:lnTo>
                  <a:lnTo>
                    <a:pt x="187" y="243"/>
                  </a:lnTo>
                  <a:lnTo>
                    <a:pt x="229" y="228"/>
                  </a:lnTo>
                  <a:lnTo>
                    <a:pt x="279" y="218"/>
                  </a:lnTo>
                  <a:lnTo>
                    <a:pt x="455" y="178"/>
                  </a:lnTo>
                  <a:lnTo>
                    <a:pt x="383" y="146"/>
                  </a:lnTo>
                  <a:lnTo>
                    <a:pt x="457" y="140"/>
                  </a:lnTo>
                  <a:lnTo>
                    <a:pt x="488" y="127"/>
                  </a:lnTo>
                  <a:lnTo>
                    <a:pt x="487" y="126"/>
                  </a:lnTo>
                  <a:lnTo>
                    <a:pt x="482" y="124"/>
                  </a:lnTo>
                  <a:lnTo>
                    <a:pt x="479" y="123"/>
                  </a:lnTo>
                  <a:lnTo>
                    <a:pt x="474" y="120"/>
                  </a:lnTo>
                  <a:lnTo>
                    <a:pt x="469" y="118"/>
                  </a:lnTo>
                  <a:lnTo>
                    <a:pt x="463" y="115"/>
                  </a:lnTo>
                  <a:lnTo>
                    <a:pt x="458" y="112"/>
                  </a:lnTo>
                  <a:lnTo>
                    <a:pt x="451" y="107"/>
                  </a:lnTo>
                  <a:lnTo>
                    <a:pt x="446" y="104"/>
                  </a:lnTo>
                  <a:lnTo>
                    <a:pt x="440" y="101"/>
                  </a:lnTo>
                  <a:lnTo>
                    <a:pt x="435" y="98"/>
                  </a:lnTo>
                  <a:lnTo>
                    <a:pt x="429" y="93"/>
                  </a:lnTo>
                  <a:lnTo>
                    <a:pt x="424" y="90"/>
                  </a:lnTo>
                  <a:lnTo>
                    <a:pt x="421" y="85"/>
                  </a:lnTo>
                  <a:lnTo>
                    <a:pt x="418" y="83"/>
                  </a:lnTo>
                  <a:lnTo>
                    <a:pt x="413" y="76"/>
                  </a:lnTo>
                  <a:lnTo>
                    <a:pt x="410" y="68"/>
                  </a:lnTo>
                  <a:lnTo>
                    <a:pt x="407" y="61"/>
                  </a:lnTo>
                  <a:lnTo>
                    <a:pt x="403" y="55"/>
                  </a:lnTo>
                  <a:lnTo>
                    <a:pt x="402" y="49"/>
                  </a:lnTo>
                  <a:lnTo>
                    <a:pt x="400" y="46"/>
                  </a:lnTo>
                  <a:lnTo>
                    <a:pt x="399" y="43"/>
                  </a:lnTo>
                  <a:lnTo>
                    <a:pt x="399" y="41"/>
                  </a:lnTo>
                  <a:lnTo>
                    <a:pt x="469" y="80"/>
                  </a:lnTo>
                  <a:lnTo>
                    <a:pt x="642" y="109"/>
                  </a:lnTo>
                  <a:lnTo>
                    <a:pt x="703" y="90"/>
                  </a:lnTo>
                  <a:lnTo>
                    <a:pt x="623" y="61"/>
                  </a:lnTo>
                  <a:lnTo>
                    <a:pt x="625" y="61"/>
                  </a:lnTo>
                  <a:lnTo>
                    <a:pt x="631" y="61"/>
                  </a:lnTo>
                  <a:lnTo>
                    <a:pt x="636" y="60"/>
                  </a:lnTo>
                  <a:lnTo>
                    <a:pt x="641" y="60"/>
                  </a:lnTo>
                  <a:lnTo>
                    <a:pt x="644" y="60"/>
                  </a:lnTo>
                  <a:lnTo>
                    <a:pt x="652" y="60"/>
                  </a:lnTo>
                  <a:lnTo>
                    <a:pt x="656" y="58"/>
                  </a:lnTo>
                  <a:lnTo>
                    <a:pt x="663" y="58"/>
                  </a:lnTo>
                  <a:lnTo>
                    <a:pt x="667" y="57"/>
                  </a:lnTo>
                  <a:lnTo>
                    <a:pt x="674" y="57"/>
                  </a:lnTo>
                  <a:lnTo>
                    <a:pt x="680" y="55"/>
                  </a:lnTo>
                  <a:lnTo>
                    <a:pt x="685" y="55"/>
                  </a:lnTo>
                  <a:lnTo>
                    <a:pt x="689" y="55"/>
                  </a:lnTo>
                  <a:lnTo>
                    <a:pt x="696" y="54"/>
                  </a:lnTo>
                  <a:lnTo>
                    <a:pt x="702" y="50"/>
                  </a:lnTo>
                  <a:lnTo>
                    <a:pt x="710" y="50"/>
                  </a:lnTo>
                  <a:lnTo>
                    <a:pt x="714" y="50"/>
                  </a:lnTo>
                  <a:lnTo>
                    <a:pt x="721" y="50"/>
                  </a:lnTo>
                  <a:lnTo>
                    <a:pt x="725" y="50"/>
                  </a:lnTo>
                  <a:lnTo>
                    <a:pt x="730" y="50"/>
                  </a:lnTo>
                  <a:lnTo>
                    <a:pt x="732" y="52"/>
                  </a:lnTo>
                  <a:lnTo>
                    <a:pt x="733" y="52"/>
                  </a:lnTo>
                  <a:lnTo>
                    <a:pt x="661" y="0"/>
                  </a:lnTo>
                  <a:lnTo>
                    <a:pt x="725" y="16"/>
                  </a:lnTo>
                  <a:lnTo>
                    <a:pt x="773" y="43"/>
                  </a:lnTo>
                  <a:lnTo>
                    <a:pt x="820" y="102"/>
                  </a:lnTo>
                  <a:lnTo>
                    <a:pt x="785" y="109"/>
                  </a:lnTo>
                  <a:lnTo>
                    <a:pt x="760" y="264"/>
                  </a:lnTo>
                  <a:lnTo>
                    <a:pt x="77" y="360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33"/>
            <p:cNvSpPr>
              <a:spLocks/>
            </p:cNvSpPr>
            <p:nvPr/>
          </p:nvSpPr>
          <p:spPr bwMode="auto">
            <a:xfrm>
              <a:off x="882" y="1662"/>
              <a:ext cx="766" cy="201"/>
            </a:xfrm>
            <a:custGeom>
              <a:avLst/>
              <a:gdLst>
                <a:gd name="T0" fmla="*/ 0 w 1534"/>
                <a:gd name="T1" fmla="*/ 17 h 403"/>
                <a:gd name="T2" fmla="*/ 0 w 1534"/>
                <a:gd name="T3" fmla="*/ 19 h 403"/>
                <a:gd name="T4" fmla="*/ 3 w 1534"/>
                <a:gd name="T5" fmla="*/ 19 h 403"/>
                <a:gd name="T6" fmla="*/ 3 w 1534"/>
                <a:gd name="T7" fmla="*/ 22 h 403"/>
                <a:gd name="T8" fmla="*/ 6 w 1534"/>
                <a:gd name="T9" fmla="*/ 22 h 403"/>
                <a:gd name="T10" fmla="*/ 6 w 1534"/>
                <a:gd name="T11" fmla="*/ 24 h 403"/>
                <a:gd name="T12" fmla="*/ 7 w 1534"/>
                <a:gd name="T13" fmla="*/ 25 h 403"/>
                <a:gd name="T14" fmla="*/ 44 w 1534"/>
                <a:gd name="T15" fmla="*/ 20 h 403"/>
                <a:gd name="T16" fmla="*/ 49 w 1534"/>
                <a:gd name="T17" fmla="*/ 20 h 403"/>
                <a:gd name="T18" fmla="*/ 52 w 1534"/>
                <a:gd name="T19" fmla="*/ 20 h 403"/>
                <a:gd name="T20" fmla="*/ 78 w 1534"/>
                <a:gd name="T21" fmla="*/ 16 h 403"/>
                <a:gd name="T22" fmla="*/ 92 w 1534"/>
                <a:gd name="T23" fmla="*/ 16 h 403"/>
                <a:gd name="T24" fmla="*/ 92 w 1534"/>
                <a:gd name="T25" fmla="*/ 14 h 403"/>
                <a:gd name="T26" fmla="*/ 92 w 1534"/>
                <a:gd name="T27" fmla="*/ 13 h 403"/>
                <a:gd name="T28" fmla="*/ 94 w 1534"/>
                <a:gd name="T29" fmla="*/ 10 h 403"/>
                <a:gd name="T30" fmla="*/ 95 w 1534"/>
                <a:gd name="T31" fmla="*/ 7 h 403"/>
                <a:gd name="T32" fmla="*/ 27 w 1534"/>
                <a:gd name="T33" fmla="*/ 0 h 403"/>
                <a:gd name="T34" fmla="*/ 0 w 1534"/>
                <a:gd name="T35" fmla="*/ 17 h 403"/>
                <a:gd name="T36" fmla="*/ 0 w 1534"/>
                <a:gd name="T37" fmla="*/ 17 h 4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34"/>
                <a:gd name="T58" fmla="*/ 0 h 403"/>
                <a:gd name="T59" fmla="*/ 1534 w 1534"/>
                <a:gd name="T60" fmla="*/ 403 h 4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34" h="403">
                  <a:moveTo>
                    <a:pt x="0" y="286"/>
                  </a:moveTo>
                  <a:lnTo>
                    <a:pt x="10" y="305"/>
                  </a:lnTo>
                  <a:lnTo>
                    <a:pt x="52" y="311"/>
                  </a:lnTo>
                  <a:lnTo>
                    <a:pt x="54" y="353"/>
                  </a:lnTo>
                  <a:lnTo>
                    <a:pt x="98" y="353"/>
                  </a:lnTo>
                  <a:lnTo>
                    <a:pt x="103" y="391"/>
                  </a:lnTo>
                  <a:lnTo>
                    <a:pt x="123" y="403"/>
                  </a:lnTo>
                  <a:lnTo>
                    <a:pt x="715" y="328"/>
                  </a:lnTo>
                  <a:lnTo>
                    <a:pt x="800" y="327"/>
                  </a:lnTo>
                  <a:lnTo>
                    <a:pt x="841" y="327"/>
                  </a:lnTo>
                  <a:lnTo>
                    <a:pt x="1264" y="261"/>
                  </a:lnTo>
                  <a:lnTo>
                    <a:pt x="1473" y="261"/>
                  </a:lnTo>
                  <a:lnTo>
                    <a:pt x="1474" y="237"/>
                  </a:lnTo>
                  <a:lnTo>
                    <a:pt x="1485" y="220"/>
                  </a:lnTo>
                  <a:lnTo>
                    <a:pt x="1513" y="173"/>
                  </a:lnTo>
                  <a:lnTo>
                    <a:pt x="1534" y="127"/>
                  </a:lnTo>
                  <a:lnTo>
                    <a:pt x="436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034"/>
            <p:cNvSpPr>
              <a:spLocks/>
            </p:cNvSpPr>
            <p:nvPr/>
          </p:nvSpPr>
          <p:spPr bwMode="auto">
            <a:xfrm>
              <a:off x="868" y="1230"/>
              <a:ext cx="546" cy="392"/>
            </a:xfrm>
            <a:custGeom>
              <a:avLst/>
              <a:gdLst>
                <a:gd name="T0" fmla="*/ 0 w 1090"/>
                <a:gd name="T1" fmla="*/ 0 h 785"/>
                <a:gd name="T2" fmla="*/ 55 w 1090"/>
                <a:gd name="T3" fmla="*/ 1 h 785"/>
                <a:gd name="T4" fmla="*/ 69 w 1090"/>
                <a:gd name="T5" fmla="*/ 26 h 785"/>
                <a:gd name="T6" fmla="*/ 58 w 1090"/>
                <a:gd name="T7" fmla="*/ 35 h 785"/>
                <a:gd name="T8" fmla="*/ 58 w 1090"/>
                <a:gd name="T9" fmla="*/ 43 h 785"/>
                <a:gd name="T10" fmla="*/ 3 w 1090"/>
                <a:gd name="T11" fmla="*/ 49 h 785"/>
                <a:gd name="T12" fmla="*/ 0 w 1090"/>
                <a:gd name="T13" fmla="*/ 0 h 785"/>
                <a:gd name="T14" fmla="*/ 0 w 1090"/>
                <a:gd name="T15" fmla="*/ 0 h 7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0"/>
                <a:gd name="T25" fmla="*/ 0 h 785"/>
                <a:gd name="T26" fmla="*/ 1090 w 1090"/>
                <a:gd name="T27" fmla="*/ 785 h 7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0" h="785">
                  <a:moveTo>
                    <a:pt x="0" y="0"/>
                  </a:moveTo>
                  <a:lnTo>
                    <a:pt x="864" y="16"/>
                  </a:lnTo>
                  <a:lnTo>
                    <a:pt x="1090" y="419"/>
                  </a:lnTo>
                  <a:lnTo>
                    <a:pt x="924" y="570"/>
                  </a:lnTo>
                  <a:lnTo>
                    <a:pt x="927" y="703"/>
                  </a:lnTo>
                  <a:lnTo>
                    <a:pt x="42" y="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B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035"/>
            <p:cNvSpPr>
              <a:spLocks/>
            </p:cNvSpPr>
            <p:nvPr/>
          </p:nvSpPr>
          <p:spPr bwMode="auto">
            <a:xfrm>
              <a:off x="934" y="1222"/>
              <a:ext cx="274" cy="108"/>
            </a:xfrm>
            <a:custGeom>
              <a:avLst/>
              <a:gdLst>
                <a:gd name="T0" fmla="*/ 1 w 546"/>
                <a:gd name="T1" fmla="*/ 8 h 215"/>
                <a:gd name="T2" fmla="*/ 1 w 546"/>
                <a:gd name="T3" fmla="*/ 8 h 215"/>
                <a:gd name="T4" fmla="*/ 2 w 546"/>
                <a:gd name="T5" fmla="*/ 9 h 215"/>
                <a:gd name="T6" fmla="*/ 2 w 546"/>
                <a:gd name="T7" fmla="*/ 9 h 215"/>
                <a:gd name="T8" fmla="*/ 3 w 546"/>
                <a:gd name="T9" fmla="*/ 10 h 215"/>
                <a:gd name="T10" fmla="*/ 3 w 546"/>
                <a:gd name="T11" fmla="*/ 10 h 215"/>
                <a:gd name="T12" fmla="*/ 4 w 546"/>
                <a:gd name="T13" fmla="*/ 10 h 215"/>
                <a:gd name="T14" fmla="*/ 4 w 546"/>
                <a:gd name="T15" fmla="*/ 11 h 215"/>
                <a:gd name="T16" fmla="*/ 5 w 546"/>
                <a:gd name="T17" fmla="*/ 11 h 215"/>
                <a:gd name="T18" fmla="*/ 5 w 546"/>
                <a:gd name="T19" fmla="*/ 11 h 215"/>
                <a:gd name="T20" fmla="*/ 6 w 546"/>
                <a:gd name="T21" fmla="*/ 11 h 215"/>
                <a:gd name="T22" fmla="*/ 7 w 546"/>
                <a:gd name="T23" fmla="*/ 12 h 215"/>
                <a:gd name="T24" fmla="*/ 7 w 546"/>
                <a:gd name="T25" fmla="*/ 12 h 215"/>
                <a:gd name="T26" fmla="*/ 8 w 546"/>
                <a:gd name="T27" fmla="*/ 12 h 215"/>
                <a:gd name="T28" fmla="*/ 9 w 546"/>
                <a:gd name="T29" fmla="*/ 12 h 215"/>
                <a:gd name="T30" fmla="*/ 9 w 546"/>
                <a:gd name="T31" fmla="*/ 13 h 215"/>
                <a:gd name="T32" fmla="*/ 10 w 546"/>
                <a:gd name="T33" fmla="*/ 13 h 215"/>
                <a:gd name="T34" fmla="*/ 11 w 546"/>
                <a:gd name="T35" fmla="*/ 13 h 215"/>
                <a:gd name="T36" fmla="*/ 12 w 546"/>
                <a:gd name="T37" fmla="*/ 13 h 215"/>
                <a:gd name="T38" fmla="*/ 13 w 546"/>
                <a:gd name="T39" fmla="*/ 13 h 215"/>
                <a:gd name="T40" fmla="*/ 14 w 546"/>
                <a:gd name="T41" fmla="*/ 14 h 215"/>
                <a:gd name="T42" fmla="*/ 15 w 546"/>
                <a:gd name="T43" fmla="*/ 14 h 215"/>
                <a:gd name="T44" fmla="*/ 16 w 546"/>
                <a:gd name="T45" fmla="*/ 14 h 215"/>
                <a:gd name="T46" fmla="*/ 17 w 546"/>
                <a:gd name="T47" fmla="*/ 14 h 215"/>
                <a:gd name="T48" fmla="*/ 18 w 546"/>
                <a:gd name="T49" fmla="*/ 14 h 215"/>
                <a:gd name="T50" fmla="*/ 19 w 546"/>
                <a:gd name="T51" fmla="*/ 14 h 215"/>
                <a:gd name="T52" fmla="*/ 20 w 546"/>
                <a:gd name="T53" fmla="*/ 14 h 215"/>
                <a:gd name="T54" fmla="*/ 21 w 546"/>
                <a:gd name="T55" fmla="*/ 13 h 215"/>
                <a:gd name="T56" fmla="*/ 22 w 546"/>
                <a:gd name="T57" fmla="*/ 13 h 215"/>
                <a:gd name="T58" fmla="*/ 23 w 546"/>
                <a:gd name="T59" fmla="*/ 13 h 215"/>
                <a:gd name="T60" fmla="*/ 24 w 546"/>
                <a:gd name="T61" fmla="*/ 13 h 215"/>
                <a:gd name="T62" fmla="*/ 25 w 546"/>
                <a:gd name="T63" fmla="*/ 12 h 215"/>
                <a:gd name="T64" fmla="*/ 26 w 546"/>
                <a:gd name="T65" fmla="*/ 12 h 215"/>
                <a:gd name="T66" fmla="*/ 26 w 546"/>
                <a:gd name="T67" fmla="*/ 12 h 215"/>
                <a:gd name="T68" fmla="*/ 27 w 546"/>
                <a:gd name="T69" fmla="*/ 11 h 215"/>
                <a:gd name="T70" fmla="*/ 28 w 546"/>
                <a:gd name="T71" fmla="*/ 11 h 215"/>
                <a:gd name="T72" fmla="*/ 29 w 546"/>
                <a:gd name="T73" fmla="*/ 10 h 215"/>
                <a:gd name="T74" fmla="*/ 29 w 546"/>
                <a:gd name="T75" fmla="*/ 10 h 215"/>
                <a:gd name="T76" fmla="*/ 30 w 546"/>
                <a:gd name="T77" fmla="*/ 10 h 215"/>
                <a:gd name="T78" fmla="*/ 30 w 546"/>
                <a:gd name="T79" fmla="*/ 9 h 215"/>
                <a:gd name="T80" fmla="*/ 31 w 546"/>
                <a:gd name="T81" fmla="*/ 9 h 215"/>
                <a:gd name="T82" fmla="*/ 32 w 546"/>
                <a:gd name="T83" fmla="*/ 8 h 215"/>
                <a:gd name="T84" fmla="*/ 32 w 546"/>
                <a:gd name="T85" fmla="*/ 8 h 215"/>
                <a:gd name="T86" fmla="*/ 33 w 546"/>
                <a:gd name="T87" fmla="*/ 7 h 215"/>
                <a:gd name="T88" fmla="*/ 34 w 546"/>
                <a:gd name="T89" fmla="*/ 6 h 215"/>
                <a:gd name="T90" fmla="*/ 34 w 546"/>
                <a:gd name="T91" fmla="*/ 6 h 215"/>
                <a:gd name="T92" fmla="*/ 35 w 546"/>
                <a:gd name="T93" fmla="*/ 6 h 215"/>
                <a:gd name="T94" fmla="*/ 0 w 546"/>
                <a:gd name="T95" fmla="*/ 7 h 2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6"/>
                <a:gd name="T145" fmla="*/ 0 h 215"/>
                <a:gd name="T146" fmla="*/ 546 w 546"/>
                <a:gd name="T147" fmla="*/ 215 h 2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6" h="215">
                  <a:moveTo>
                    <a:pt x="0" y="110"/>
                  </a:moveTo>
                  <a:lnTo>
                    <a:pt x="1" y="113"/>
                  </a:lnTo>
                  <a:lnTo>
                    <a:pt x="4" y="118"/>
                  </a:lnTo>
                  <a:lnTo>
                    <a:pt x="11" y="123"/>
                  </a:lnTo>
                  <a:lnTo>
                    <a:pt x="12" y="126"/>
                  </a:lnTo>
                  <a:lnTo>
                    <a:pt x="17" y="129"/>
                  </a:lnTo>
                  <a:lnTo>
                    <a:pt x="20" y="132"/>
                  </a:lnTo>
                  <a:lnTo>
                    <a:pt x="25" y="137"/>
                  </a:lnTo>
                  <a:lnTo>
                    <a:pt x="30" y="140"/>
                  </a:lnTo>
                  <a:lnTo>
                    <a:pt x="36" y="145"/>
                  </a:lnTo>
                  <a:lnTo>
                    <a:pt x="41" y="149"/>
                  </a:lnTo>
                  <a:lnTo>
                    <a:pt x="48" y="154"/>
                  </a:lnTo>
                  <a:lnTo>
                    <a:pt x="52" y="156"/>
                  </a:lnTo>
                  <a:lnTo>
                    <a:pt x="55" y="159"/>
                  </a:lnTo>
                  <a:lnTo>
                    <a:pt x="58" y="160"/>
                  </a:lnTo>
                  <a:lnTo>
                    <a:pt x="63" y="162"/>
                  </a:lnTo>
                  <a:lnTo>
                    <a:pt x="66" y="165"/>
                  </a:lnTo>
                  <a:lnTo>
                    <a:pt x="70" y="167"/>
                  </a:lnTo>
                  <a:lnTo>
                    <a:pt x="75" y="168"/>
                  </a:lnTo>
                  <a:lnTo>
                    <a:pt x="78" y="171"/>
                  </a:lnTo>
                  <a:lnTo>
                    <a:pt x="83" y="173"/>
                  </a:lnTo>
                  <a:lnTo>
                    <a:pt x="88" y="174"/>
                  </a:lnTo>
                  <a:lnTo>
                    <a:pt x="92" y="178"/>
                  </a:lnTo>
                  <a:lnTo>
                    <a:pt x="99" y="179"/>
                  </a:lnTo>
                  <a:lnTo>
                    <a:pt x="103" y="181"/>
                  </a:lnTo>
                  <a:lnTo>
                    <a:pt x="108" y="184"/>
                  </a:lnTo>
                  <a:lnTo>
                    <a:pt x="114" y="185"/>
                  </a:lnTo>
                  <a:lnTo>
                    <a:pt x="121" y="189"/>
                  </a:lnTo>
                  <a:lnTo>
                    <a:pt x="125" y="189"/>
                  </a:lnTo>
                  <a:lnTo>
                    <a:pt x="132" y="192"/>
                  </a:lnTo>
                  <a:lnTo>
                    <a:pt x="138" y="193"/>
                  </a:lnTo>
                  <a:lnTo>
                    <a:pt x="144" y="195"/>
                  </a:lnTo>
                  <a:lnTo>
                    <a:pt x="151" y="196"/>
                  </a:lnTo>
                  <a:lnTo>
                    <a:pt x="157" y="198"/>
                  </a:lnTo>
                  <a:lnTo>
                    <a:pt x="165" y="200"/>
                  </a:lnTo>
                  <a:lnTo>
                    <a:pt x="173" y="203"/>
                  </a:lnTo>
                  <a:lnTo>
                    <a:pt x="179" y="203"/>
                  </a:lnTo>
                  <a:lnTo>
                    <a:pt x="187" y="204"/>
                  </a:lnTo>
                  <a:lnTo>
                    <a:pt x="193" y="206"/>
                  </a:lnTo>
                  <a:lnTo>
                    <a:pt x="202" y="207"/>
                  </a:lnTo>
                  <a:lnTo>
                    <a:pt x="210" y="209"/>
                  </a:lnTo>
                  <a:lnTo>
                    <a:pt x="218" y="211"/>
                  </a:lnTo>
                  <a:lnTo>
                    <a:pt x="228" y="212"/>
                  </a:lnTo>
                  <a:lnTo>
                    <a:pt x="235" y="214"/>
                  </a:lnTo>
                  <a:lnTo>
                    <a:pt x="243" y="214"/>
                  </a:lnTo>
                  <a:lnTo>
                    <a:pt x="253" y="214"/>
                  </a:lnTo>
                  <a:lnTo>
                    <a:pt x="261" y="214"/>
                  </a:lnTo>
                  <a:lnTo>
                    <a:pt x="270" y="215"/>
                  </a:lnTo>
                  <a:lnTo>
                    <a:pt x="278" y="214"/>
                  </a:lnTo>
                  <a:lnTo>
                    <a:pt x="286" y="214"/>
                  </a:lnTo>
                  <a:lnTo>
                    <a:pt x="294" y="214"/>
                  </a:lnTo>
                  <a:lnTo>
                    <a:pt x="301" y="212"/>
                  </a:lnTo>
                  <a:lnTo>
                    <a:pt x="309" y="211"/>
                  </a:lnTo>
                  <a:lnTo>
                    <a:pt x="317" y="211"/>
                  </a:lnTo>
                  <a:lnTo>
                    <a:pt x="325" y="209"/>
                  </a:lnTo>
                  <a:lnTo>
                    <a:pt x="331" y="207"/>
                  </a:lnTo>
                  <a:lnTo>
                    <a:pt x="339" y="206"/>
                  </a:lnTo>
                  <a:lnTo>
                    <a:pt x="347" y="204"/>
                  </a:lnTo>
                  <a:lnTo>
                    <a:pt x="355" y="203"/>
                  </a:lnTo>
                  <a:lnTo>
                    <a:pt x="361" y="201"/>
                  </a:lnTo>
                  <a:lnTo>
                    <a:pt x="367" y="198"/>
                  </a:lnTo>
                  <a:lnTo>
                    <a:pt x="375" y="196"/>
                  </a:lnTo>
                  <a:lnTo>
                    <a:pt x="383" y="193"/>
                  </a:lnTo>
                  <a:lnTo>
                    <a:pt x="389" y="190"/>
                  </a:lnTo>
                  <a:lnTo>
                    <a:pt x="396" y="189"/>
                  </a:lnTo>
                  <a:lnTo>
                    <a:pt x="402" y="185"/>
                  </a:lnTo>
                  <a:lnTo>
                    <a:pt x="408" y="182"/>
                  </a:lnTo>
                  <a:lnTo>
                    <a:pt x="415" y="179"/>
                  </a:lnTo>
                  <a:lnTo>
                    <a:pt x="421" y="176"/>
                  </a:lnTo>
                  <a:lnTo>
                    <a:pt x="427" y="173"/>
                  </a:lnTo>
                  <a:lnTo>
                    <a:pt x="432" y="170"/>
                  </a:lnTo>
                  <a:lnTo>
                    <a:pt x="438" y="167"/>
                  </a:lnTo>
                  <a:lnTo>
                    <a:pt x="443" y="163"/>
                  </a:lnTo>
                  <a:lnTo>
                    <a:pt x="449" y="160"/>
                  </a:lnTo>
                  <a:lnTo>
                    <a:pt x="455" y="157"/>
                  </a:lnTo>
                  <a:lnTo>
                    <a:pt x="460" y="154"/>
                  </a:lnTo>
                  <a:lnTo>
                    <a:pt x="465" y="151"/>
                  </a:lnTo>
                  <a:lnTo>
                    <a:pt x="469" y="148"/>
                  </a:lnTo>
                  <a:lnTo>
                    <a:pt x="474" y="143"/>
                  </a:lnTo>
                  <a:lnTo>
                    <a:pt x="479" y="140"/>
                  </a:lnTo>
                  <a:lnTo>
                    <a:pt x="484" y="137"/>
                  </a:lnTo>
                  <a:lnTo>
                    <a:pt x="488" y="134"/>
                  </a:lnTo>
                  <a:lnTo>
                    <a:pt x="491" y="131"/>
                  </a:lnTo>
                  <a:lnTo>
                    <a:pt x="496" y="127"/>
                  </a:lnTo>
                  <a:lnTo>
                    <a:pt x="502" y="121"/>
                  </a:lnTo>
                  <a:lnTo>
                    <a:pt x="510" y="115"/>
                  </a:lnTo>
                  <a:lnTo>
                    <a:pt x="518" y="109"/>
                  </a:lnTo>
                  <a:lnTo>
                    <a:pt x="524" y="104"/>
                  </a:lnTo>
                  <a:lnTo>
                    <a:pt x="528" y="99"/>
                  </a:lnTo>
                  <a:lnTo>
                    <a:pt x="532" y="94"/>
                  </a:lnTo>
                  <a:lnTo>
                    <a:pt x="537" y="90"/>
                  </a:lnTo>
                  <a:lnTo>
                    <a:pt x="540" y="87"/>
                  </a:lnTo>
                  <a:lnTo>
                    <a:pt x="545" y="83"/>
                  </a:lnTo>
                  <a:lnTo>
                    <a:pt x="546" y="82"/>
                  </a:lnTo>
                  <a:lnTo>
                    <a:pt x="47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708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036"/>
            <p:cNvSpPr>
              <a:spLocks/>
            </p:cNvSpPr>
            <p:nvPr/>
          </p:nvSpPr>
          <p:spPr bwMode="auto">
            <a:xfrm>
              <a:off x="1295" y="1131"/>
              <a:ext cx="237" cy="434"/>
            </a:xfrm>
            <a:custGeom>
              <a:avLst/>
              <a:gdLst>
                <a:gd name="T0" fmla="*/ 1 w 474"/>
                <a:gd name="T1" fmla="*/ 17 h 868"/>
                <a:gd name="T2" fmla="*/ 0 w 474"/>
                <a:gd name="T3" fmla="*/ 24 h 868"/>
                <a:gd name="T4" fmla="*/ 2 w 474"/>
                <a:gd name="T5" fmla="*/ 25 h 868"/>
                <a:gd name="T6" fmla="*/ 5 w 474"/>
                <a:gd name="T7" fmla="*/ 25 h 868"/>
                <a:gd name="T8" fmla="*/ 9 w 474"/>
                <a:gd name="T9" fmla="*/ 29 h 868"/>
                <a:gd name="T10" fmla="*/ 11 w 474"/>
                <a:gd name="T11" fmla="*/ 43 h 868"/>
                <a:gd name="T12" fmla="*/ 7 w 474"/>
                <a:gd name="T13" fmla="*/ 48 h 868"/>
                <a:gd name="T14" fmla="*/ 14 w 474"/>
                <a:gd name="T15" fmla="*/ 52 h 868"/>
                <a:gd name="T16" fmla="*/ 18 w 474"/>
                <a:gd name="T17" fmla="*/ 54 h 868"/>
                <a:gd name="T18" fmla="*/ 23 w 474"/>
                <a:gd name="T19" fmla="*/ 54 h 868"/>
                <a:gd name="T20" fmla="*/ 27 w 474"/>
                <a:gd name="T21" fmla="*/ 54 h 868"/>
                <a:gd name="T22" fmla="*/ 30 w 474"/>
                <a:gd name="T23" fmla="*/ 50 h 868"/>
                <a:gd name="T24" fmla="*/ 30 w 474"/>
                <a:gd name="T25" fmla="*/ 43 h 868"/>
                <a:gd name="T26" fmla="*/ 20 w 474"/>
                <a:gd name="T27" fmla="*/ 27 h 868"/>
                <a:gd name="T28" fmla="*/ 22 w 474"/>
                <a:gd name="T29" fmla="*/ 24 h 868"/>
                <a:gd name="T30" fmla="*/ 23 w 474"/>
                <a:gd name="T31" fmla="*/ 20 h 868"/>
                <a:gd name="T32" fmla="*/ 25 w 474"/>
                <a:gd name="T33" fmla="*/ 2 h 868"/>
                <a:gd name="T34" fmla="*/ 25 w 474"/>
                <a:gd name="T35" fmla="*/ 0 h 868"/>
                <a:gd name="T36" fmla="*/ 21 w 474"/>
                <a:gd name="T37" fmla="*/ 2 h 868"/>
                <a:gd name="T38" fmla="*/ 19 w 474"/>
                <a:gd name="T39" fmla="*/ 10 h 868"/>
                <a:gd name="T40" fmla="*/ 17 w 474"/>
                <a:gd name="T41" fmla="*/ 9 h 868"/>
                <a:gd name="T42" fmla="*/ 14 w 474"/>
                <a:gd name="T43" fmla="*/ 10 h 868"/>
                <a:gd name="T44" fmla="*/ 12 w 474"/>
                <a:gd name="T45" fmla="*/ 7 h 868"/>
                <a:gd name="T46" fmla="*/ 9 w 474"/>
                <a:gd name="T47" fmla="*/ 9 h 868"/>
                <a:gd name="T48" fmla="*/ 9 w 474"/>
                <a:gd name="T49" fmla="*/ 3 h 868"/>
                <a:gd name="T50" fmla="*/ 7 w 474"/>
                <a:gd name="T51" fmla="*/ 2 h 868"/>
                <a:gd name="T52" fmla="*/ 3 w 474"/>
                <a:gd name="T53" fmla="*/ 5 h 868"/>
                <a:gd name="T54" fmla="*/ 0 w 474"/>
                <a:gd name="T55" fmla="*/ 12 h 868"/>
                <a:gd name="T56" fmla="*/ 1 w 474"/>
                <a:gd name="T57" fmla="*/ 17 h 868"/>
                <a:gd name="T58" fmla="*/ 1 w 474"/>
                <a:gd name="T59" fmla="*/ 17 h 8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4"/>
                <a:gd name="T91" fmla="*/ 0 h 868"/>
                <a:gd name="T92" fmla="*/ 474 w 474"/>
                <a:gd name="T93" fmla="*/ 868 h 8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4" h="868">
                  <a:moveTo>
                    <a:pt x="1" y="258"/>
                  </a:moveTo>
                  <a:lnTo>
                    <a:pt x="0" y="380"/>
                  </a:lnTo>
                  <a:lnTo>
                    <a:pt x="19" y="396"/>
                  </a:lnTo>
                  <a:lnTo>
                    <a:pt x="69" y="397"/>
                  </a:lnTo>
                  <a:lnTo>
                    <a:pt x="144" y="465"/>
                  </a:lnTo>
                  <a:lnTo>
                    <a:pt x="174" y="680"/>
                  </a:lnTo>
                  <a:lnTo>
                    <a:pt x="99" y="755"/>
                  </a:lnTo>
                  <a:lnTo>
                    <a:pt x="212" y="818"/>
                  </a:lnTo>
                  <a:lnTo>
                    <a:pt x="273" y="854"/>
                  </a:lnTo>
                  <a:lnTo>
                    <a:pt x="357" y="868"/>
                  </a:lnTo>
                  <a:lnTo>
                    <a:pt x="419" y="849"/>
                  </a:lnTo>
                  <a:lnTo>
                    <a:pt x="474" y="797"/>
                  </a:lnTo>
                  <a:lnTo>
                    <a:pt x="470" y="681"/>
                  </a:lnTo>
                  <a:lnTo>
                    <a:pt x="309" y="418"/>
                  </a:lnTo>
                  <a:lnTo>
                    <a:pt x="341" y="377"/>
                  </a:lnTo>
                  <a:lnTo>
                    <a:pt x="358" y="311"/>
                  </a:lnTo>
                  <a:lnTo>
                    <a:pt x="399" y="28"/>
                  </a:lnTo>
                  <a:lnTo>
                    <a:pt x="385" y="0"/>
                  </a:lnTo>
                  <a:lnTo>
                    <a:pt x="335" y="22"/>
                  </a:lnTo>
                  <a:lnTo>
                    <a:pt x="302" y="159"/>
                  </a:lnTo>
                  <a:lnTo>
                    <a:pt x="259" y="134"/>
                  </a:lnTo>
                  <a:lnTo>
                    <a:pt x="212" y="146"/>
                  </a:lnTo>
                  <a:lnTo>
                    <a:pt x="184" y="127"/>
                  </a:lnTo>
                  <a:lnTo>
                    <a:pt x="135" y="134"/>
                  </a:lnTo>
                  <a:lnTo>
                    <a:pt x="132" y="46"/>
                  </a:lnTo>
                  <a:lnTo>
                    <a:pt x="97" y="32"/>
                  </a:lnTo>
                  <a:lnTo>
                    <a:pt x="44" y="68"/>
                  </a:lnTo>
                  <a:lnTo>
                    <a:pt x="0" y="181"/>
                  </a:lnTo>
                  <a:lnTo>
                    <a:pt x="1" y="258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037"/>
            <p:cNvSpPr>
              <a:spLocks/>
            </p:cNvSpPr>
            <p:nvPr/>
          </p:nvSpPr>
          <p:spPr bwMode="auto">
            <a:xfrm>
              <a:off x="728" y="966"/>
              <a:ext cx="550" cy="640"/>
            </a:xfrm>
            <a:custGeom>
              <a:avLst/>
              <a:gdLst>
                <a:gd name="T0" fmla="*/ 3 w 1099"/>
                <a:gd name="T1" fmla="*/ 74 h 1281"/>
                <a:gd name="T2" fmla="*/ 12 w 1099"/>
                <a:gd name="T3" fmla="*/ 80 h 1281"/>
                <a:gd name="T4" fmla="*/ 22 w 1099"/>
                <a:gd name="T5" fmla="*/ 73 h 1281"/>
                <a:gd name="T6" fmla="*/ 23 w 1099"/>
                <a:gd name="T7" fmla="*/ 60 h 1281"/>
                <a:gd name="T8" fmla="*/ 24 w 1099"/>
                <a:gd name="T9" fmla="*/ 41 h 1281"/>
                <a:gd name="T10" fmla="*/ 28 w 1099"/>
                <a:gd name="T11" fmla="*/ 38 h 1281"/>
                <a:gd name="T12" fmla="*/ 35 w 1099"/>
                <a:gd name="T13" fmla="*/ 38 h 1281"/>
                <a:gd name="T14" fmla="*/ 65 w 1099"/>
                <a:gd name="T15" fmla="*/ 30 h 1281"/>
                <a:gd name="T16" fmla="*/ 69 w 1099"/>
                <a:gd name="T17" fmla="*/ 16 h 1281"/>
                <a:gd name="T18" fmla="*/ 68 w 1099"/>
                <a:gd name="T19" fmla="*/ 7 h 1281"/>
                <a:gd name="T20" fmla="*/ 64 w 1099"/>
                <a:gd name="T21" fmla="*/ 4 h 1281"/>
                <a:gd name="T22" fmla="*/ 52 w 1099"/>
                <a:gd name="T23" fmla="*/ 3 h 1281"/>
                <a:gd name="T24" fmla="*/ 45 w 1099"/>
                <a:gd name="T25" fmla="*/ 3 h 1281"/>
                <a:gd name="T26" fmla="*/ 45 w 1099"/>
                <a:gd name="T27" fmla="*/ 3 h 1281"/>
                <a:gd name="T28" fmla="*/ 44 w 1099"/>
                <a:gd name="T29" fmla="*/ 4 h 1281"/>
                <a:gd name="T30" fmla="*/ 43 w 1099"/>
                <a:gd name="T31" fmla="*/ 4 h 1281"/>
                <a:gd name="T32" fmla="*/ 43 w 1099"/>
                <a:gd name="T33" fmla="*/ 4 h 1281"/>
                <a:gd name="T34" fmla="*/ 42 w 1099"/>
                <a:gd name="T35" fmla="*/ 4 h 1281"/>
                <a:gd name="T36" fmla="*/ 41 w 1099"/>
                <a:gd name="T37" fmla="*/ 4 h 1281"/>
                <a:gd name="T38" fmla="*/ 41 w 1099"/>
                <a:gd name="T39" fmla="*/ 4 h 1281"/>
                <a:gd name="T40" fmla="*/ 40 w 1099"/>
                <a:gd name="T41" fmla="*/ 5 h 1281"/>
                <a:gd name="T42" fmla="*/ 40 w 1099"/>
                <a:gd name="T43" fmla="*/ 5 h 1281"/>
                <a:gd name="T44" fmla="*/ 39 w 1099"/>
                <a:gd name="T45" fmla="*/ 5 h 1281"/>
                <a:gd name="T46" fmla="*/ 39 w 1099"/>
                <a:gd name="T47" fmla="*/ 5 h 1281"/>
                <a:gd name="T48" fmla="*/ 38 w 1099"/>
                <a:gd name="T49" fmla="*/ 5 h 1281"/>
                <a:gd name="T50" fmla="*/ 37 w 1099"/>
                <a:gd name="T51" fmla="*/ 5 h 1281"/>
                <a:gd name="T52" fmla="*/ 37 w 1099"/>
                <a:gd name="T53" fmla="*/ 5 h 1281"/>
                <a:gd name="T54" fmla="*/ 36 w 1099"/>
                <a:gd name="T55" fmla="*/ 5 h 1281"/>
                <a:gd name="T56" fmla="*/ 36 w 1099"/>
                <a:gd name="T57" fmla="*/ 5 h 1281"/>
                <a:gd name="T58" fmla="*/ 35 w 1099"/>
                <a:gd name="T59" fmla="*/ 5 h 1281"/>
                <a:gd name="T60" fmla="*/ 35 w 1099"/>
                <a:gd name="T61" fmla="*/ 5 h 1281"/>
                <a:gd name="T62" fmla="*/ 34 w 1099"/>
                <a:gd name="T63" fmla="*/ 5 h 1281"/>
                <a:gd name="T64" fmla="*/ 34 w 1099"/>
                <a:gd name="T65" fmla="*/ 5 h 1281"/>
                <a:gd name="T66" fmla="*/ 33 w 1099"/>
                <a:gd name="T67" fmla="*/ 4 h 1281"/>
                <a:gd name="T68" fmla="*/ 33 w 1099"/>
                <a:gd name="T69" fmla="*/ 4 h 1281"/>
                <a:gd name="T70" fmla="*/ 32 w 1099"/>
                <a:gd name="T71" fmla="*/ 4 h 1281"/>
                <a:gd name="T72" fmla="*/ 30 w 1099"/>
                <a:gd name="T73" fmla="*/ 5 h 1281"/>
                <a:gd name="T74" fmla="*/ 30 w 1099"/>
                <a:gd name="T75" fmla="*/ 6 h 1281"/>
                <a:gd name="T76" fmla="*/ 32 w 1099"/>
                <a:gd name="T77" fmla="*/ 6 h 1281"/>
                <a:gd name="T78" fmla="*/ 32 w 1099"/>
                <a:gd name="T79" fmla="*/ 7 h 1281"/>
                <a:gd name="T80" fmla="*/ 32 w 1099"/>
                <a:gd name="T81" fmla="*/ 7 h 1281"/>
                <a:gd name="T82" fmla="*/ 31 w 1099"/>
                <a:gd name="T83" fmla="*/ 8 h 1281"/>
                <a:gd name="T84" fmla="*/ 31 w 1099"/>
                <a:gd name="T85" fmla="*/ 8 h 1281"/>
                <a:gd name="T86" fmla="*/ 30 w 1099"/>
                <a:gd name="T87" fmla="*/ 9 h 1281"/>
                <a:gd name="T88" fmla="*/ 27 w 1099"/>
                <a:gd name="T89" fmla="*/ 10 h 1281"/>
                <a:gd name="T90" fmla="*/ 22 w 1099"/>
                <a:gd name="T91" fmla="*/ 14 h 1281"/>
                <a:gd name="T92" fmla="*/ 17 w 1099"/>
                <a:gd name="T93" fmla="*/ 17 h 1281"/>
                <a:gd name="T94" fmla="*/ 14 w 1099"/>
                <a:gd name="T95" fmla="*/ 11 h 1281"/>
                <a:gd name="T96" fmla="*/ 18 w 1099"/>
                <a:gd name="T97" fmla="*/ 8 h 1281"/>
                <a:gd name="T98" fmla="*/ 16 w 1099"/>
                <a:gd name="T99" fmla="*/ 4 h 1281"/>
                <a:gd name="T100" fmla="*/ 11 w 1099"/>
                <a:gd name="T101" fmla="*/ 18 h 1281"/>
                <a:gd name="T102" fmla="*/ 13 w 1099"/>
                <a:gd name="T103" fmla="*/ 38 h 1281"/>
                <a:gd name="T104" fmla="*/ 2 w 1099"/>
                <a:gd name="T105" fmla="*/ 62 h 1281"/>
                <a:gd name="T106" fmla="*/ 0 w 1099"/>
                <a:gd name="T107" fmla="*/ 67 h 128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99"/>
                <a:gd name="T163" fmla="*/ 0 h 1281"/>
                <a:gd name="T164" fmla="*/ 1099 w 1099"/>
                <a:gd name="T165" fmla="*/ 1281 h 128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99" h="1281">
                  <a:moveTo>
                    <a:pt x="0" y="1086"/>
                  </a:moveTo>
                  <a:lnTo>
                    <a:pt x="44" y="1193"/>
                  </a:lnTo>
                  <a:lnTo>
                    <a:pt x="99" y="1260"/>
                  </a:lnTo>
                  <a:lnTo>
                    <a:pt x="185" y="1281"/>
                  </a:lnTo>
                  <a:lnTo>
                    <a:pt x="265" y="1263"/>
                  </a:lnTo>
                  <a:lnTo>
                    <a:pt x="347" y="1179"/>
                  </a:lnTo>
                  <a:lnTo>
                    <a:pt x="366" y="1106"/>
                  </a:lnTo>
                  <a:lnTo>
                    <a:pt x="364" y="970"/>
                  </a:lnTo>
                  <a:lnTo>
                    <a:pt x="339" y="697"/>
                  </a:lnTo>
                  <a:lnTo>
                    <a:pt x="383" y="667"/>
                  </a:lnTo>
                  <a:lnTo>
                    <a:pt x="389" y="628"/>
                  </a:lnTo>
                  <a:lnTo>
                    <a:pt x="439" y="611"/>
                  </a:lnTo>
                  <a:lnTo>
                    <a:pt x="450" y="563"/>
                  </a:lnTo>
                  <a:lnTo>
                    <a:pt x="551" y="612"/>
                  </a:lnTo>
                  <a:lnTo>
                    <a:pt x="611" y="628"/>
                  </a:lnTo>
                  <a:lnTo>
                    <a:pt x="1035" y="494"/>
                  </a:lnTo>
                  <a:lnTo>
                    <a:pt x="1091" y="416"/>
                  </a:lnTo>
                  <a:lnTo>
                    <a:pt x="1091" y="270"/>
                  </a:lnTo>
                  <a:lnTo>
                    <a:pt x="1099" y="143"/>
                  </a:lnTo>
                  <a:lnTo>
                    <a:pt x="1084" y="124"/>
                  </a:lnTo>
                  <a:lnTo>
                    <a:pt x="1035" y="116"/>
                  </a:lnTo>
                  <a:lnTo>
                    <a:pt x="1011" y="69"/>
                  </a:lnTo>
                  <a:lnTo>
                    <a:pt x="936" y="0"/>
                  </a:lnTo>
                  <a:lnTo>
                    <a:pt x="820" y="57"/>
                  </a:lnTo>
                  <a:lnTo>
                    <a:pt x="722" y="58"/>
                  </a:lnTo>
                  <a:lnTo>
                    <a:pt x="719" y="58"/>
                  </a:lnTo>
                  <a:lnTo>
                    <a:pt x="714" y="60"/>
                  </a:lnTo>
                  <a:lnTo>
                    <a:pt x="710" y="61"/>
                  </a:lnTo>
                  <a:lnTo>
                    <a:pt x="707" y="61"/>
                  </a:lnTo>
                  <a:lnTo>
                    <a:pt x="700" y="64"/>
                  </a:lnTo>
                  <a:lnTo>
                    <a:pt x="696" y="66"/>
                  </a:lnTo>
                  <a:lnTo>
                    <a:pt x="688" y="68"/>
                  </a:lnTo>
                  <a:lnTo>
                    <a:pt x="681" y="69"/>
                  </a:lnTo>
                  <a:lnTo>
                    <a:pt x="675" y="71"/>
                  </a:lnTo>
                  <a:lnTo>
                    <a:pt x="667" y="74"/>
                  </a:lnTo>
                  <a:lnTo>
                    <a:pt x="663" y="74"/>
                  </a:lnTo>
                  <a:lnTo>
                    <a:pt x="659" y="75"/>
                  </a:lnTo>
                  <a:lnTo>
                    <a:pt x="655" y="75"/>
                  </a:lnTo>
                  <a:lnTo>
                    <a:pt x="650" y="77"/>
                  </a:lnTo>
                  <a:lnTo>
                    <a:pt x="647" y="77"/>
                  </a:lnTo>
                  <a:lnTo>
                    <a:pt x="642" y="79"/>
                  </a:lnTo>
                  <a:lnTo>
                    <a:pt x="637" y="80"/>
                  </a:lnTo>
                  <a:lnTo>
                    <a:pt x="634" y="82"/>
                  </a:lnTo>
                  <a:lnTo>
                    <a:pt x="630" y="82"/>
                  </a:lnTo>
                  <a:lnTo>
                    <a:pt x="625" y="82"/>
                  </a:lnTo>
                  <a:lnTo>
                    <a:pt x="620" y="83"/>
                  </a:lnTo>
                  <a:lnTo>
                    <a:pt x="615" y="83"/>
                  </a:lnTo>
                  <a:lnTo>
                    <a:pt x="611" y="83"/>
                  </a:lnTo>
                  <a:lnTo>
                    <a:pt x="606" y="85"/>
                  </a:lnTo>
                  <a:lnTo>
                    <a:pt x="601" y="85"/>
                  </a:lnTo>
                  <a:lnTo>
                    <a:pt x="597" y="85"/>
                  </a:lnTo>
                  <a:lnTo>
                    <a:pt x="592" y="85"/>
                  </a:lnTo>
                  <a:lnTo>
                    <a:pt x="587" y="85"/>
                  </a:lnTo>
                  <a:lnTo>
                    <a:pt x="582" y="85"/>
                  </a:lnTo>
                  <a:lnTo>
                    <a:pt x="578" y="85"/>
                  </a:lnTo>
                  <a:lnTo>
                    <a:pt x="573" y="85"/>
                  </a:lnTo>
                  <a:lnTo>
                    <a:pt x="568" y="85"/>
                  </a:lnTo>
                  <a:lnTo>
                    <a:pt x="565" y="85"/>
                  </a:lnTo>
                  <a:lnTo>
                    <a:pt x="560" y="85"/>
                  </a:lnTo>
                  <a:lnTo>
                    <a:pt x="556" y="85"/>
                  </a:lnTo>
                  <a:lnTo>
                    <a:pt x="551" y="85"/>
                  </a:lnTo>
                  <a:lnTo>
                    <a:pt x="546" y="83"/>
                  </a:lnTo>
                  <a:lnTo>
                    <a:pt x="542" y="83"/>
                  </a:lnTo>
                  <a:lnTo>
                    <a:pt x="537" y="82"/>
                  </a:lnTo>
                  <a:lnTo>
                    <a:pt x="534" y="82"/>
                  </a:lnTo>
                  <a:lnTo>
                    <a:pt x="529" y="80"/>
                  </a:lnTo>
                  <a:lnTo>
                    <a:pt x="526" y="79"/>
                  </a:lnTo>
                  <a:lnTo>
                    <a:pt x="521" y="77"/>
                  </a:lnTo>
                  <a:lnTo>
                    <a:pt x="518" y="75"/>
                  </a:lnTo>
                  <a:lnTo>
                    <a:pt x="513" y="74"/>
                  </a:lnTo>
                  <a:lnTo>
                    <a:pt x="512" y="72"/>
                  </a:lnTo>
                  <a:lnTo>
                    <a:pt x="504" y="69"/>
                  </a:lnTo>
                  <a:lnTo>
                    <a:pt x="499" y="64"/>
                  </a:lnTo>
                  <a:lnTo>
                    <a:pt x="468" y="82"/>
                  </a:lnTo>
                  <a:lnTo>
                    <a:pt x="490" y="86"/>
                  </a:lnTo>
                  <a:lnTo>
                    <a:pt x="476" y="104"/>
                  </a:lnTo>
                  <a:lnTo>
                    <a:pt x="499" y="101"/>
                  </a:lnTo>
                  <a:lnTo>
                    <a:pt x="499" y="102"/>
                  </a:lnTo>
                  <a:lnTo>
                    <a:pt x="499" y="105"/>
                  </a:lnTo>
                  <a:lnTo>
                    <a:pt x="499" y="112"/>
                  </a:lnTo>
                  <a:lnTo>
                    <a:pt x="499" y="119"/>
                  </a:lnTo>
                  <a:lnTo>
                    <a:pt x="498" y="123"/>
                  </a:lnTo>
                  <a:lnTo>
                    <a:pt x="498" y="127"/>
                  </a:lnTo>
                  <a:lnTo>
                    <a:pt x="494" y="130"/>
                  </a:lnTo>
                  <a:lnTo>
                    <a:pt x="493" y="135"/>
                  </a:lnTo>
                  <a:lnTo>
                    <a:pt x="488" y="137"/>
                  </a:lnTo>
                  <a:lnTo>
                    <a:pt x="485" y="141"/>
                  </a:lnTo>
                  <a:lnTo>
                    <a:pt x="480" y="144"/>
                  </a:lnTo>
                  <a:lnTo>
                    <a:pt x="476" y="146"/>
                  </a:lnTo>
                  <a:lnTo>
                    <a:pt x="432" y="171"/>
                  </a:lnTo>
                  <a:lnTo>
                    <a:pt x="413" y="209"/>
                  </a:lnTo>
                  <a:lnTo>
                    <a:pt x="342" y="225"/>
                  </a:lnTo>
                  <a:lnTo>
                    <a:pt x="347" y="251"/>
                  </a:lnTo>
                  <a:lnTo>
                    <a:pt x="260" y="283"/>
                  </a:lnTo>
                  <a:lnTo>
                    <a:pt x="240" y="225"/>
                  </a:lnTo>
                  <a:lnTo>
                    <a:pt x="216" y="187"/>
                  </a:lnTo>
                  <a:lnTo>
                    <a:pt x="232" y="165"/>
                  </a:lnTo>
                  <a:lnTo>
                    <a:pt x="276" y="141"/>
                  </a:lnTo>
                  <a:lnTo>
                    <a:pt x="270" y="79"/>
                  </a:lnTo>
                  <a:lnTo>
                    <a:pt x="248" y="69"/>
                  </a:lnTo>
                  <a:lnTo>
                    <a:pt x="113" y="187"/>
                  </a:lnTo>
                  <a:lnTo>
                    <a:pt x="168" y="303"/>
                  </a:lnTo>
                  <a:lnTo>
                    <a:pt x="160" y="505"/>
                  </a:lnTo>
                  <a:lnTo>
                    <a:pt x="208" y="618"/>
                  </a:lnTo>
                  <a:lnTo>
                    <a:pt x="177" y="746"/>
                  </a:lnTo>
                  <a:lnTo>
                    <a:pt x="17" y="1006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38"/>
            <p:cNvSpPr>
              <a:spLocks/>
            </p:cNvSpPr>
            <p:nvPr/>
          </p:nvSpPr>
          <p:spPr bwMode="auto">
            <a:xfrm>
              <a:off x="965" y="981"/>
              <a:ext cx="294" cy="309"/>
            </a:xfrm>
            <a:custGeom>
              <a:avLst/>
              <a:gdLst>
                <a:gd name="T0" fmla="*/ 14 w 588"/>
                <a:gd name="T1" fmla="*/ 5 h 618"/>
                <a:gd name="T2" fmla="*/ 12 w 588"/>
                <a:gd name="T3" fmla="*/ 5 h 618"/>
                <a:gd name="T4" fmla="*/ 11 w 588"/>
                <a:gd name="T5" fmla="*/ 5 h 618"/>
                <a:gd name="T6" fmla="*/ 9 w 588"/>
                <a:gd name="T7" fmla="*/ 4 h 618"/>
                <a:gd name="T8" fmla="*/ 7 w 588"/>
                <a:gd name="T9" fmla="*/ 5 h 618"/>
                <a:gd name="T10" fmla="*/ 5 w 588"/>
                <a:gd name="T11" fmla="*/ 5 h 618"/>
                <a:gd name="T12" fmla="*/ 3 w 588"/>
                <a:gd name="T13" fmla="*/ 5 h 618"/>
                <a:gd name="T14" fmla="*/ 2 w 588"/>
                <a:gd name="T15" fmla="*/ 7 h 618"/>
                <a:gd name="T16" fmla="*/ 1 w 588"/>
                <a:gd name="T17" fmla="*/ 9 h 618"/>
                <a:gd name="T18" fmla="*/ 1 w 588"/>
                <a:gd name="T19" fmla="*/ 10 h 618"/>
                <a:gd name="T20" fmla="*/ 1 w 588"/>
                <a:gd name="T21" fmla="*/ 11 h 618"/>
                <a:gd name="T22" fmla="*/ 1 w 588"/>
                <a:gd name="T23" fmla="*/ 12 h 618"/>
                <a:gd name="T24" fmla="*/ 1 w 588"/>
                <a:gd name="T25" fmla="*/ 14 h 618"/>
                <a:gd name="T26" fmla="*/ 0 w 588"/>
                <a:gd name="T27" fmla="*/ 15 h 618"/>
                <a:gd name="T28" fmla="*/ 0 w 588"/>
                <a:gd name="T29" fmla="*/ 18 h 618"/>
                <a:gd name="T30" fmla="*/ 1 w 588"/>
                <a:gd name="T31" fmla="*/ 19 h 618"/>
                <a:gd name="T32" fmla="*/ 1 w 588"/>
                <a:gd name="T33" fmla="*/ 21 h 618"/>
                <a:gd name="T34" fmla="*/ 1 w 588"/>
                <a:gd name="T35" fmla="*/ 23 h 618"/>
                <a:gd name="T36" fmla="*/ 1 w 588"/>
                <a:gd name="T37" fmla="*/ 24 h 618"/>
                <a:gd name="T38" fmla="*/ 1 w 588"/>
                <a:gd name="T39" fmla="*/ 26 h 618"/>
                <a:gd name="T40" fmla="*/ 2 w 588"/>
                <a:gd name="T41" fmla="*/ 28 h 618"/>
                <a:gd name="T42" fmla="*/ 2 w 588"/>
                <a:gd name="T43" fmla="*/ 29 h 618"/>
                <a:gd name="T44" fmla="*/ 3 w 588"/>
                <a:gd name="T45" fmla="*/ 31 h 618"/>
                <a:gd name="T46" fmla="*/ 5 w 588"/>
                <a:gd name="T47" fmla="*/ 33 h 618"/>
                <a:gd name="T48" fmla="*/ 5 w 588"/>
                <a:gd name="T49" fmla="*/ 35 h 618"/>
                <a:gd name="T50" fmla="*/ 7 w 588"/>
                <a:gd name="T51" fmla="*/ 37 h 618"/>
                <a:gd name="T52" fmla="*/ 20 w 588"/>
                <a:gd name="T53" fmla="*/ 39 h 618"/>
                <a:gd name="T54" fmla="*/ 31 w 588"/>
                <a:gd name="T55" fmla="*/ 34 h 618"/>
                <a:gd name="T56" fmla="*/ 33 w 588"/>
                <a:gd name="T57" fmla="*/ 31 h 618"/>
                <a:gd name="T58" fmla="*/ 34 w 588"/>
                <a:gd name="T59" fmla="*/ 29 h 618"/>
                <a:gd name="T60" fmla="*/ 35 w 588"/>
                <a:gd name="T61" fmla="*/ 28 h 618"/>
                <a:gd name="T62" fmla="*/ 36 w 588"/>
                <a:gd name="T63" fmla="*/ 26 h 618"/>
                <a:gd name="T64" fmla="*/ 36 w 588"/>
                <a:gd name="T65" fmla="*/ 25 h 618"/>
                <a:gd name="T66" fmla="*/ 37 w 588"/>
                <a:gd name="T67" fmla="*/ 23 h 618"/>
                <a:gd name="T68" fmla="*/ 37 w 588"/>
                <a:gd name="T69" fmla="*/ 22 h 618"/>
                <a:gd name="T70" fmla="*/ 37 w 588"/>
                <a:gd name="T71" fmla="*/ 20 h 618"/>
                <a:gd name="T72" fmla="*/ 37 w 588"/>
                <a:gd name="T73" fmla="*/ 19 h 618"/>
                <a:gd name="T74" fmla="*/ 37 w 588"/>
                <a:gd name="T75" fmla="*/ 18 h 618"/>
                <a:gd name="T76" fmla="*/ 37 w 588"/>
                <a:gd name="T77" fmla="*/ 17 h 618"/>
                <a:gd name="T78" fmla="*/ 36 w 588"/>
                <a:gd name="T79" fmla="*/ 14 h 618"/>
                <a:gd name="T80" fmla="*/ 35 w 588"/>
                <a:gd name="T81" fmla="*/ 12 h 618"/>
                <a:gd name="T82" fmla="*/ 34 w 588"/>
                <a:gd name="T83" fmla="*/ 10 h 618"/>
                <a:gd name="T84" fmla="*/ 34 w 588"/>
                <a:gd name="T85" fmla="*/ 9 h 618"/>
                <a:gd name="T86" fmla="*/ 33 w 588"/>
                <a:gd name="T87" fmla="*/ 6 h 618"/>
                <a:gd name="T88" fmla="*/ 31 w 588"/>
                <a:gd name="T89" fmla="*/ 5 h 618"/>
                <a:gd name="T90" fmla="*/ 29 w 588"/>
                <a:gd name="T91" fmla="*/ 3 h 618"/>
                <a:gd name="T92" fmla="*/ 28 w 588"/>
                <a:gd name="T93" fmla="*/ 1 h 618"/>
                <a:gd name="T94" fmla="*/ 27 w 588"/>
                <a:gd name="T95" fmla="*/ 1 h 618"/>
                <a:gd name="T96" fmla="*/ 26 w 588"/>
                <a:gd name="T97" fmla="*/ 1 h 618"/>
                <a:gd name="T98" fmla="*/ 21 w 588"/>
                <a:gd name="T99" fmla="*/ 1 h 618"/>
                <a:gd name="T100" fmla="*/ 19 w 588"/>
                <a:gd name="T101" fmla="*/ 2 h 618"/>
                <a:gd name="T102" fmla="*/ 18 w 588"/>
                <a:gd name="T103" fmla="*/ 3 h 618"/>
                <a:gd name="T104" fmla="*/ 17 w 588"/>
                <a:gd name="T105" fmla="*/ 5 h 618"/>
                <a:gd name="T106" fmla="*/ 15 w 588"/>
                <a:gd name="T107" fmla="*/ 5 h 61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618"/>
                <a:gd name="T164" fmla="*/ 588 w 588"/>
                <a:gd name="T165" fmla="*/ 618 h 61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618">
                  <a:moveTo>
                    <a:pt x="240" y="72"/>
                  </a:moveTo>
                  <a:lnTo>
                    <a:pt x="240" y="72"/>
                  </a:lnTo>
                  <a:lnTo>
                    <a:pt x="237" y="70"/>
                  </a:lnTo>
                  <a:lnTo>
                    <a:pt x="233" y="70"/>
                  </a:lnTo>
                  <a:lnTo>
                    <a:pt x="226" y="69"/>
                  </a:lnTo>
                  <a:lnTo>
                    <a:pt x="222" y="69"/>
                  </a:lnTo>
                  <a:lnTo>
                    <a:pt x="217" y="67"/>
                  </a:lnTo>
                  <a:lnTo>
                    <a:pt x="212" y="67"/>
                  </a:lnTo>
                  <a:lnTo>
                    <a:pt x="209" y="67"/>
                  </a:lnTo>
                  <a:lnTo>
                    <a:pt x="203" y="67"/>
                  </a:lnTo>
                  <a:lnTo>
                    <a:pt x="198" y="65"/>
                  </a:lnTo>
                  <a:lnTo>
                    <a:pt x="193" y="65"/>
                  </a:lnTo>
                  <a:lnTo>
                    <a:pt x="189" y="65"/>
                  </a:lnTo>
                  <a:lnTo>
                    <a:pt x="182" y="65"/>
                  </a:lnTo>
                  <a:lnTo>
                    <a:pt x="176" y="65"/>
                  </a:lnTo>
                  <a:lnTo>
                    <a:pt x="170" y="64"/>
                  </a:lnTo>
                  <a:lnTo>
                    <a:pt x="165" y="64"/>
                  </a:lnTo>
                  <a:lnTo>
                    <a:pt x="159" y="64"/>
                  </a:lnTo>
                  <a:lnTo>
                    <a:pt x="152" y="64"/>
                  </a:lnTo>
                  <a:lnTo>
                    <a:pt x="146" y="64"/>
                  </a:lnTo>
                  <a:lnTo>
                    <a:pt x="140" y="65"/>
                  </a:lnTo>
                  <a:lnTo>
                    <a:pt x="134" y="65"/>
                  </a:lnTo>
                  <a:lnTo>
                    <a:pt x="127" y="65"/>
                  </a:lnTo>
                  <a:lnTo>
                    <a:pt x="121" y="65"/>
                  </a:lnTo>
                  <a:lnTo>
                    <a:pt x="115" y="67"/>
                  </a:lnTo>
                  <a:lnTo>
                    <a:pt x="108" y="67"/>
                  </a:lnTo>
                  <a:lnTo>
                    <a:pt x="104" y="69"/>
                  </a:lnTo>
                  <a:lnTo>
                    <a:pt x="99" y="70"/>
                  </a:lnTo>
                  <a:lnTo>
                    <a:pt x="93" y="72"/>
                  </a:lnTo>
                  <a:lnTo>
                    <a:pt x="88" y="73"/>
                  </a:lnTo>
                  <a:lnTo>
                    <a:pt x="83" y="75"/>
                  </a:lnTo>
                  <a:lnTo>
                    <a:pt x="77" y="76"/>
                  </a:lnTo>
                  <a:lnTo>
                    <a:pt x="72" y="80"/>
                  </a:lnTo>
                  <a:lnTo>
                    <a:pt x="66" y="83"/>
                  </a:lnTo>
                  <a:lnTo>
                    <a:pt x="61" y="87"/>
                  </a:lnTo>
                  <a:lnTo>
                    <a:pt x="57" y="91"/>
                  </a:lnTo>
                  <a:lnTo>
                    <a:pt x="53" y="97"/>
                  </a:lnTo>
                  <a:lnTo>
                    <a:pt x="47" y="100"/>
                  </a:lnTo>
                  <a:lnTo>
                    <a:pt x="44" y="106"/>
                  </a:lnTo>
                  <a:lnTo>
                    <a:pt x="39" y="112"/>
                  </a:lnTo>
                  <a:lnTo>
                    <a:pt x="36" y="119"/>
                  </a:lnTo>
                  <a:lnTo>
                    <a:pt x="31" y="125"/>
                  </a:lnTo>
                  <a:lnTo>
                    <a:pt x="28" y="131"/>
                  </a:lnTo>
                  <a:lnTo>
                    <a:pt x="25" y="134"/>
                  </a:lnTo>
                  <a:lnTo>
                    <a:pt x="25" y="138"/>
                  </a:lnTo>
                  <a:lnTo>
                    <a:pt x="24" y="142"/>
                  </a:lnTo>
                  <a:lnTo>
                    <a:pt x="22" y="147"/>
                  </a:lnTo>
                  <a:lnTo>
                    <a:pt x="19" y="150"/>
                  </a:lnTo>
                  <a:lnTo>
                    <a:pt x="17" y="153"/>
                  </a:lnTo>
                  <a:lnTo>
                    <a:pt x="16" y="158"/>
                  </a:lnTo>
                  <a:lnTo>
                    <a:pt x="14" y="163"/>
                  </a:lnTo>
                  <a:lnTo>
                    <a:pt x="13" y="166"/>
                  </a:lnTo>
                  <a:lnTo>
                    <a:pt x="11" y="171"/>
                  </a:lnTo>
                  <a:lnTo>
                    <a:pt x="9" y="175"/>
                  </a:lnTo>
                  <a:lnTo>
                    <a:pt x="9" y="180"/>
                  </a:lnTo>
                  <a:lnTo>
                    <a:pt x="8" y="185"/>
                  </a:lnTo>
                  <a:lnTo>
                    <a:pt x="8" y="188"/>
                  </a:lnTo>
                  <a:lnTo>
                    <a:pt x="6" y="194"/>
                  </a:lnTo>
                  <a:lnTo>
                    <a:pt x="5" y="199"/>
                  </a:lnTo>
                  <a:lnTo>
                    <a:pt x="3" y="204"/>
                  </a:lnTo>
                  <a:lnTo>
                    <a:pt x="3" y="208"/>
                  </a:lnTo>
                  <a:lnTo>
                    <a:pt x="3" y="213"/>
                  </a:lnTo>
                  <a:lnTo>
                    <a:pt x="3" y="218"/>
                  </a:lnTo>
                  <a:lnTo>
                    <a:pt x="2" y="222"/>
                  </a:lnTo>
                  <a:lnTo>
                    <a:pt x="2" y="229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4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0"/>
                  </a:lnTo>
                  <a:lnTo>
                    <a:pt x="0" y="265"/>
                  </a:lnTo>
                  <a:lnTo>
                    <a:pt x="0" y="271"/>
                  </a:lnTo>
                  <a:lnTo>
                    <a:pt x="0" y="277"/>
                  </a:lnTo>
                  <a:lnTo>
                    <a:pt x="0" y="284"/>
                  </a:lnTo>
                  <a:lnTo>
                    <a:pt x="0" y="288"/>
                  </a:lnTo>
                  <a:lnTo>
                    <a:pt x="2" y="295"/>
                  </a:lnTo>
                  <a:lnTo>
                    <a:pt x="2" y="301"/>
                  </a:lnTo>
                  <a:lnTo>
                    <a:pt x="3" y="307"/>
                  </a:lnTo>
                  <a:lnTo>
                    <a:pt x="3" y="312"/>
                  </a:lnTo>
                  <a:lnTo>
                    <a:pt x="3" y="318"/>
                  </a:lnTo>
                  <a:lnTo>
                    <a:pt x="5" y="323"/>
                  </a:lnTo>
                  <a:lnTo>
                    <a:pt x="5" y="331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46"/>
                  </a:lnTo>
                  <a:lnTo>
                    <a:pt x="9" y="354"/>
                  </a:lnTo>
                  <a:lnTo>
                    <a:pt x="9" y="359"/>
                  </a:lnTo>
                  <a:lnTo>
                    <a:pt x="11" y="364"/>
                  </a:lnTo>
                  <a:lnTo>
                    <a:pt x="13" y="370"/>
                  </a:lnTo>
                  <a:lnTo>
                    <a:pt x="14" y="376"/>
                  </a:lnTo>
                  <a:lnTo>
                    <a:pt x="14" y="381"/>
                  </a:lnTo>
                  <a:lnTo>
                    <a:pt x="17" y="387"/>
                  </a:lnTo>
                  <a:lnTo>
                    <a:pt x="17" y="392"/>
                  </a:lnTo>
                  <a:lnTo>
                    <a:pt x="19" y="398"/>
                  </a:lnTo>
                  <a:lnTo>
                    <a:pt x="20" y="404"/>
                  </a:lnTo>
                  <a:lnTo>
                    <a:pt x="22" y="409"/>
                  </a:lnTo>
                  <a:lnTo>
                    <a:pt x="24" y="414"/>
                  </a:lnTo>
                  <a:lnTo>
                    <a:pt x="25" y="420"/>
                  </a:lnTo>
                  <a:lnTo>
                    <a:pt x="27" y="425"/>
                  </a:lnTo>
                  <a:lnTo>
                    <a:pt x="28" y="431"/>
                  </a:lnTo>
                  <a:lnTo>
                    <a:pt x="30" y="436"/>
                  </a:lnTo>
                  <a:lnTo>
                    <a:pt x="33" y="442"/>
                  </a:lnTo>
                  <a:lnTo>
                    <a:pt x="33" y="447"/>
                  </a:lnTo>
                  <a:lnTo>
                    <a:pt x="35" y="451"/>
                  </a:lnTo>
                  <a:lnTo>
                    <a:pt x="38" y="456"/>
                  </a:lnTo>
                  <a:lnTo>
                    <a:pt x="39" y="462"/>
                  </a:lnTo>
                  <a:lnTo>
                    <a:pt x="41" y="466"/>
                  </a:lnTo>
                  <a:lnTo>
                    <a:pt x="44" y="472"/>
                  </a:lnTo>
                  <a:lnTo>
                    <a:pt x="46" y="477"/>
                  </a:lnTo>
                  <a:lnTo>
                    <a:pt x="47" y="481"/>
                  </a:lnTo>
                  <a:lnTo>
                    <a:pt x="50" y="486"/>
                  </a:lnTo>
                  <a:lnTo>
                    <a:pt x="52" y="491"/>
                  </a:lnTo>
                  <a:lnTo>
                    <a:pt x="55" y="495"/>
                  </a:lnTo>
                  <a:lnTo>
                    <a:pt x="57" y="500"/>
                  </a:lnTo>
                  <a:lnTo>
                    <a:pt x="58" y="503"/>
                  </a:lnTo>
                  <a:lnTo>
                    <a:pt x="61" y="508"/>
                  </a:lnTo>
                  <a:lnTo>
                    <a:pt x="63" y="513"/>
                  </a:lnTo>
                  <a:lnTo>
                    <a:pt x="66" y="517"/>
                  </a:lnTo>
                  <a:lnTo>
                    <a:pt x="68" y="521"/>
                  </a:lnTo>
                  <a:lnTo>
                    <a:pt x="71" y="525"/>
                  </a:lnTo>
                  <a:lnTo>
                    <a:pt x="74" y="528"/>
                  </a:lnTo>
                  <a:lnTo>
                    <a:pt x="77" y="533"/>
                  </a:lnTo>
                  <a:lnTo>
                    <a:pt x="82" y="541"/>
                  </a:lnTo>
                  <a:lnTo>
                    <a:pt x="88" y="549"/>
                  </a:lnTo>
                  <a:lnTo>
                    <a:pt x="93" y="555"/>
                  </a:lnTo>
                  <a:lnTo>
                    <a:pt x="99" y="561"/>
                  </a:lnTo>
                  <a:lnTo>
                    <a:pt x="105" y="566"/>
                  </a:lnTo>
                  <a:lnTo>
                    <a:pt x="112" y="572"/>
                  </a:lnTo>
                  <a:lnTo>
                    <a:pt x="118" y="579"/>
                  </a:lnTo>
                  <a:lnTo>
                    <a:pt x="124" y="583"/>
                  </a:lnTo>
                  <a:lnTo>
                    <a:pt x="130" y="586"/>
                  </a:lnTo>
                  <a:lnTo>
                    <a:pt x="138" y="591"/>
                  </a:lnTo>
                  <a:lnTo>
                    <a:pt x="233" y="618"/>
                  </a:lnTo>
                  <a:lnTo>
                    <a:pt x="333" y="615"/>
                  </a:lnTo>
                  <a:lnTo>
                    <a:pt x="413" y="590"/>
                  </a:lnTo>
                  <a:lnTo>
                    <a:pt x="500" y="542"/>
                  </a:lnTo>
                  <a:lnTo>
                    <a:pt x="501" y="541"/>
                  </a:lnTo>
                  <a:lnTo>
                    <a:pt x="503" y="536"/>
                  </a:lnTo>
                  <a:lnTo>
                    <a:pt x="506" y="533"/>
                  </a:lnTo>
                  <a:lnTo>
                    <a:pt x="507" y="528"/>
                  </a:lnTo>
                  <a:lnTo>
                    <a:pt x="511" y="525"/>
                  </a:lnTo>
                  <a:lnTo>
                    <a:pt x="514" y="521"/>
                  </a:lnTo>
                  <a:lnTo>
                    <a:pt x="517" y="514"/>
                  </a:lnTo>
                  <a:lnTo>
                    <a:pt x="520" y="510"/>
                  </a:lnTo>
                  <a:lnTo>
                    <a:pt x="525" y="503"/>
                  </a:lnTo>
                  <a:lnTo>
                    <a:pt x="528" y="495"/>
                  </a:lnTo>
                  <a:lnTo>
                    <a:pt x="533" y="489"/>
                  </a:lnTo>
                  <a:lnTo>
                    <a:pt x="537" y="481"/>
                  </a:lnTo>
                  <a:lnTo>
                    <a:pt x="540" y="473"/>
                  </a:lnTo>
                  <a:lnTo>
                    <a:pt x="545" y="466"/>
                  </a:lnTo>
                  <a:lnTo>
                    <a:pt x="547" y="461"/>
                  </a:lnTo>
                  <a:lnTo>
                    <a:pt x="548" y="458"/>
                  </a:lnTo>
                  <a:lnTo>
                    <a:pt x="551" y="453"/>
                  </a:lnTo>
                  <a:lnTo>
                    <a:pt x="553" y="448"/>
                  </a:lnTo>
                  <a:lnTo>
                    <a:pt x="555" y="444"/>
                  </a:lnTo>
                  <a:lnTo>
                    <a:pt x="556" y="440"/>
                  </a:lnTo>
                  <a:lnTo>
                    <a:pt x="559" y="436"/>
                  </a:lnTo>
                  <a:lnTo>
                    <a:pt x="561" y="431"/>
                  </a:lnTo>
                  <a:lnTo>
                    <a:pt x="562" y="426"/>
                  </a:lnTo>
                  <a:lnTo>
                    <a:pt x="564" y="422"/>
                  </a:lnTo>
                  <a:lnTo>
                    <a:pt x="566" y="417"/>
                  </a:lnTo>
                  <a:lnTo>
                    <a:pt x="567" y="414"/>
                  </a:lnTo>
                  <a:lnTo>
                    <a:pt x="569" y="408"/>
                  </a:lnTo>
                  <a:lnTo>
                    <a:pt x="572" y="404"/>
                  </a:lnTo>
                  <a:lnTo>
                    <a:pt x="573" y="400"/>
                  </a:lnTo>
                  <a:lnTo>
                    <a:pt x="575" y="395"/>
                  </a:lnTo>
                  <a:lnTo>
                    <a:pt x="575" y="390"/>
                  </a:lnTo>
                  <a:lnTo>
                    <a:pt x="577" y="386"/>
                  </a:lnTo>
                  <a:lnTo>
                    <a:pt x="578" y="381"/>
                  </a:lnTo>
                  <a:lnTo>
                    <a:pt x="580" y="376"/>
                  </a:lnTo>
                  <a:lnTo>
                    <a:pt x="581" y="371"/>
                  </a:lnTo>
                  <a:lnTo>
                    <a:pt x="583" y="367"/>
                  </a:lnTo>
                  <a:lnTo>
                    <a:pt x="583" y="362"/>
                  </a:lnTo>
                  <a:lnTo>
                    <a:pt x="584" y="357"/>
                  </a:lnTo>
                  <a:lnTo>
                    <a:pt x="584" y="353"/>
                  </a:lnTo>
                  <a:lnTo>
                    <a:pt x="584" y="348"/>
                  </a:lnTo>
                  <a:lnTo>
                    <a:pt x="586" y="345"/>
                  </a:lnTo>
                  <a:lnTo>
                    <a:pt x="586" y="340"/>
                  </a:lnTo>
                  <a:lnTo>
                    <a:pt x="586" y="335"/>
                  </a:lnTo>
                  <a:lnTo>
                    <a:pt x="586" y="331"/>
                  </a:lnTo>
                  <a:lnTo>
                    <a:pt x="586" y="327"/>
                  </a:lnTo>
                  <a:lnTo>
                    <a:pt x="588" y="323"/>
                  </a:lnTo>
                  <a:lnTo>
                    <a:pt x="586" y="318"/>
                  </a:lnTo>
                  <a:lnTo>
                    <a:pt x="586" y="313"/>
                  </a:lnTo>
                  <a:lnTo>
                    <a:pt x="584" y="309"/>
                  </a:lnTo>
                  <a:lnTo>
                    <a:pt x="584" y="304"/>
                  </a:lnTo>
                  <a:lnTo>
                    <a:pt x="583" y="298"/>
                  </a:lnTo>
                  <a:lnTo>
                    <a:pt x="583" y="293"/>
                  </a:lnTo>
                  <a:lnTo>
                    <a:pt x="583" y="288"/>
                  </a:lnTo>
                  <a:lnTo>
                    <a:pt x="581" y="284"/>
                  </a:lnTo>
                  <a:lnTo>
                    <a:pt x="580" y="277"/>
                  </a:lnTo>
                  <a:lnTo>
                    <a:pt x="578" y="271"/>
                  </a:lnTo>
                  <a:lnTo>
                    <a:pt x="577" y="266"/>
                  </a:lnTo>
                  <a:lnTo>
                    <a:pt x="577" y="260"/>
                  </a:lnTo>
                  <a:lnTo>
                    <a:pt x="575" y="254"/>
                  </a:lnTo>
                  <a:lnTo>
                    <a:pt x="573" y="247"/>
                  </a:lnTo>
                  <a:lnTo>
                    <a:pt x="572" y="241"/>
                  </a:lnTo>
                  <a:lnTo>
                    <a:pt x="570" y="236"/>
                  </a:lnTo>
                  <a:lnTo>
                    <a:pt x="567" y="229"/>
                  </a:lnTo>
                  <a:lnTo>
                    <a:pt x="566" y="222"/>
                  </a:lnTo>
                  <a:lnTo>
                    <a:pt x="564" y="216"/>
                  </a:lnTo>
                  <a:lnTo>
                    <a:pt x="561" y="210"/>
                  </a:lnTo>
                  <a:lnTo>
                    <a:pt x="559" y="204"/>
                  </a:lnTo>
                  <a:lnTo>
                    <a:pt x="556" y="197"/>
                  </a:lnTo>
                  <a:lnTo>
                    <a:pt x="555" y="191"/>
                  </a:lnTo>
                  <a:lnTo>
                    <a:pt x="553" y="185"/>
                  </a:lnTo>
                  <a:lnTo>
                    <a:pt x="550" y="177"/>
                  </a:lnTo>
                  <a:lnTo>
                    <a:pt x="547" y="171"/>
                  </a:lnTo>
                  <a:lnTo>
                    <a:pt x="544" y="164"/>
                  </a:lnTo>
                  <a:lnTo>
                    <a:pt x="542" y="158"/>
                  </a:lnTo>
                  <a:lnTo>
                    <a:pt x="539" y="152"/>
                  </a:lnTo>
                  <a:lnTo>
                    <a:pt x="536" y="145"/>
                  </a:lnTo>
                  <a:lnTo>
                    <a:pt x="533" y="139"/>
                  </a:lnTo>
                  <a:lnTo>
                    <a:pt x="531" y="133"/>
                  </a:lnTo>
                  <a:lnTo>
                    <a:pt x="528" y="127"/>
                  </a:lnTo>
                  <a:lnTo>
                    <a:pt x="525" y="120"/>
                  </a:lnTo>
                  <a:lnTo>
                    <a:pt x="520" y="114"/>
                  </a:lnTo>
                  <a:lnTo>
                    <a:pt x="517" y="108"/>
                  </a:lnTo>
                  <a:lnTo>
                    <a:pt x="514" y="102"/>
                  </a:lnTo>
                  <a:lnTo>
                    <a:pt x="511" y="95"/>
                  </a:lnTo>
                  <a:lnTo>
                    <a:pt x="507" y="89"/>
                  </a:lnTo>
                  <a:lnTo>
                    <a:pt x="504" y="84"/>
                  </a:lnTo>
                  <a:lnTo>
                    <a:pt x="501" y="78"/>
                  </a:lnTo>
                  <a:lnTo>
                    <a:pt x="496" y="73"/>
                  </a:lnTo>
                  <a:lnTo>
                    <a:pt x="493" y="67"/>
                  </a:lnTo>
                  <a:lnTo>
                    <a:pt x="490" y="62"/>
                  </a:lnTo>
                  <a:lnTo>
                    <a:pt x="487" y="58"/>
                  </a:lnTo>
                  <a:lnTo>
                    <a:pt x="482" y="53"/>
                  </a:lnTo>
                  <a:lnTo>
                    <a:pt x="479" y="48"/>
                  </a:lnTo>
                  <a:lnTo>
                    <a:pt x="476" y="43"/>
                  </a:lnTo>
                  <a:lnTo>
                    <a:pt x="471" y="39"/>
                  </a:lnTo>
                  <a:lnTo>
                    <a:pt x="468" y="34"/>
                  </a:lnTo>
                  <a:lnTo>
                    <a:pt x="463" y="29"/>
                  </a:lnTo>
                  <a:lnTo>
                    <a:pt x="460" y="26"/>
                  </a:lnTo>
                  <a:lnTo>
                    <a:pt x="456" y="23"/>
                  </a:lnTo>
                  <a:lnTo>
                    <a:pt x="452" y="20"/>
                  </a:lnTo>
                  <a:lnTo>
                    <a:pt x="448" y="15"/>
                  </a:lnTo>
                  <a:lnTo>
                    <a:pt x="445" y="14"/>
                  </a:lnTo>
                  <a:lnTo>
                    <a:pt x="440" y="10"/>
                  </a:lnTo>
                  <a:lnTo>
                    <a:pt x="435" y="7"/>
                  </a:lnTo>
                  <a:lnTo>
                    <a:pt x="432" y="6"/>
                  </a:lnTo>
                  <a:lnTo>
                    <a:pt x="427" y="4"/>
                  </a:lnTo>
                  <a:lnTo>
                    <a:pt x="424" y="3"/>
                  </a:lnTo>
                  <a:lnTo>
                    <a:pt x="419" y="1"/>
                  </a:lnTo>
                  <a:lnTo>
                    <a:pt x="415" y="0"/>
                  </a:lnTo>
                  <a:lnTo>
                    <a:pt x="412" y="0"/>
                  </a:lnTo>
                  <a:lnTo>
                    <a:pt x="346" y="26"/>
                  </a:lnTo>
                  <a:lnTo>
                    <a:pt x="344" y="26"/>
                  </a:lnTo>
                  <a:lnTo>
                    <a:pt x="339" y="26"/>
                  </a:lnTo>
                  <a:lnTo>
                    <a:pt x="335" y="28"/>
                  </a:lnTo>
                  <a:lnTo>
                    <a:pt x="328" y="29"/>
                  </a:lnTo>
                  <a:lnTo>
                    <a:pt x="324" y="31"/>
                  </a:lnTo>
                  <a:lnTo>
                    <a:pt x="321" y="32"/>
                  </a:lnTo>
                  <a:lnTo>
                    <a:pt x="316" y="36"/>
                  </a:lnTo>
                  <a:lnTo>
                    <a:pt x="313" y="37"/>
                  </a:lnTo>
                  <a:lnTo>
                    <a:pt x="305" y="43"/>
                  </a:lnTo>
                  <a:lnTo>
                    <a:pt x="299" y="50"/>
                  </a:lnTo>
                  <a:lnTo>
                    <a:pt x="294" y="53"/>
                  </a:lnTo>
                  <a:lnTo>
                    <a:pt x="291" y="56"/>
                  </a:lnTo>
                  <a:lnTo>
                    <a:pt x="286" y="59"/>
                  </a:lnTo>
                  <a:lnTo>
                    <a:pt x="283" y="62"/>
                  </a:lnTo>
                  <a:lnTo>
                    <a:pt x="278" y="64"/>
                  </a:lnTo>
                  <a:lnTo>
                    <a:pt x="272" y="67"/>
                  </a:lnTo>
                  <a:lnTo>
                    <a:pt x="269" y="67"/>
                  </a:lnTo>
                  <a:lnTo>
                    <a:pt x="264" y="69"/>
                  </a:lnTo>
                  <a:lnTo>
                    <a:pt x="259" y="70"/>
                  </a:lnTo>
                  <a:lnTo>
                    <a:pt x="255" y="70"/>
                  </a:lnTo>
                  <a:lnTo>
                    <a:pt x="250" y="70"/>
                  </a:lnTo>
                  <a:lnTo>
                    <a:pt x="248" y="72"/>
                  </a:lnTo>
                  <a:lnTo>
                    <a:pt x="242" y="72"/>
                  </a:lnTo>
                  <a:lnTo>
                    <a:pt x="240" y="72"/>
                  </a:lnTo>
                  <a:close/>
                </a:path>
              </a:pathLst>
            </a:custGeom>
            <a:solidFill>
              <a:srgbClr val="FFD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039"/>
            <p:cNvSpPr>
              <a:spLocks/>
            </p:cNvSpPr>
            <p:nvPr/>
          </p:nvSpPr>
          <p:spPr bwMode="auto">
            <a:xfrm>
              <a:off x="1388" y="1244"/>
              <a:ext cx="40" cy="29"/>
            </a:xfrm>
            <a:custGeom>
              <a:avLst/>
              <a:gdLst>
                <a:gd name="T0" fmla="*/ 0 w 82"/>
                <a:gd name="T1" fmla="*/ 4 h 58"/>
                <a:gd name="T2" fmla="*/ 1 w 82"/>
                <a:gd name="T3" fmla="*/ 0 h 58"/>
                <a:gd name="T4" fmla="*/ 5 w 82"/>
                <a:gd name="T5" fmla="*/ 2 h 58"/>
                <a:gd name="T6" fmla="*/ 4 w 82"/>
                <a:gd name="T7" fmla="*/ 4 h 58"/>
                <a:gd name="T8" fmla="*/ 0 w 82"/>
                <a:gd name="T9" fmla="*/ 4 h 58"/>
                <a:gd name="T10" fmla="*/ 0 w 82"/>
                <a:gd name="T11" fmla="*/ 4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58"/>
                <a:gd name="T20" fmla="*/ 82 w 82"/>
                <a:gd name="T21" fmla="*/ 58 h 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58">
                  <a:moveTo>
                    <a:pt x="0" y="58"/>
                  </a:moveTo>
                  <a:lnTo>
                    <a:pt x="19" y="0"/>
                  </a:lnTo>
                  <a:lnTo>
                    <a:pt x="82" y="30"/>
                  </a:lnTo>
                  <a:lnTo>
                    <a:pt x="73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040"/>
            <p:cNvSpPr>
              <a:spLocks/>
            </p:cNvSpPr>
            <p:nvPr/>
          </p:nvSpPr>
          <p:spPr bwMode="auto">
            <a:xfrm>
              <a:off x="1165" y="1210"/>
              <a:ext cx="29" cy="33"/>
            </a:xfrm>
            <a:custGeom>
              <a:avLst/>
              <a:gdLst>
                <a:gd name="T0" fmla="*/ 0 w 58"/>
                <a:gd name="T1" fmla="*/ 4 h 64"/>
                <a:gd name="T2" fmla="*/ 2 w 58"/>
                <a:gd name="T3" fmla="*/ 0 h 64"/>
                <a:gd name="T4" fmla="*/ 4 w 58"/>
                <a:gd name="T5" fmla="*/ 1 h 64"/>
                <a:gd name="T6" fmla="*/ 3 w 58"/>
                <a:gd name="T7" fmla="*/ 5 h 64"/>
                <a:gd name="T8" fmla="*/ 0 w 58"/>
                <a:gd name="T9" fmla="*/ 4 h 64"/>
                <a:gd name="T10" fmla="*/ 0 w 58"/>
                <a:gd name="T11" fmla="*/ 4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64"/>
                <a:gd name="T20" fmla="*/ 58 w 58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64">
                  <a:moveTo>
                    <a:pt x="0" y="53"/>
                  </a:moveTo>
                  <a:lnTo>
                    <a:pt x="24" y="0"/>
                  </a:lnTo>
                  <a:lnTo>
                    <a:pt x="58" y="4"/>
                  </a:lnTo>
                  <a:lnTo>
                    <a:pt x="41" y="6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041"/>
            <p:cNvSpPr>
              <a:spLocks/>
            </p:cNvSpPr>
            <p:nvPr/>
          </p:nvSpPr>
          <p:spPr bwMode="auto">
            <a:xfrm>
              <a:off x="1185" y="1213"/>
              <a:ext cx="213" cy="63"/>
            </a:xfrm>
            <a:custGeom>
              <a:avLst/>
              <a:gdLst>
                <a:gd name="T0" fmla="*/ 1 w 426"/>
                <a:gd name="T1" fmla="*/ 0 h 128"/>
                <a:gd name="T2" fmla="*/ 0 w 426"/>
                <a:gd name="T3" fmla="*/ 3 h 128"/>
                <a:gd name="T4" fmla="*/ 26 w 426"/>
                <a:gd name="T5" fmla="*/ 7 h 128"/>
                <a:gd name="T6" fmla="*/ 27 w 426"/>
                <a:gd name="T7" fmla="*/ 3 h 128"/>
                <a:gd name="T8" fmla="*/ 20 w 426"/>
                <a:gd name="T9" fmla="*/ 2 h 128"/>
                <a:gd name="T10" fmla="*/ 19 w 426"/>
                <a:gd name="T11" fmla="*/ 3 h 128"/>
                <a:gd name="T12" fmla="*/ 19 w 426"/>
                <a:gd name="T13" fmla="*/ 3 h 128"/>
                <a:gd name="T14" fmla="*/ 19 w 426"/>
                <a:gd name="T15" fmla="*/ 3 h 128"/>
                <a:gd name="T16" fmla="*/ 19 w 426"/>
                <a:gd name="T17" fmla="*/ 3 h 128"/>
                <a:gd name="T18" fmla="*/ 18 w 426"/>
                <a:gd name="T19" fmla="*/ 3 h 128"/>
                <a:gd name="T20" fmla="*/ 18 w 426"/>
                <a:gd name="T21" fmla="*/ 3 h 128"/>
                <a:gd name="T22" fmla="*/ 18 w 426"/>
                <a:gd name="T23" fmla="*/ 3 h 128"/>
                <a:gd name="T24" fmla="*/ 17 w 426"/>
                <a:gd name="T25" fmla="*/ 3 h 128"/>
                <a:gd name="T26" fmla="*/ 17 w 426"/>
                <a:gd name="T27" fmla="*/ 3 h 128"/>
                <a:gd name="T28" fmla="*/ 14 w 426"/>
                <a:gd name="T29" fmla="*/ 3 h 128"/>
                <a:gd name="T30" fmla="*/ 13 w 426"/>
                <a:gd name="T31" fmla="*/ 1 h 128"/>
                <a:gd name="T32" fmla="*/ 1 w 426"/>
                <a:gd name="T33" fmla="*/ 0 h 128"/>
                <a:gd name="T34" fmla="*/ 1 w 426"/>
                <a:gd name="T35" fmla="*/ 0 h 1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6"/>
                <a:gd name="T55" fmla="*/ 0 h 128"/>
                <a:gd name="T56" fmla="*/ 426 w 426"/>
                <a:gd name="T57" fmla="*/ 128 h 1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6" h="128">
                  <a:moveTo>
                    <a:pt x="12" y="0"/>
                  </a:moveTo>
                  <a:lnTo>
                    <a:pt x="0" y="60"/>
                  </a:lnTo>
                  <a:lnTo>
                    <a:pt x="407" y="128"/>
                  </a:lnTo>
                  <a:lnTo>
                    <a:pt x="426" y="63"/>
                  </a:lnTo>
                  <a:lnTo>
                    <a:pt x="306" y="41"/>
                  </a:lnTo>
                  <a:lnTo>
                    <a:pt x="297" y="54"/>
                  </a:lnTo>
                  <a:lnTo>
                    <a:pt x="295" y="54"/>
                  </a:lnTo>
                  <a:lnTo>
                    <a:pt x="292" y="55"/>
                  </a:lnTo>
                  <a:lnTo>
                    <a:pt x="289" y="55"/>
                  </a:lnTo>
                  <a:lnTo>
                    <a:pt x="286" y="57"/>
                  </a:lnTo>
                  <a:lnTo>
                    <a:pt x="280" y="57"/>
                  </a:lnTo>
                  <a:lnTo>
                    <a:pt x="275" y="59"/>
                  </a:lnTo>
                  <a:lnTo>
                    <a:pt x="270" y="59"/>
                  </a:lnTo>
                  <a:lnTo>
                    <a:pt x="264" y="59"/>
                  </a:lnTo>
                  <a:lnTo>
                    <a:pt x="232" y="49"/>
                  </a:lnTo>
                  <a:lnTo>
                    <a:pt x="217" y="2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042"/>
            <p:cNvSpPr>
              <a:spLocks/>
            </p:cNvSpPr>
            <p:nvPr/>
          </p:nvSpPr>
          <p:spPr bwMode="auto">
            <a:xfrm>
              <a:off x="1124" y="1205"/>
              <a:ext cx="54" cy="32"/>
            </a:xfrm>
            <a:custGeom>
              <a:avLst/>
              <a:gdLst>
                <a:gd name="T0" fmla="*/ 0 w 107"/>
                <a:gd name="T1" fmla="*/ 3 h 64"/>
                <a:gd name="T2" fmla="*/ 3 w 107"/>
                <a:gd name="T3" fmla="*/ 0 h 64"/>
                <a:gd name="T4" fmla="*/ 7 w 107"/>
                <a:gd name="T5" fmla="*/ 1 h 64"/>
                <a:gd name="T6" fmla="*/ 6 w 107"/>
                <a:gd name="T7" fmla="*/ 4 h 64"/>
                <a:gd name="T8" fmla="*/ 0 w 107"/>
                <a:gd name="T9" fmla="*/ 3 h 64"/>
                <a:gd name="T10" fmla="*/ 0 w 107"/>
                <a:gd name="T11" fmla="*/ 3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4"/>
                <a:gd name="T20" fmla="*/ 107 w 107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4">
                  <a:moveTo>
                    <a:pt x="0" y="48"/>
                  </a:moveTo>
                  <a:lnTo>
                    <a:pt x="45" y="0"/>
                  </a:lnTo>
                  <a:lnTo>
                    <a:pt x="107" y="11"/>
                  </a:lnTo>
                  <a:lnTo>
                    <a:pt x="85" y="6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043"/>
            <p:cNvSpPr>
              <a:spLocks/>
            </p:cNvSpPr>
            <p:nvPr/>
          </p:nvSpPr>
          <p:spPr bwMode="auto">
            <a:xfrm>
              <a:off x="828" y="1542"/>
              <a:ext cx="813" cy="264"/>
            </a:xfrm>
            <a:custGeom>
              <a:avLst/>
              <a:gdLst>
                <a:gd name="T0" fmla="*/ 0 w 1626"/>
                <a:gd name="T1" fmla="*/ 8 h 527"/>
                <a:gd name="T2" fmla="*/ 5 w 1626"/>
                <a:gd name="T3" fmla="*/ 7 h 527"/>
                <a:gd name="T4" fmla="*/ 10 w 1626"/>
                <a:gd name="T5" fmla="*/ 0 h 527"/>
                <a:gd name="T6" fmla="*/ 21 w 1626"/>
                <a:gd name="T7" fmla="*/ 1 h 527"/>
                <a:gd name="T8" fmla="*/ 36 w 1626"/>
                <a:gd name="T9" fmla="*/ 3 h 527"/>
                <a:gd name="T10" fmla="*/ 46 w 1626"/>
                <a:gd name="T11" fmla="*/ 6 h 527"/>
                <a:gd name="T12" fmla="*/ 59 w 1626"/>
                <a:gd name="T13" fmla="*/ 1 h 527"/>
                <a:gd name="T14" fmla="*/ 73 w 1626"/>
                <a:gd name="T15" fmla="*/ 1 h 527"/>
                <a:gd name="T16" fmla="*/ 78 w 1626"/>
                <a:gd name="T17" fmla="*/ 3 h 527"/>
                <a:gd name="T18" fmla="*/ 83 w 1626"/>
                <a:gd name="T19" fmla="*/ 3 h 527"/>
                <a:gd name="T20" fmla="*/ 85 w 1626"/>
                <a:gd name="T21" fmla="*/ 2 h 527"/>
                <a:gd name="T22" fmla="*/ 90 w 1626"/>
                <a:gd name="T23" fmla="*/ 3 h 527"/>
                <a:gd name="T24" fmla="*/ 95 w 1626"/>
                <a:gd name="T25" fmla="*/ 9 h 527"/>
                <a:gd name="T26" fmla="*/ 102 w 1626"/>
                <a:gd name="T27" fmla="*/ 23 h 527"/>
                <a:gd name="T28" fmla="*/ 82 w 1626"/>
                <a:gd name="T29" fmla="*/ 23 h 527"/>
                <a:gd name="T30" fmla="*/ 70 w 1626"/>
                <a:gd name="T31" fmla="*/ 26 h 527"/>
                <a:gd name="T32" fmla="*/ 58 w 1626"/>
                <a:gd name="T33" fmla="*/ 32 h 527"/>
                <a:gd name="T34" fmla="*/ 54 w 1626"/>
                <a:gd name="T35" fmla="*/ 32 h 527"/>
                <a:gd name="T36" fmla="*/ 51 w 1626"/>
                <a:gd name="T37" fmla="*/ 33 h 527"/>
                <a:gd name="T38" fmla="*/ 29 w 1626"/>
                <a:gd name="T39" fmla="*/ 30 h 527"/>
                <a:gd name="T40" fmla="*/ 19 w 1626"/>
                <a:gd name="T41" fmla="*/ 30 h 527"/>
                <a:gd name="T42" fmla="*/ 6 w 1626"/>
                <a:gd name="T43" fmla="*/ 33 h 527"/>
                <a:gd name="T44" fmla="*/ 0 w 1626"/>
                <a:gd name="T45" fmla="*/ 8 h 527"/>
                <a:gd name="T46" fmla="*/ 0 w 1626"/>
                <a:gd name="T47" fmla="*/ 8 h 5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6"/>
                <a:gd name="T73" fmla="*/ 0 h 527"/>
                <a:gd name="T74" fmla="*/ 1626 w 1626"/>
                <a:gd name="T75" fmla="*/ 527 h 5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6" h="527">
                  <a:moveTo>
                    <a:pt x="0" y="124"/>
                  </a:moveTo>
                  <a:lnTo>
                    <a:pt x="80" y="97"/>
                  </a:lnTo>
                  <a:lnTo>
                    <a:pt x="160" y="0"/>
                  </a:lnTo>
                  <a:lnTo>
                    <a:pt x="328" y="3"/>
                  </a:lnTo>
                  <a:lnTo>
                    <a:pt x="573" y="42"/>
                  </a:lnTo>
                  <a:lnTo>
                    <a:pt x="721" y="91"/>
                  </a:lnTo>
                  <a:lnTo>
                    <a:pt x="956" y="12"/>
                  </a:lnTo>
                  <a:lnTo>
                    <a:pt x="1154" y="9"/>
                  </a:lnTo>
                  <a:lnTo>
                    <a:pt x="1238" y="39"/>
                  </a:lnTo>
                  <a:lnTo>
                    <a:pt x="1313" y="33"/>
                  </a:lnTo>
                  <a:lnTo>
                    <a:pt x="1357" y="23"/>
                  </a:lnTo>
                  <a:lnTo>
                    <a:pt x="1437" y="33"/>
                  </a:lnTo>
                  <a:lnTo>
                    <a:pt x="1516" y="142"/>
                  </a:lnTo>
                  <a:lnTo>
                    <a:pt x="1626" y="357"/>
                  </a:lnTo>
                  <a:lnTo>
                    <a:pt x="1299" y="359"/>
                  </a:lnTo>
                  <a:lnTo>
                    <a:pt x="1117" y="401"/>
                  </a:lnTo>
                  <a:lnTo>
                    <a:pt x="931" y="510"/>
                  </a:lnTo>
                  <a:lnTo>
                    <a:pt x="876" y="506"/>
                  </a:lnTo>
                  <a:lnTo>
                    <a:pt x="807" y="527"/>
                  </a:lnTo>
                  <a:lnTo>
                    <a:pt x="476" y="467"/>
                  </a:lnTo>
                  <a:lnTo>
                    <a:pt x="298" y="473"/>
                  </a:lnTo>
                  <a:lnTo>
                    <a:pt x="97" y="52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044"/>
            <p:cNvSpPr>
              <a:spLocks/>
            </p:cNvSpPr>
            <p:nvPr/>
          </p:nvSpPr>
          <p:spPr bwMode="auto">
            <a:xfrm>
              <a:off x="835" y="1546"/>
              <a:ext cx="81" cy="82"/>
            </a:xfrm>
            <a:custGeom>
              <a:avLst/>
              <a:gdLst>
                <a:gd name="T0" fmla="*/ 1 w 162"/>
                <a:gd name="T1" fmla="*/ 10 h 164"/>
                <a:gd name="T2" fmla="*/ 1 w 162"/>
                <a:gd name="T3" fmla="*/ 10 h 164"/>
                <a:gd name="T4" fmla="*/ 1 w 162"/>
                <a:gd name="T5" fmla="*/ 10 h 164"/>
                <a:gd name="T6" fmla="*/ 1 w 162"/>
                <a:gd name="T7" fmla="*/ 10 h 164"/>
                <a:gd name="T8" fmla="*/ 1 w 162"/>
                <a:gd name="T9" fmla="*/ 10 h 164"/>
                <a:gd name="T10" fmla="*/ 1 w 162"/>
                <a:gd name="T11" fmla="*/ 10 h 164"/>
                <a:gd name="T12" fmla="*/ 1 w 162"/>
                <a:gd name="T13" fmla="*/ 10 h 164"/>
                <a:gd name="T14" fmla="*/ 3 w 162"/>
                <a:gd name="T15" fmla="*/ 10 h 164"/>
                <a:gd name="T16" fmla="*/ 3 w 162"/>
                <a:gd name="T17" fmla="*/ 10 h 164"/>
                <a:gd name="T18" fmla="*/ 3 w 162"/>
                <a:gd name="T19" fmla="*/ 10 h 164"/>
                <a:gd name="T20" fmla="*/ 3 w 162"/>
                <a:gd name="T21" fmla="*/ 10 h 164"/>
                <a:gd name="T22" fmla="*/ 3 w 162"/>
                <a:gd name="T23" fmla="*/ 10 h 164"/>
                <a:gd name="T24" fmla="*/ 3 w 162"/>
                <a:gd name="T25" fmla="*/ 10 h 164"/>
                <a:gd name="T26" fmla="*/ 3 w 162"/>
                <a:gd name="T27" fmla="*/ 10 h 164"/>
                <a:gd name="T28" fmla="*/ 3 w 162"/>
                <a:gd name="T29" fmla="*/ 10 h 164"/>
                <a:gd name="T30" fmla="*/ 4 w 162"/>
                <a:gd name="T31" fmla="*/ 10 h 164"/>
                <a:gd name="T32" fmla="*/ 5 w 162"/>
                <a:gd name="T33" fmla="*/ 10 h 164"/>
                <a:gd name="T34" fmla="*/ 5 w 162"/>
                <a:gd name="T35" fmla="*/ 10 h 164"/>
                <a:gd name="T36" fmla="*/ 5 w 162"/>
                <a:gd name="T37" fmla="*/ 10 h 164"/>
                <a:gd name="T38" fmla="*/ 5 w 162"/>
                <a:gd name="T39" fmla="*/ 9 h 164"/>
                <a:gd name="T40" fmla="*/ 5 w 162"/>
                <a:gd name="T41" fmla="*/ 9 h 164"/>
                <a:gd name="T42" fmla="*/ 5 w 162"/>
                <a:gd name="T43" fmla="*/ 9 h 164"/>
                <a:gd name="T44" fmla="*/ 5 w 162"/>
                <a:gd name="T45" fmla="*/ 9 h 164"/>
                <a:gd name="T46" fmla="*/ 6 w 162"/>
                <a:gd name="T47" fmla="*/ 9 h 164"/>
                <a:gd name="T48" fmla="*/ 6 w 162"/>
                <a:gd name="T49" fmla="*/ 7 h 164"/>
                <a:gd name="T50" fmla="*/ 6 w 162"/>
                <a:gd name="T51" fmla="*/ 7 h 164"/>
                <a:gd name="T52" fmla="*/ 7 w 162"/>
                <a:gd name="T53" fmla="*/ 7 h 164"/>
                <a:gd name="T54" fmla="*/ 7 w 162"/>
                <a:gd name="T55" fmla="*/ 7 h 164"/>
                <a:gd name="T56" fmla="*/ 7 w 162"/>
                <a:gd name="T57" fmla="*/ 6 h 164"/>
                <a:gd name="T58" fmla="*/ 7 w 162"/>
                <a:gd name="T59" fmla="*/ 6 h 164"/>
                <a:gd name="T60" fmla="*/ 7 w 162"/>
                <a:gd name="T61" fmla="*/ 6 h 164"/>
                <a:gd name="T62" fmla="*/ 9 w 162"/>
                <a:gd name="T63" fmla="*/ 5 h 164"/>
                <a:gd name="T64" fmla="*/ 9 w 162"/>
                <a:gd name="T65" fmla="*/ 5 h 164"/>
                <a:gd name="T66" fmla="*/ 9 w 162"/>
                <a:gd name="T67" fmla="*/ 5 h 164"/>
                <a:gd name="T68" fmla="*/ 9 w 162"/>
                <a:gd name="T69" fmla="*/ 5 h 164"/>
                <a:gd name="T70" fmla="*/ 9 w 162"/>
                <a:gd name="T71" fmla="*/ 5 h 164"/>
                <a:gd name="T72" fmla="*/ 9 w 162"/>
                <a:gd name="T73" fmla="*/ 5 h 164"/>
                <a:gd name="T74" fmla="*/ 9 w 162"/>
                <a:gd name="T75" fmla="*/ 3 h 164"/>
                <a:gd name="T76" fmla="*/ 9 w 162"/>
                <a:gd name="T77" fmla="*/ 3 h 164"/>
                <a:gd name="T78" fmla="*/ 10 w 162"/>
                <a:gd name="T79" fmla="*/ 3 h 164"/>
                <a:gd name="T80" fmla="*/ 10 w 162"/>
                <a:gd name="T81" fmla="*/ 3 h 164"/>
                <a:gd name="T82" fmla="*/ 10 w 162"/>
                <a:gd name="T83" fmla="*/ 3 h 164"/>
                <a:gd name="T84" fmla="*/ 10 w 162"/>
                <a:gd name="T85" fmla="*/ 3 h 164"/>
                <a:gd name="T86" fmla="*/ 10 w 162"/>
                <a:gd name="T87" fmla="*/ 3 h 164"/>
                <a:gd name="T88" fmla="*/ 10 w 162"/>
                <a:gd name="T89" fmla="*/ 1 h 164"/>
                <a:gd name="T90" fmla="*/ 10 w 162"/>
                <a:gd name="T91" fmla="*/ 1 h 164"/>
                <a:gd name="T92" fmla="*/ 10 w 162"/>
                <a:gd name="T93" fmla="*/ 1 h 164"/>
                <a:gd name="T94" fmla="*/ 10 w 162"/>
                <a:gd name="T95" fmla="*/ 1 h 164"/>
                <a:gd name="T96" fmla="*/ 10 w 162"/>
                <a:gd name="T97" fmla="*/ 1 h 164"/>
                <a:gd name="T98" fmla="*/ 10 w 162"/>
                <a:gd name="T99" fmla="*/ 1 h 164"/>
                <a:gd name="T100" fmla="*/ 10 w 162"/>
                <a:gd name="T101" fmla="*/ 1 h 164"/>
                <a:gd name="T102" fmla="*/ 9 w 162"/>
                <a:gd name="T103" fmla="*/ 0 h 164"/>
                <a:gd name="T104" fmla="*/ 5 w 162"/>
                <a:gd name="T105" fmla="*/ 5 h 164"/>
                <a:gd name="T106" fmla="*/ 0 w 162"/>
                <a:gd name="T107" fmla="*/ 7 h 164"/>
                <a:gd name="T108" fmla="*/ 1 w 162"/>
                <a:gd name="T109" fmla="*/ 10 h 164"/>
                <a:gd name="T110" fmla="*/ 1 w 162"/>
                <a:gd name="T111" fmla="*/ 10 h 16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2"/>
                <a:gd name="T169" fmla="*/ 0 h 164"/>
                <a:gd name="T170" fmla="*/ 162 w 162"/>
                <a:gd name="T171" fmla="*/ 164 h 16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2" h="164">
                  <a:moveTo>
                    <a:pt x="8" y="164"/>
                  </a:moveTo>
                  <a:lnTo>
                    <a:pt x="8" y="164"/>
                  </a:lnTo>
                  <a:lnTo>
                    <a:pt x="11" y="164"/>
                  </a:lnTo>
                  <a:lnTo>
                    <a:pt x="14" y="162"/>
                  </a:lnTo>
                  <a:lnTo>
                    <a:pt x="19" y="162"/>
                  </a:lnTo>
                  <a:lnTo>
                    <a:pt x="23" y="160"/>
                  </a:lnTo>
                  <a:lnTo>
                    <a:pt x="31" y="160"/>
                  </a:lnTo>
                  <a:lnTo>
                    <a:pt x="33" y="159"/>
                  </a:lnTo>
                  <a:lnTo>
                    <a:pt x="37" y="159"/>
                  </a:lnTo>
                  <a:lnTo>
                    <a:pt x="41" y="157"/>
                  </a:lnTo>
                  <a:lnTo>
                    <a:pt x="45" y="157"/>
                  </a:lnTo>
                  <a:lnTo>
                    <a:pt x="48" y="156"/>
                  </a:lnTo>
                  <a:lnTo>
                    <a:pt x="53" y="154"/>
                  </a:lnTo>
                  <a:lnTo>
                    <a:pt x="56" y="153"/>
                  </a:lnTo>
                  <a:lnTo>
                    <a:pt x="61" y="153"/>
                  </a:lnTo>
                  <a:lnTo>
                    <a:pt x="64" y="149"/>
                  </a:lnTo>
                  <a:lnTo>
                    <a:pt x="69" y="149"/>
                  </a:lnTo>
                  <a:lnTo>
                    <a:pt x="74" y="146"/>
                  </a:lnTo>
                  <a:lnTo>
                    <a:pt x="77" y="145"/>
                  </a:lnTo>
                  <a:lnTo>
                    <a:pt x="81" y="143"/>
                  </a:lnTo>
                  <a:lnTo>
                    <a:pt x="85" y="140"/>
                  </a:lnTo>
                  <a:lnTo>
                    <a:pt x="89" y="138"/>
                  </a:lnTo>
                  <a:lnTo>
                    <a:pt x="94" y="135"/>
                  </a:lnTo>
                  <a:lnTo>
                    <a:pt x="100" y="129"/>
                  </a:lnTo>
                  <a:lnTo>
                    <a:pt x="108" y="124"/>
                  </a:lnTo>
                  <a:lnTo>
                    <a:pt x="111" y="120"/>
                  </a:lnTo>
                  <a:lnTo>
                    <a:pt x="113" y="115"/>
                  </a:lnTo>
                  <a:lnTo>
                    <a:pt x="116" y="112"/>
                  </a:lnTo>
                  <a:lnTo>
                    <a:pt x="121" y="107"/>
                  </a:lnTo>
                  <a:lnTo>
                    <a:pt x="122" y="102"/>
                  </a:lnTo>
                  <a:lnTo>
                    <a:pt x="125" y="98"/>
                  </a:lnTo>
                  <a:lnTo>
                    <a:pt x="129" y="93"/>
                  </a:lnTo>
                  <a:lnTo>
                    <a:pt x="130" y="90"/>
                  </a:lnTo>
                  <a:lnTo>
                    <a:pt x="133" y="84"/>
                  </a:lnTo>
                  <a:lnTo>
                    <a:pt x="135" y="79"/>
                  </a:lnTo>
                  <a:lnTo>
                    <a:pt x="136" y="74"/>
                  </a:lnTo>
                  <a:lnTo>
                    <a:pt x="140" y="68"/>
                  </a:lnTo>
                  <a:lnTo>
                    <a:pt x="141" y="63"/>
                  </a:lnTo>
                  <a:lnTo>
                    <a:pt x="143" y="58"/>
                  </a:lnTo>
                  <a:lnTo>
                    <a:pt x="146" y="54"/>
                  </a:lnTo>
                  <a:lnTo>
                    <a:pt x="147" y="49"/>
                  </a:lnTo>
                  <a:lnTo>
                    <a:pt x="149" y="44"/>
                  </a:lnTo>
                  <a:lnTo>
                    <a:pt x="151" y="38"/>
                  </a:lnTo>
                  <a:lnTo>
                    <a:pt x="151" y="35"/>
                  </a:lnTo>
                  <a:lnTo>
                    <a:pt x="154" y="30"/>
                  </a:lnTo>
                  <a:lnTo>
                    <a:pt x="155" y="22"/>
                  </a:lnTo>
                  <a:lnTo>
                    <a:pt x="158" y="16"/>
                  </a:lnTo>
                  <a:lnTo>
                    <a:pt x="158" y="10"/>
                  </a:lnTo>
                  <a:lnTo>
                    <a:pt x="160" y="7"/>
                  </a:lnTo>
                  <a:lnTo>
                    <a:pt x="162" y="4"/>
                  </a:lnTo>
                  <a:lnTo>
                    <a:pt x="162" y="2"/>
                  </a:lnTo>
                  <a:lnTo>
                    <a:pt x="141" y="0"/>
                  </a:lnTo>
                  <a:lnTo>
                    <a:pt x="67" y="87"/>
                  </a:lnTo>
                  <a:lnTo>
                    <a:pt x="0" y="112"/>
                  </a:lnTo>
                  <a:lnTo>
                    <a:pt x="8" y="164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045"/>
            <p:cNvSpPr>
              <a:spLocks/>
            </p:cNvSpPr>
            <p:nvPr/>
          </p:nvSpPr>
          <p:spPr bwMode="auto">
            <a:xfrm>
              <a:off x="780" y="944"/>
              <a:ext cx="153" cy="334"/>
            </a:xfrm>
            <a:custGeom>
              <a:avLst/>
              <a:gdLst>
                <a:gd name="T0" fmla="*/ 5 w 307"/>
                <a:gd name="T1" fmla="*/ 40 h 669"/>
                <a:gd name="T2" fmla="*/ 4 w 307"/>
                <a:gd name="T3" fmla="*/ 37 h 669"/>
                <a:gd name="T4" fmla="*/ 3 w 307"/>
                <a:gd name="T5" fmla="*/ 34 h 669"/>
                <a:gd name="T6" fmla="*/ 3 w 307"/>
                <a:gd name="T7" fmla="*/ 31 h 669"/>
                <a:gd name="T8" fmla="*/ 3 w 307"/>
                <a:gd name="T9" fmla="*/ 28 h 669"/>
                <a:gd name="T10" fmla="*/ 3 w 307"/>
                <a:gd name="T11" fmla="*/ 24 h 669"/>
                <a:gd name="T12" fmla="*/ 3 w 307"/>
                <a:gd name="T13" fmla="*/ 21 h 669"/>
                <a:gd name="T14" fmla="*/ 2 w 307"/>
                <a:gd name="T15" fmla="*/ 18 h 669"/>
                <a:gd name="T16" fmla="*/ 0 w 307"/>
                <a:gd name="T17" fmla="*/ 16 h 669"/>
                <a:gd name="T18" fmla="*/ 0 w 307"/>
                <a:gd name="T19" fmla="*/ 13 h 669"/>
                <a:gd name="T20" fmla="*/ 2 w 307"/>
                <a:gd name="T21" fmla="*/ 11 h 669"/>
                <a:gd name="T22" fmla="*/ 5 w 307"/>
                <a:gd name="T23" fmla="*/ 9 h 669"/>
                <a:gd name="T24" fmla="*/ 8 w 307"/>
                <a:gd name="T25" fmla="*/ 7 h 669"/>
                <a:gd name="T26" fmla="*/ 8 w 307"/>
                <a:gd name="T27" fmla="*/ 5 h 669"/>
                <a:gd name="T28" fmla="*/ 10 w 307"/>
                <a:gd name="T29" fmla="*/ 3 h 669"/>
                <a:gd name="T30" fmla="*/ 8 w 307"/>
                <a:gd name="T31" fmla="*/ 1 h 669"/>
                <a:gd name="T32" fmla="*/ 10 w 307"/>
                <a:gd name="T33" fmla="*/ 0 h 669"/>
                <a:gd name="T34" fmla="*/ 12 w 307"/>
                <a:gd name="T35" fmla="*/ 0 h 669"/>
                <a:gd name="T36" fmla="*/ 15 w 307"/>
                <a:gd name="T37" fmla="*/ 0 h 669"/>
                <a:gd name="T38" fmla="*/ 17 w 307"/>
                <a:gd name="T39" fmla="*/ 0 h 669"/>
                <a:gd name="T40" fmla="*/ 17 w 307"/>
                <a:gd name="T41" fmla="*/ 1 h 669"/>
                <a:gd name="T42" fmla="*/ 13 w 307"/>
                <a:gd name="T43" fmla="*/ 1 h 669"/>
                <a:gd name="T44" fmla="*/ 11 w 307"/>
                <a:gd name="T45" fmla="*/ 1 h 669"/>
                <a:gd name="T46" fmla="*/ 11 w 307"/>
                <a:gd name="T47" fmla="*/ 2 h 669"/>
                <a:gd name="T48" fmla="*/ 13 w 307"/>
                <a:gd name="T49" fmla="*/ 2 h 669"/>
                <a:gd name="T50" fmla="*/ 15 w 307"/>
                <a:gd name="T51" fmla="*/ 2 h 669"/>
                <a:gd name="T52" fmla="*/ 15 w 307"/>
                <a:gd name="T53" fmla="*/ 3 h 669"/>
                <a:gd name="T54" fmla="*/ 13 w 307"/>
                <a:gd name="T55" fmla="*/ 3 h 669"/>
                <a:gd name="T56" fmla="*/ 11 w 307"/>
                <a:gd name="T57" fmla="*/ 4 h 669"/>
                <a:gd name="T58" fmla="*/ 9 w 307"/>
                <a:gd name="T59" fmla="*/ 6 h 669"/>
                <a:gd name="T60" fmla="*/ 11 w 307"/>
                <a:gd name="T61" fmla="*/ 7 h 669"/>
                <a:gd name="T62" fmla="*/ 11 w 307"/>
                <a:gd name="T63" fmla="*/ 10 h 669"/>
                <a:gd name="T64" fmla="*/ 11 w 307"/>
                <a:gd name="T65" fmla="*/ 12 h 669"/>
                <a:gd name="T66" fmla="*/ 9 w 307"/>
                <a:gd name="T67" fmla="*/ 13 h 669"/>
                <a:gd name="T68" fmla="*/ 12 w 307"/>
                <a:gd name="T69" fmla="*/ 12 h 669"/>
                <a:gd name="T70" fmla="*/ 15 w 307"/>
                <a:gd name="T71" fmla="*/ 11 h 669"/>
                <a:gd name="T72" fmla="*/ 18 w 307"/>
                <a:gd name="T73" fmla="*/ 9 h 669"/>
                <a:gd name="T74" fmla="*/ 19 w 307"/>
                <a:gd name="T75" fmla="*/ 10 h 669"/>
                <a:gd name="T76" fmla="*/ 16 w 307"/>
                <a:gd name="T77" fmla="*/ 13 h 669"/>
                <a:gd name="T78" fmla="*/ 14 w 307"/>
                <a:gd name="T79" fmla="*/ 15 h 669"/>
                <a:gd name="T80" fmla="*/ 11 w 307"/>
                <a:gd name="T81" fmla="*/ 14 h 669"/>
                <a:gd name="T82" fmla="*/ 10 w 307"/>
                <a:gd name="T83" fmla="*/ 14 h 669"/>
                <a:gd name="T84" fmla="*/ 8 w 307"/>
                <a:gd name="T85" fmla="*/ 14 h 669"/>
                <a:gd name="T86" fmla="*/ 8 w 307"/>
                <a:gd name="T87" fmla="*/ 12 h 669"/>
                <a:gd name="T88" fmla="*/ 10 w 307"/>
                <a:gd name="T89" fmla="*/ 10 h 669"/>
                <a:gd name="T90" fmla="*/ 9 w 307"/>
                <a:gd name="T91" fmla="*/ 8 h 669"/>
                <a:gd name="T92" fmla="*/ 8 w 307"/>
                <a:gd name="T93" fmla="*/ 8 h 669"/>
                <a:gd name="T94" fmla="*/ 5 w 307"/>
                <a:gd name="T95" fmla="*/ 10 h 669"/>
                <a:gd name="T96" fmla="*/ 3 w 307"/>
                <a:gd name="T97" fmla="*/ 12 h 669"/>
                <a:gd name="T98" fmla="*/ 2 w 307"/>
                <a:gd name="T99" fmla="*/ 14 h 669"/>
                <a:gd name="T100" fmla="*/ 2 w 307"/>
                <a:gd name="T101" fmla="*/ 16 h 669"/>
                <a:gd name="T102" fmla="*/ 3 w 307"/>
                <a:gd name="T103" fmla="*/ 18 h 669"/>
                <a:gd name="T104" fmla="*/ 4 w 307"/>
                <a:gd name="T105" fmla="*/ 21 h 669"/>
                <a:gd name="T106" fmla="*/ 4 w 307"/>
                <a:gd name="T107" fmla="*/ 23 h 669"/>
                <a:gd name="T108" fmla="*/ 4 w 307"/>
                <a:gd name="T109" fmla="*/ 26 h 669"/>
                <a:gd name="T110" fmla="*/ 4 w 307"/>
                <a:gd name="T111" fmla="*/ 28 h 669"/>
                <a:gd name="T112" fmla="*/ 4 w 307"/>
                <a:gd name="T113" fmla="*/ 31 h 669"/>
                <a:gd name="T114" fmla="*/ 4 w 307"/>
                <a:gd name="T115" fmla="*/ 33 h 669"/>
                <a:gd name="T116" fmla="*/ 5 w 307"/>
                <a:gd name="T117" fmla="*/ 35 h 669"/>
                <a:gd name="T118" fmla="*/ 6 w 307"/>
                <a:gd name="T119" fmla="*/ 38 h 669"/>
                <a:gd name="T120" fmla="*/ 7 w 307"/>
                <a:gd name="T121" fmla="*/ 40 h 669"/>
                <a:gd name="T122" fmla="*/ 6 w 307"/>
                <a:gd name="T123" fmla="*/ 41 h 6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7"/>
                <a:gd name="T187" fmla="*/ 0 h 669"/>
                <a:gd name="T188" fmla="*/ 307 w 307"/>
                <a:gd name="T189" fmla="*/ 669 h 6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7" h="669">
                  <a:moveTo>
                    <a:pt x="98" y="669"/>
                  </a:moveTo>
                  <a:lnTo>
                    <a:pt x="96" y="667"/>
                  </a:lnTo>
                  <a:lnTo>
                    <a:pt x="94" y="664"/>
                  </a:lnTo>
                  <a:lnTo>
                    <a:pt x="91" y="659"/>
                  </a:lnTo>
                  <a:lnTo>
                    <a:pt x="90" y="653"/>
                  </a:lnTo>
                  <a:lnTo>
                    <a:pt x="88" y="648"/>
                  </a:lnTo>
                  <a:lnTo>
                    <a:pt x="85" y="645"/>
                  </a:lnTo>
                  <a:lnTo>
                    <a:pt x="83" y="640"/>
                  </a:lnTo>
                  <a:lnTo>
                    <a:pt x="82" y="636"/>
                  </a:lnTo>
                  <a:lnTo>
                    <a:pt x="80" y="631"/>
                  </a:lnTo>
                  <a:lnTo>
                    <a:pt x="77" y="626"/>
                  </a:lnTo>
                  <a:lnTo>
                    <a:pt x="76" y="622"/>
                  </a:lnTo>
                  <a:lnTo>
                    <a:pt x="74" y="617"/>
                  </a:lnTo>
                  <a:lnTo>
                    <a:pt x="72" y="609"/>
                  </a:lnTo>
                  <a:lnTo>
                    <a:pt x="69" y="604"/>
                  </a:lnTo>
                  <a:lnTo>
                    <a:pt x="68" y="598"/>
                  </a:lnTo>
                  <a:lnTo>
                    <a:pt x="66" y="592"/>
                  </a:lnTo>
                  <a:lnTo>
                    <a:pt x="63" y="586"/>
                  </a:lnTo>
                  <a:lnTo>
                    <a:pt x="61" y="579"/>
                  </a:lnTo>
                  <a:lnTo>
                    <a:pt x="60" y="575"/>
                  </a:lnTo>
                  <a:lnTo>
                    <a:pt x="58" y="568"/>
                  </a:lnTo>
                  <a:lnTo>
                    <a:pt x="57" y="562"/>
                  </a:lnTo>
                  <a:lnTo>
                    <a:pt x="55" y="556"/>
                  </a:lnTo>
                  <a:lnTo>
                    <a:pt x="54" y="549"/>
                  </a:lnTo>
                  <a:lnTo>
                    <a:pt x="54" y="545"/>
                  </a:lnTo>
                  <a:lnTo>
                    <a:pt x="52" y="538"/>
                  </a:lnTo>
                  <a:lnTo>
                    <a:pt x="52" y="534"/>
                  </a:lnTo>
                  <a:lnTo>
                    <a:pt x="52" y="527"/>
                  </a:lnTo>
                  <a:lnTo>
                    <a:pt x="52" y="523"/>
                  </a:lnTo>
                  <a:lnTo>
                    <a:pt x="52" y="518"/>
                  </a:lnTo>
                  <a:lnTo>
                    <a:pt x="52" y="512"/>
                  </a:lnTo>
                  <a:lnTo>
                    <a:pt x="52" y="505"/>
                  </a:lnTo>
                  <a:lnTo>
                    <a:pt x="52" y="499"/>
                  </a:lnTo>
                  <a:lnTo>
                    <a:pt x="52" y="493"/>
                  </a:lnTo>
                  <a:lnTo>
                    <a:pt x="52" y="487"/>
                  </a:lnTo>
                  <a:lnTo>
                    <a:pt x="52" y="479"/>
                  </a:lnTo>
                  <a:lnTo>
                    <a:pt x="52" y="473"/>
                  </a:lnTo>
                  <a:lnTo>
                    <a:pt x="52" y="465"/>
                  </a:lnTo>
                  <a:lnTo>
                    <a:pt x="52" y="457"/>
                  </a:lnTo>
                  <a:lnTo>
                    <a:pt x="52" y="449"/>
                  </a:lnTo>
                  <a:lnTo>
                    <a:pt x="54" y="443"/>
                  </a:lnTo>
                  <a:lnTo>
                    <a:pt x="54" y="435"/>
                  </a:lnTo>
                  <a:lnTo>
                    <a:pt x="54" y="427"/>
                  </a:lnTo>
                  <a:lnTo>
                    <a:pt x="54" y="419"/>
                  </a:lnTo>
                  <a:lnTo>
                    <a:pt x="55" y="413"/>
                  </a:lnTo>
                  <a:lnTo>
                    <a:pt x="55" y="405"/>
                  </a:lnTo>
                  <a:lnTo>
                    <a:pt x="55" y="399"/>
                  </a:lnTo>
                  <a:lnTo>
                    <a:pt x="55" y="391"/>
                  </a:lnTo>
                  <a:lnTo>
                    <a:pt x="55" y="385"/>
                  </a:lnTo>
                  <a:lnTo>
                    <a:pt x="55" y="377"/>
                  </a:lnTo>
                  <a:lnTo>
                    <a:pt x="55" y="371"/>
                  </a:lnTo>
                  <a:lnTo>
                    <a:pt x="55" y="366"/>
                  </a:lnTo>
                  <a:lnTo>
                    <a:pt x="55" y="361"/>
                  </a:lnTo>
                  <a:lnTo>
                    <a:pt x="54" y="353"/>
                  </a:lnTo>
                  <a:lnTo>
                    <a:pt x="54" y="350"/>
                  </a:lnTo>
                  <a:lnTo>
                    <a:pt x="54" y="345"/>
                  </a:lnTo>
                  <a:lnTo>
                    <a:pt x="54" y="341"/>
                  </a:lnTo>
                  <a:lnTo>
                    <a:pt x="52" y="334"/>
                  </a:lnTo>
                  <a:lnTo>
                    <a:pt x="52" y="331"/>
                  </a:lnTo>
                  <a:lnTo>
                    <a:pt x="49" y="325"/>
                  </a:lnTo>
                  <a:lnTo>
                    <a:pt x="46" y="320"/>
                  </a:lnTo>
                  <a:lnTo>
                    <a:pt x="43" y="314"/>
                  </a:lnTo>
                  <a:lnTo>
                    <a:pt x="39" y="309"/>
                  </a:lnTo>
                  <a:lnTo>
                    <a:pt x="33" y="301"/>
                  </a:lnTo>
                  <a:lnTo>
                    <a:pt x="28" y="294"/>
                  </a:lnTo>
                  <a:lnTo>
                    <a:pt x="25" y="291"/>
                  </a:lnTo>
                  <a:lnTo>
                    <a:pt x="24" y="286"/>
                  </a:lnTo>
                  <a:lnTo>
                    <a:pt x="22" y="283"/>
                  </a:lnTo>
                  <a:lnTo>
                    <a:pt x="19" y="280"/>
                  </a:lnTo>
                  <a:lnTo>
                    <a:pt x="16" y="275"/>
                  </a:lnTo>
                  <a:lnTo>
                    <a:pt x="14" y="270"/>
                  </a:lnTo>
                  <a:lnTo>
                    <a:pt x="13" y="265"/>
                  </a:lnTo>
                  <a:lnTo>
                    <a:pt x="10" y="262"/>
                  </a:lnTo>
                  <a:lnTo>
                    <a:pt x="7" y="254"/>
                  </a:lnTo>
                  <a:lnTo>
                    <a:pt x="3" y="248"/>
                  </a:lnTo>
                  <a:lnTo>
                    <a:pt x="2" y="240"/>
                  </a:lnTo>
                  <a:lnTo>
                    <a:pt x="0" y="234"/>
                  </a:lnTo>
                  <a:lnTo>
                    <a:pt x="0" y="228"/>
                  </a:lnTo>
                  <a:lnTo>
                    <a:pt x="3" y="225"/>
                  </a:lnTo>
                  <a:lnTo>
                    <a:pt x="5" y="220"/>
                  </a:lnTo>
                  <a:lnTo>
                    <a:pt x="10" y="215"/>
                  </a:lnTo>
                  <a:lnTo>
                    <a:pt x="14" y="209"/>
                  </a:lnTo>
                  <a:lnTo>
                    <a:pt x="21" y="204"/>
                  </a:lnTo>
                  <a:lnTo>
                    <a:pt x="27" y="198"/>
                  </a:lnTo>
                  <a:lnTo>
                    <a:pt x="33" y="193"/>
                  </a:lnTo>
                  <a:lnTo>
                    <a:pt x="38" y="190"/>
                  </a:lnTo>
                  <a:lnTo>
                    <a:pt x="41" y="187"/>
                  </a:lnTo>
                  <a:lnTo>
                    <a:pt x="46" y="184"/>
                  </a:lnTo>
                  <a:lnTo>
                    <a:pt x="49" y="182"/>
                  </a:lnTo>
                  <a:lnTo>
                    <a:pt x="57" y="176"/>
                  </a:lnTo>
                  <a:lnTo>
                    <a:pt x="63" y="171"/>
                  </a:lnTo>
                  <a:lnTo>
                    <a:pt x="69" y="165"/>
                  </a:lnTo>
                  <a:lnTo>
                    <a:pt x="76" y="162"/>
                  </a:lnTo>
                  <a:lnTo>
                    <a:pt x="82" y="157"/>
                  </a:lnTo>
                  <a:lnTo>
                    <a:pt x="87" y="152"/>
                  </a:lnTo>
                  <a:lnTo>
                    <a:pt x="90" y="151"/>
                  </a:lnTo>
                  <a:lnTo>
                    <a:pt x="93" y="148"/>
                  </a:lnTo>
                  <a:lnTo>
                    <a:pt x="96" y="143"/>
                  </a:lnTo>
                  <a:lnTo>
                    <a:pt x="102" y="137"/>
                  </a:lnTo>
                  <a:lnTo>
                    <a:pt x="109" y="130"/>
                  </a:lnTo>
                  <a:lnTo>
                    <a:pt x="115" y="124"/>
                  </a:lnTo>
                  <a:lnTo>
                    <a:pt x="121" y="118"/>
                  </a:lnTo>
                  <a:lnTo>
                    <a:pt x="127" y="115"/>
                  </a:lnTo>
                  <a:lnTo>
                    <a:pt x="131" y="112"/>
                  </a:lnTo>
                  <a:lnTo>
                    <a:pt x="132" y="112"/>
                  </a:lnTo>
                  <a:lnTo>
                    <a:pt x="132" y="110"/>
                  </a:lnTo>
                  <a:lnTo>
                    <a:pt x="131" y="107"/>
                  </a:lnTo>
                  <a:lnTo>
                    <a:pt x="131" y="104"/>
                  </a:lnTo>
                  <a:lnTo>
                    <a:pt x="131" y="101"/>
                  </a:lnTo>
                  <a:lnTo>
                    <a:pt x="131" y="96"/>
                  </a:lnTo>
                  <a:lnTo>
                    <a:pt x="132" y="91"/>
                  </a:lnTo>
                  <a:lnTo>
                    <a:pt x="134" y="86"/>
                  </a:lnTo>
                  <a:lnTo>
                    <a:pt x="138" y="83"/>
                  </a:lnTo>
                  <a:lnTo>
                    <a:pt x="143" y="79"/>
                  </a:lnTo>
                  <a:lnTo>
                    <a:pt x="149" y="76"/>
                  </a:lnTo>
                  <a:lnTo>
                    <a:pt x="156" y="71"/>
                  </a:lnTo>
                  <a:lnTo>
                    <a:pt x="162" y="68"/>
                  </a:lnTo>
                  <a:lnTo>
                    <a:pt x="167" y="65"/>
                  </a:lnTo>
                  <a:lnTo>
                    <a:pt x="171" y="63"/>
                  </a:lnTo>
                  <a:lnTo>
                    <a:pt x="175" y="61"/>
                  </a:lnTo>
                  <a:lnTo>
                    <a:pt x="176" y="61"/>
                  </a:lnTo>
                  <a:lnTo>
                    <a:pt x="127" y="44"/>
                  </a:lnTo>
                  <a:lnTo>
                    <a:pt x="127" y="43"/>
                  </a:lnTo>
                  <a:lnTo>
                    <a:pt x="127" y="39"/>
                  </a:lnTo>
                  <a:lnTo>
                    <a:pt x="129" y="36"/>
                  </a:lnTo>
                  <a:lnTo>
                    <a:pt x="132" y="32"/>
                  </a:lnTo>
                  <a:lnTo>
                    <a:pt x="135" y="27"/>
                  </a:lnTo>
                  <a:lnTo>
                    <a:pt x="138" y="22"/>
                  </a:lnTo>
                  <a:lnTo>
                    <a:pt x="142" y="19"/>
                  </a:lnTo>
                  <a:lnTo>
                    <a:pt x="146" y="16"/>
                  </a:lnTo>
                  <a:lnTo>
                    <a:pt x="148" y="14"/>
                  </a:lnTo>
                  <a:lnTo>
                    <a:pt x="153" y="11"/>
                  </a:lnTo>
                  <a:lnTo>
                    <a:pt x="157" y="10"/>
                  </a:lnTo>
                  <a:lnTo>
                    <a:pt x="165" y="8"/>
                  </a:lnTo>
                  <a:lnTo>
                    <a:pt x="167" y="8"/>
                  </a:lnTo>
                  <a:lnTo>
                    <a:pt x="171" y="6"/>
                  </a:lnTo>
                  <a:lnTo>
                    <a:pt x="176" y="6"/>
                  </a:lnTo>
                  <a:lnTo>
                    <a:pt x="179" y="6"/>
                  </a:lnTo>
                  <a:lnTo>
                    <a:pt x="184" y="5"/>
                  </a:lnTo>
                  <a:lnTo>
                    <a:pt x="189" y="5"/>
                  </a:lnTo>
                  <a:lnTo>
                    <a:pt x="193" y="3"/>
                  </a:lnTo>
                  <a:lnTo>
                    <a:pt x="198" y="3"/>
                  </a:lnTo>
                  <a:lnTo>
                    <a:pt x="203" y="3"/>
                  </a:lnTo>
                  <a:lnTo>
                    <a:pt x="206" y="2"/>
                  </a:lnTo>
                  <a:lnTo>
                    <a:pt x="211" y="2"/>
                  </a:lnTo>
                  <a:lnTo>
                    <a:pt x="215" y="2"/>
                  </a:lnTo>
                  <a:lnTo>
                    <a:pt x="219" y="0"/>
                  </a:lnTo>
                  <a:lnTo>
                    <a:pt x="223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3" y="0"/>
                  </a:lnTo>
                  <a:lnTo>
                    <a:pt x="258" y="0"/>
                  </a:lnTo>
                  <a:lnTo>
                    <a:pt x="263" y="0"/>
                  </a:lnTo>
                  <a:lnTo>
                    <a:pt x="266" y="2"/>
                  </a:lnTo>
                  <a:lnTo>
                    <a:pt x="270" y="2"/>
                  </a:lnTo>
                  <a:lnTo>
                    <a:pt x="274" y="5"/>
                  </a:lnTo>
                  <a:lnTo>
                    <a:pt x="278" y="8"/>
                  </a:lnTo>
                  <a:lnTo>
                    <a:pt x="285" y="11"/>
                  </a:lnTo>
                  <a:lnTo>
                    <a:pt x="289" y="17"/>
                  </a:lnTo>
                  <a:lnTo>
                    <a:pt x="288" y="19"/>
                  </a:lnTo>
                  <a:lnTo>
                    <a:pt x="285" y="17"/>
                  </a:lnTo>
                  <a:lnTo>
                    <a:pt x="281" y="17"/>
                  </a:lnTo>
                  <a:lnTo>
                    <a:pt x="277" y="16"/>
                  </a:lnTo>
                  <a:lnTo>
                    <a:pt x="272" y="16"/>
                  </a:lnTo>
                  <a:lnTo>
                    <a:pt x="266" y="16"/>
                  </a:lnTo>
                  <a:lnTo>
                    <a:pt x="259" y="16"/>
                  </a:lnTo>
                  <a:lnTo>
                    <a:pt x="252" y="16"/>
                  </a:lnTo>
                  <a:lnTo>
                    <a:pt x="245" y="17"/>
                  </a:lnTo>
                  <a:lnTo>
                    <a:pt x="237" y="17"/>
                  </a:lnTo>
                  <a:lnTo>
                    <a:pt x="230" y="17"/>
                  </a:lnTo>
                  <a:lnTo>
                    <a:pt x="222" y="17"/>
                  </a:lnTo>
                  <a:lnTo>
                    <a:pt x="215" y="19"/>
                  </a:lnTo>
                  <a:lnTo>
                    <a:pt x="208" y="19"/>
                  </a:lnTo>
                  <a:lnTo>
                    <a:pt x="203" y="19"/>
                  </a:lnTo>
                  <a:lnTo>
                    <a:pt x="197" y="21"/>
                  </a:lnTo>
                  <a:lnTo>
                    <a:pt x="192" y="22"/>
                  </a:lnTo>
                  <a:lnTo>
                    <a:pt x="187" y="22"/>
                  </a:lnTo>
                  <a:lnTo>
                    <a:pt x="184" y="22"/>
                  </a:lnTo>
                  <a:lnTo>
                    <a:pt x="179" y="22"/>
                  </a:lnTo>
                  <a:lnTo>
                    <a:pt x="178" y="24"/>
                  </a:lnTo>
                  <a:lnTo>
                    <a:pt x="171" y="27"/>
                  </a:lnTo>
                  <a:lnTo>
                    <a:pt x="167" y="30"/>
                  </a:lnTo>
                  <a:lnTo>
                    <a:pt x="162" y="33"/>
                  </a:lnTo>
                  <a:lnTo>
                    <a:pt x="165" y="38"/>
                  </a:lnTo>
                  <a:lnTo>
                    <a:pt x="167" y="38"/>
                  </a:lnTo>
                  <a:lnTo>
                    <a:pt x="173" y="39"/>
                  </a:lnTo>
                  <a:lnTo>
                    <a:pt x="178" y="39"/>
                  </a:lnTo>
                  <a:lnTo>
                    <a:pt x="182" y="41"/>
                  </a:lnTo>
                  <a:lnTo>
                    <a:pt x="187" y="43"/>
                  </a:lnTo>
                  <a:lnTo>
                    <a:pt x="192" y="43"/>
                  </a:lnTo>
                  <a:lnTo>
                    <a:pt x="195" y="43"/>
                  </a:lnTo>
                  <a:lnTo>
                    <a:pt x="195" y="44"/>
                  </a:lnTo>
                  <a:lnTo>
                    <a:pt x="197" y="43"/>
                  </a:lnTo>
                  <a:lnTo>
                    <a:pt x="201" y="41"/>
                  </a:lnTo>
                  <a:lnTo>
                    <a:pt x="208" y="38"/>
                  </a:lnTo>
                  <a:lnTo>
                    <a:pt x="215" y="36"/>
                  </a:lnTo>
                  <a:lnTo>
                    <a:pt x="219" y="35"/>
                  </a:lnTo>
                  <a:lnTo>
                    <a:pt x="223" y="35"/>
                  </a:lnTo>
                  <a:lnTo>
                    <a:pt x="226" y="33"/>
                  </a:lnTo>
                  <a:lnTo>
                    <a:pt x="231" y="33"/>
                  </a:lnTo>
                  <a:lnTo>
                    <a:pt x="236" y="33"/>
                  </a:lnTo>
                  <a:lnTo>
                    <a:pt x="242" y="36"/>
                  </a:lnTo>
                  <a:lnTo>
                    <a:pt x="245" y="38"/>
                  </a:lnTo>
                  <a:lnTo>
                    <a:pt x="250" y="43"/>
                  </a:lnTo>
                  <a:lnTo>
                    <a:pt x="253" y="46"/>
                  </a:lnTo>
                  <a:lnTo>
                    <a:pt x="258" y="52"/>
                  </a:lnTo>
                  <a:lnTo>
                    <a:pt x="261" y="54"/>
                  </a:lnTo>
                  <a:lnTo>
                    <a:pt x="263" y="58"/>
                  </a:lnTo>
                  <a:lnTo>
                    <a:pt x="261" y="60"/>
                  </a:lnTo>
                  <a:lnTo>
                    <a:pt x="258" y="60"/>
                  </a:lnTo>
                  <a:lnTo>
                    <a:pt x="253" y="60"/>
                  </a:lnTo>
                  <a:lnTo>
                    <a:pt x="247" y="60"/>
                  </a:lnTo>
                  <a:lnTo>
                    <a:pt x="242" y="60"/>
                  </a:lnTo>
                  <a:lnTo>
                    <a:pt x="239" y="60"/>
                  </a:lnTo>
                  <a:lnTo>
                    <a:pt x="234" y="60"/>
                  </a:lnTo>
                  <a:lnTo>
                    <a:pt x="231" y="60"/>
                  </a:lnTo>
                  <a:lnTo>
                    <a:pt x="226" y="60"/>
                  </a:lnTo>
                  <a:lnTo>
                    <a:pt x="222" y="60"/>
                  </a:lnTo>
                  <a:lnTo>
                    <a:pt x="217" y="61"/>
                  </a:lnTo>
                  <a:lnTo>
                    <a:pt x="214" y="61"/>
                  </a:lnTo>
                  <a:lnTo>
                    <a:pt x="206" y="63"/>
                  </a:lnTo>
                  <a:lnTo>
                    <a:pt x="201" y="66"/>
                  </a:lnTo>
                  <a:lnTo>
                    <a:pt x="198" y="68"/>
                  </a:lnTo>
                  <a:lnTo>
                    <a:pt x="195" y="68"/>
                  </a:lnTo>
                  <a:lnTo>
                    <a:pt x="192" y="71"/>
                  </a:lnTo>
                  <a:lnTo>
                    <a:pt x="187" y="72"/>
                  </a:lnTo>
                  <a:lnTo>
                    <a:pt x="184" y="76"/>
                  </a:lnTo>
                  <a:lnTo>
                    <a:pt x="179" y="77"/>
                  </a:lnTo>
                  <a:lnTo>
                    <a:pt x="176" y="80"/>
                  </a:lnTo>
                  <a:lnTo>
                    <a:pt x="173" y="83"/>
                  </a:lnTo>
                  <a:lnTo>
                    <a:pt x="168" y="86"/>
                  </a:lnTo>
                  <a:lnTo>
                    <a:pt x="164" y="90"/>
                  </a:lnTo>
                  <a:lnTo>
                    <a:pt x="160" y="91"/>
                  </a:lnTo>
                  <a:lnTo>
                    <a:pt x="157" y="96"/>
                  </a:lnTo>
                  <a:lnTo>
                    <a:pt x="153" y="99"/>
                  </a:lnTo>
                  <a:lnTo>
                    <a:pt x="151" y="105"/>
                  </a:lnTo>
                  <a:lnTo>
                    <a:pt x="154" y="105"/>
                  </a:lnTo>
                  <a:lnTo>
                    <a:pt x="157" y="105"/>
                  </a:lnTo>
                  <a:lnTo>
                    <a:pt x="164" y="107"/>
                  </a:lnTo>
                  <a:lnTo>
                    <a:pt x="168" y="110"/>
                  </a:lnTo>
                  <a:lnTo>
                    <a:pt x="175" y="113"/>
                  </a:lnTo>
                  <a:lnTo>
                    <a:pt x="179" y="116"/>
                  </a:lnTo>
                  <a:lnTo>
                    <a:pt x="182" y="121"/>
                  </a:lnTo>
                  <a:lnTo>
                    <a:pt x="184" y="124"/>
                  </a:lnTo>
                  <a:lnTo>
                    <a:pt x="184" y="127"/>
                  </a:lnTo>
                  <a:lnTo>
                    <a:pt x="186" y="132"/>
                  </a:lnTo>
                  <a:lnTo>
                    <a:pt x="186" y="137"/>
                  </a:lnTo>
                  <a:lnTo>
                    <a:pt x="186" y="143"/>
                  </a:lnTo>
                  <a:lnTo>
                    <a:pt x="186" y="148"/>
                  </a:lnTo>
                  <a:lnTo>
                    <a:pt x="186" y="154"/>
                  </a:lnTo>
                  <a:lnTo>
                    <a:pt x="186" y="160"/>
                  </a:lnTo>
                  <a:lnTo>
                    <a:pt x="184" y="165"/>
                  </a:lnTo>
                  <a:lnTo>
                    <a:pt x="184" y="171"/>
                  </a:lnTo>
                  <a:lnTo>
                    <a:pt x="182" y="176"/>
                  </a:lnTo>
                  <a:lnTo>
                    <a:pt x="182" y="182"/>
                  </a:lnTo>
                  <a:lnTo>
                    <a:pt x="181" y="185"/>
                  </a:lnTo>
                  <a:lnTo>
                    <a:pt x="179" y="190"/>
                  </a:lnTo>
                  <a:lnTo>
                    <a:pt x="178" y="193"/>
                  </a:lnTo>
                  <a:lnTo>
                    <a:pt x="178" y="195"/>
                  </a:lnTo>
                  <a:lnTo>
                    <a:pt x="173" y="198"/>
                  </a:lnTo>
                  <a:lnTo>
                    <a:pt x="170" y="201"/>
                  </a:lnTo>
                  <a:lnTo>
                    <a:pt x="165" y="203"/>
                  </a:lnTo>
                  <a:lnTo>
                    <a:pt x="162" y="207"/>
                  </a:lnTo>
                  <a:lnTo>
                    <a:pt x="154" y="210"/>
                  </a:lnTo>
                  <a:lnTo>
                    <a:pt x="153" y="212"/>
                  </a:lnTo>
                  <a:lnTo>
                    <a:pt x="156" y="214"/>
                  </a:lnTo>
                  <a:lnTo>
                    <a:pt x="159" y="214"/>
                  </a:lnTo>
                  <a:lnTo>
                    <a:pt x="164" y="215"/>
                  </a:lnTo>
                  <a:lnTo>
                    <a:pt x="168" y="215"/>
                  </a:lnTo>
                  <a:lnTo>
                    <a:pt x="175" y="215"/>
                  </a:lnTo>
                  <a:lnTo>
                    <a:pt x="181" y="214"/>
                  </a:lnTo>
                  <a:lnTo>
                    <a:pt x="187" y="212"/>
                  </a:lnTo>
                  <a:lnTo>
                    <a:pt x="189" y="210"/>
                  </a:lnTo>
                  <a:lnTo>
                    <a:pt x="193" y="207"/>
                  </a:lnTo>
                  <a:lnTo>
                    <a:pt x="198" y="204"/>
                  </a:lnTo>
                  <a:lnTo>
                    <a:pt x="206" y="201"/>
                  </a:lnTo>
                  <a:lnTo>
                    <a:pt x="212" y="196"/>
                  </a:lnTo>
                  <a:lnTo>
                    <a:pt x="219" y="193"/>
                  </a:lnTo>
                  <a:lnTo>
                    <a:pt x="223" y="190"/>
                  </a:lnTo>
                  <a:lnTo>
                    <a:pt x="226" y="188"/>
                  </a:lnTo>
                  <a:lnTo>
                    <a:pt x="231" y="187"/>
                  </a:lnTo>
                  <a:lnTo>
                    <a:pt x="236" y="184"/>
                  </a:lnTo>
                  <a:lnTo>
                    <a:pt x="242" y="179"/>
                  </a:lnTo>
                  <a:lnTo>
                    <a:pt x="250" y="174"/>
                  </a:lnTo>
                  <a:lnTo>
                    <a:pt x="258" y="170"/>
                  </a:lnTo>
                  <a:lnTo>
                    <a:pt x="264" y="165"/>
                  </a:lnTo>
                  <a:lnTo>
                    <a:pt x="270" y="162"/>
                  </a:lnTo>
                  <a:lnTo>
                    <a:pt x="277" y="159"/>
                  </a:lnTo>
                  <a:lnTo>
                    <a:pt x="280" y="154"/>
                  </a:lnTo>
                  <a:lnTo>
                    <a:pt x="285" y="152"/>
                  </a:lnTo>
                  <a:lnTo>
                    <a:pt x="289" y="149"/>
                  </a:lnTo>
                  <a:lnTo>
                    <a:pt x="291" y="151"/>
                  </a:lnTo>
                  <a:lnTo>
                    <a:pt x="289" y="157"/>
                  </a:lnTo>
                  <a:lnTo>
                    <a:pt x="286" y="163"/>
                  </a:lnTo>
                  <a:lnTo>
                    <a:pt x="283" y="171"/>
                  </a:lnTo>
                  <a:lnTo>
                    <a:pt x="280" y="178"/>
                  </a:lnTo>
                  <a:lnTo>
                    <a:pt x="277" y="182"/>
                  </a:lnTo>
                  <a:lnTo>
                    <a:pt x="277" y="185"/>
                  </a:lnTo>
                  <a:lnTo>
                    <a:pt x="307" y="173"/>
                  </a:lnTo>
                  <a:lnTo>
                    <a:pt x="303" y="195"/>
                  </a:lnTo>
                  <a:lnTo>
                    <a:pt x="302" y="195"/>
                  </a:lnTo>
                  <a:lnTo>
                    <a:pt x="299" y="196"/>
                  </a:lnTo>
                  <a:lnTo>
                    <a:pt x="296" y="199"/>
                  </a:lnTo>
                  <a:lnTo>
                    <a:pt x="291" y="203"/>
                  </a:lnTo>
                  <a:lnTo>
                    <a:pt x="285" y="206"/>
                  </a:lnTo>
                  <a:lnTo>
                    <a:pt x="278" y="210"/>
                  </a:lnTo>
                  <a:lnTo>
                    <a:pt x="270" y="215"/>
                  </a:lnTo>
                  <a:lnTo>
                    <a:pt x="263" y="220"/>
                  </a:lnTo>
                  <a:lnTo>
                    <a:pt x="259" y="223"/>
                  </a:lnTo>
                  <a:lnTo>
                    <a:pt x="255" y="225"/>
                  </a:lnTo>
                  <a:lnTo>
                    <a:pt x="250" y="226"/>
                  </a:lnTo>
                  <a:lnTo>
                    <a:pt x="247" y="229"/>
                  </a:lnTo>
                  <a:lnTo>
                    <a:pt x="239" y="234"/>
                  </a:lnTo>
                  <a:lnTo>
                    <a:pt x="233" y="239"/>
                  </a:lnTo>
                  <a:lnTo>
                    <a:pt x="225" y="242"/>
                  </a:lnTo>
                  <a:lnTo>
                    <a:pt x="219" y="245"/>
                  </a:lnTo>
                  <a:lnTo>
                    <a:pt x="214" y="248"/>
                  </a:lnTo>
                  <a:lnTo>
                    <a:pt x="211" y="250"/>
                  </a:lnTo>
                  <a:lnTo>
                    <a:pt x="203" y="250"/>
                  </a:lnTo>
                  <a:lnTo>
                    <a:pt x="200" y="248"/>
                  </a:lnTo>
                  <a:lnTo>
                    <a:pt x="195" y="245"/>
                  </a:lnTo>
                  <a:lnTo>
                    <a:pt x="193" y="242"/>
                  </a:lnTo>
                  <a:lnTo>
                    <a:pt x="190" y="236"/>
                  </a:lnTo>
                  <a:lnTo>
                    <a:pt x="189" y="232"/>
                  </a:lnTo>
                  <a:lnTo>
                    <a:pt x="187" y="232"/>
                  </a:lnTo>
                  <a:lnTo>
                    <a:pt x="182" y="232"/>
                  </a:lnTo>
                  <a:lnTo>
                    <a:pt x="178" y="231"/>
                  </a:lnTo>
                  <a:lnTo>
                    <a:pt x="175" y="231"/>
                  </a:lnTo>
                  <a:lnTo>
                    <a:pt x="170" y="231"/>
                  </a:lnTo>
                  <a:lnTo>
                    <a:pt x="167" y="231"/>
                  </a:lnTo>
                  <a:lnTo>
                    <a:pt x="162" y="231"/>
                  </a:lnTo>
                  <a:lnTo>
                    <a:pt x="157" y="229"/>
                  </a:lnTo>
                  <a:lnTo>
                    <a:pt x="153" y="229"/>
                  </a:lnTo>
                  <a:lnTo>
                    <a:pt x="148" y="228"/>
                  </a:lnTo>
                  <a:lnTo>
                    <a:pt x="143" y="228"/>
                  </a:lnTo>
                  <a:lnTo>
                    <a:pt x="140" y="226"/>
                  </a:lnTo>
                  <a:lnTo>
                    <a:pt x="135" y="226"/>
                  </a:lnTo>
                  <a:lnTo>
                    <a:pt x="134" y="226"/>
                  </a:lnTo>
                  <a:lnTo>
                    <a:pt x="131" y="226"/>
                  </a:lnTo>
                  <a:lnTo>
                    <a:pt x="124" y="226"/>
                  </a:lnTo>
                  <a:lnTo>
                    <a:pt x="120" y="226"/>
                  </a:lnTo>
                  <a:lnTo>
                    <a:pt x="118" y="226"/>
                  </a:lnTo>
                  <a:lnTo>
                    <a:pt x="116" y="223"/>
                  </a:lnTo>
                  <a:lnTo>
                    <a:pt x="116" y="220"/>
                  </a:lnTo>
                  <a:lnTo>
                    <a:pt x="120" y="215"/>
                  </a:lnTo>
                  <a:lnTo>
                    <a:pt x="124" y="210"/>
                  </a:lnTo>
                  <a:lnTo>
                    <a:pt x="131" y="204"/>
                  </a:lnTo>
                  <a:lnTo>
                    <a:pt x="138" y="199"/>
                  </a:lnTo>
                  <a:lnTo>
                    <a:pt x="146" y="193"/>
                  </a:lnTo>
                  <a:lnTo>
                    <a:pt x="153" y="188"/>
                  </a:lnTo>
                  <a:lnTo>
                    <a:pt x="157" y="182"/>
                  </a:lnTo>
                  <a:lnTo>
                    <a:pt x="160" y="179"/>
                  </a:lnTo>
                  <a:lnTo>
                    <a:pt x="160" y="174"/>
                  </a:lnTo>
                  <a:lnTo>
                    <a:pt x="160" y="173"/>
                  </a:lnTo>
                  <a:lnTo>
                    <a:pt x="160" y="168"/>
                  </a:lnTo>
                  <a:lnTo>
                    <a:pt x="162" y="165"/>
                  </a:lnTo>
                  <a:lnTo>
                    <a:pt x="160" y="159"/>
                  </a:lnTo>
                  <a:lnTo>
                    <a:pt x="160" y="156"/>
                  </a:lnTo>
                  <a:lnTo>
                    <a:pt x="160" y="151"/>
                  </a:lnTo>
                  <a:lnTo>
                    <a:pt x="160" y="146"/>
                  </a:lnTo>
                  <a:lnTo>
                    <a:pt x="159" y="141"/>
                  </a:lnTo>
                  <a:lnTo>
                    <a:pt x="157" y="135"/>
                  </a:lnTo>
                  <a:lnTo>
                    <a:pt x="157" y="132"/>
                  </a:lnTo>
                  <a:lnTo>
                    <a:pt x="157" y="129"/>
                  </a:lnTo>
                  <a:lnTo>
                    <a:pt x="154" y="123"/>
                  </a:lnTo>
                  <a:lnTo>
                    <a:pt x="153" y="121"/>
                  </a:lnTo>
                  <a:lnTo>
                    <a:pt x="149" y="121"/>
                  </a:lnTo>
                  <a:lnTo>
                    <a:pt x="146" y="123"/>
                  </a:lnTo>
                  <a:lnTo>
                    <a:pt x="143" y="126"/>
                  </a:lnTo>
                  <a:lnTo>
                    <a:pt x="140" y="129"/>
                  </a:lnTo>
                  <a:lnTo>
                    <a:pt x="135" y="134"/>
                  </a:lnTo>
                  <a:lnTo>
                    <a:pt x="129" y="138"/>
                  </a:lnTo>
                  <a:lnTo>
                    <a:pt x="124" y="143"/>
                  </a:lnTo>
                  <a:lnTo>
                    <a:pt x="120" y="149"/>
                  </a:lnTo>
                  <a:lnTo>
                    <a:pt x="113" y="154"/>
                  </a:lnTo>
                  <a:lnTo>
                    <a:pt x="109" y="159"/>
                  </a:lnTo>
                  <a:lnTo>
                    <a:pt x="104" y="163"/>
                  </a:lnTo>
                  <a:lnTo>
                    <a:pt x="99" y="170"/>
                  </a:lnTo>
                  <a:lnTo>
                    <a:pt x="94" y="173"/>
                  </a:lnTo>
                  <a:lnTo>
                    <a:pt x="90" y="176"/>
                  </a:lnTo>
                  <a:lnTo>
                    <a:pt x="88" y="179"/>
                  </a:lnTo>
                  <a:lnTo>
                    <a:pt x="87" y="181"/>
                  </a:lnTo>
                  <a:lnTo>
                    <a:pt x="82" y="184"/>
                  </a:lnTo>
                  <a:lnTo>
                    <a:pt x="76" y="188"/>
                  </a:lnTo>
                  <a:lnTo>
                    <a:pt x="71" y="190"/>
                  </a:lnTo>
                  <a:lnTo>
                    <a:pt x="66" y="195"/>
                  </a:lnTo>
                  <a:lnTo>
                    <a:pt x="61" y="198"/>
                  </a:lnTo>
                  <a:lnTo>
                    <a:pt x="58" y="203"/>
                  </a:lnTo>
                  <a:lnTo>
                    <a:pt x="54" y="204"/>
                  </a:lnTo>
                  <a:lnTo>
                    <a:pt x="49" y="209"/>
                  </a:lnTo>
                  <a:lnTo>
                    <a:pt x="46" y="212"/>
                  </a:lnTo>
                  <a:lnTo>
                    <a:pt x="41" y="217"/>
                  </a:lnTo>
                  <a:lnTo>
                    <a:pt x="38" y="221"/>
                  </a:lnTo>
                  <a:lnTo>
                    <a:pt x="35" y="226"/>
                  </a:lnTo>
                  <a:lnTo>
                    <a:pt x="32" y="229"/>
                  </a:lnTo>
                  <a:lnTo>
                    <a:pt x="32" y="234"/>
                  </a:lnTo>
                  <a:lnTo>
                    <a:pt x="30" y="239"/>
                  </a:lnTo>
                  <a:lnTo>
                    <a:pt x="30" y="243"/>
                  </a:lnTo>
                  <a:lnTo>
                    <a:pt x="32" y="250"/>
                  </a:lnTo>
                  <a:lnTo>
                    <a:pt x="33" y="258"/>
                  </a:lnTo>
                  <a:lnTo>
                    <a:pt x="35" y="262"/>
                  </a:lnTo>
                  <a:lnTo>
                    <a:pt x="36" y="265"/>
                  </a:lnTo>
                  <a:lnTo>
                    <a:pt x="39" y="270"/>
                  </a:lnTo>
                  <a:lnTo>
                    <a:pt x="41" y="273"/>
                  </a:lnTo>
                  <a:lnTo>
                    <a:pt x="43" y="278"/>
                  </a:lnTo>
                  <a:lnTo>
                    <a:pt x="46" y="283"/>
                  </a:lnTo>
                  <a:lnTo>
                    <a:pt x="47" y="286"/>
                  </a:lnTo>
                  <a:lnTo>
                    <a:pt x="50" y="291"/>
                  </a:lnTo>
                  <a:lnTo>
                    <a:pt x="52" y="294"/>
                  </a:lnTo>
                  <a:lnTo>
                    <a:pt x="54" y="298"/>
                  </a:lnTo>
                  <a:lnTo>
                    <a:pt x="57" y="303"/>
                  </a:lnTo>
                  <a:lnTo>
                    <a:pt x="58" y="308"/>
                  </a:lnTo>
                  <a:lnTo>
                    <a:pt x="60" y="311"/>
                  </a:lnTo>
                  <a:lnTo>
                    <a:pt x="63" y="316"/>
                  </a:lnTo>
                  <a:lnTo>
                    <a:pt x="65" y="319"/>
                  </a:lnTo>
                  <a:lnTo>
                    <a:pt x="68" y="323"/>
                  </a:lnTo>
                  <a:lnTo>
                    <a:pt x="71" y="330"/>
                  </a:lnTo>
                  <a:lnTo>
                    <a:pt x="74" y="338"/>
                  </a:lnTo>
                  <a:lnTo>
                    <a:pt x="76" y="342"/>
                  </a:lnTo>
                  <a:lnTo>
                    <a:pt x="79" y="347"/>
                  </a:lnTo>
                  <a:lnTo>
                    <a:pt x="79" y="349"/>
                  </a:lnTo>
                  <a:lnTo>
                    <a:pt x="79" y="353"/>
                  </a:lnTo>
                  <a:lnTo>
                    <a:pt x="79" y="356"/>
                  </a:lnTo>
                  <a:lnTo>
                    <a:pt x="79" y="361"/>
                  </a:lnTo>
                  <a:lnTo>
                    <a:pt x="77" y="364"/>
                  </a:lnTo>
                  <a:lnTo>
                    <a:pt x="77" y="371"/>
                  </a:lnTo>
                  <a:lnTo>
                    <a:pt x="77" y="377"/>
                  </a:lnTo>
                  <a:lnTo>
                    <a:pt x="77" y="383"/>
                  </a:lnTo>
                  <a:lnTo>
                    <a:pt x="77" y="389"/>
                  </a:lnTo>
                  <a:lnTo>
                    <a:pt x="76" y="397"/>
                  </a:lnTo>
                  <a:lnTo>
                    <a:pt x="76" y="403"/>
                  </a:lnTo>
                  <a:lnTo>
                    <a:pt x="76" y="411"/>
                  </a:lnTo>
                  <a:lnTo>
                    <a:pt x="76" y="414"/>
                  </a:lnTo>
                  <a:lnTo>
                    <a:pt x="76" y="419"/>
                  </a:lnTo>
                  <a:lnTo>
                    <a:pt x="76" y="422"/>
                  </a:lnTo>
                  <a:lnTo>
                    <a:pt x="76" y="427"/>
                  </a:lnTo>
                  <a:lnTo>
                    <a:pt x="74" y="430"/>
                  </a:lnTo>
                  <a:lnTo>
                    <a:pt x="74" y="435"/>
                  </a:lnTo>
                  <a:lnTo>
                    <a:pt x="74" y="440"/>
                  </a:lnTo>
                  <a:lnTo>
                    <a:pt x="74" y="444"/>
                  </a:lnTo>
                  <a:lnTo>
                    <a:pt x="74" y="447"/>
                  </a:lnTo>
                  <a:lnTo>
                    <a:pt x="74" y="452"/>
                  </a:lnTo>
                  <a:lnTo>
                    <a:pt x="72" y="455"/>
                  </a:lnTo>
                  <a:lnTo>
                    <a:pt x="72" y="460"/>
                  </a:lnTo>
                  <a:lnTo>
                    <a:pt x="72" y="463"/>
                  </a:lnTo>
                  <a:lnTo>
                    <a:pt x="72" y="468"/>
                  </a:lnTo>
                  <a:lnTo>
                    <a:pt x="72" y="471"/>
                  </a:lnTo>
                  <a:lnTo>
                    <a:pt x="72" y="474"/>
                  </a:lnTo>
                  <a:lnTo>
                    <a:pt x="71" y="482"/>
                  </a:lnTo>
                  <a:lnTo>
                    <a:pt x="71" y="490"/>
                  </a:lnTo>
                  <a:lnTo>
                    <a:pt x="71" y="498"/>
                  </a:lnTo>
                  <a:lnTo>
                    <a:pt x="71" y="504"/>
                  </a:lnTo>
                  <a:lnTo>
                    <a:pt x="71" y="510"/>
                  </a:lnTo>
                  <a:lnTo>
                    <a:pt x="71" y="516"/>
                  </a:lnTo>
                  <a:lnTo>
                    <a:pt x="71" y="523"/>
                  </a:lnTo>
                  <a:lnTo>
                    <a:pt x="71" y="527"/>
                  </a:lnTo>
                  <a:lnTo>
                    <a:pt x="71" y="532"/>
                  </a:lnTo>
                  <a:lnTo>
                    <a:pt x="72" y="537"/>
                  </a:lnTo>
                  <a:lnTo>
                    <a:pt x="72" y="540"/>
                  </a:lnTo>
                  <a:lnTo>
                    <a:pt x="74" y="543"/>
                  </a:lnTo>
                  <a:lnTo>
                    <a:pt x="76" y="548"/>
                  </a:lnTo>
                  <a:lnTo>
                    <a:pt x="79" y="554"/>
                  </a:lnTo>
                  <a:lnTo>
                    <a:pt x="80" y="557"/>
                  </a:lnTo>
                  <a:lnTo>
                    <a:pt x="82" y="560"/>
                  </a:lnTo>
                  <a:lnTo>
                    <a:pt x="82" y="565"/>
                  </a:lnTo>
                  <a:lnTo>
                    <a:pt x="85" y="570"/>
                  </a:lnTo>
                  <a:lnTo>
                    <a:pt x="87" y="573"/>
                  </a:lnTo>
                  <a:lnTo>
                    <a:pt x="88" y="578"/>
                  </a:lnTo>
                  <a:lnTo>
                    <a:pt x="90" y="581"/>
                  </a:lnTo>
                  <a:lnTo>
                    <a:pt x="93" y="586"/>
                  </a:lnTo>
                  <a:lnTo>
                    <a:pt x="94" y="590"/>
                  </a:lnTo>
                  <a:lnTo>
                    <a:pt x="96" y="595"/>
                  </a:lnTo>
                  <a:lnTo>
                    <a:pt x="98" y="600"/>
                  </a:lnTo>
                  <a:lnTo>
                    <a:pt x="101" y="604"/>
                  </a:lnTo>
                  <a:lnTo>
                    <a:pt x="102" y="609"/>
                  </a:lnTo>
                  <a:lnTo>
                    <a:pt x="104" y="612"/>
                  </a:lnTo>
                  <a:lnTo>
                    <a:pt x="105" y="617"/>
                  </a:lnTo>
                  <a:lnTo>
                    <a:pt x="107" y="622"/>
                  </a:lnTo>
                  <a:lnTo>
                    <a:pt x="109" y="625"/>
                  </a:lnTo>
                  <a:lnTo>
                    <a:pt x="110" y="629"/>
                  </a:lnTo>
                  <a:lnTo>
                    <a:pt x="112" y="633"/>
                  </a:lnTo>
                  <a:lnTo>
                    <a:pt x="113" y="637"/>
                  </a:lnTo>
                  <a:lnTo>
                    <a:pt x="113" y="642"/>
                  </a:lnTo>
                  <a:lnTo>
                    <a:pt x="115" y="648"/>
                  </a:lnTo>
                  <a:lnTo>
                    <a:pt x="116" y="653"/>
                  </a:lnTo>
                  <a:lnTo>
                    <a:pt x="116" y="656"/>
                  </a:lnTo>
                  <a:lnTo>
                    <a:pt x="115" y="661"/>
                  </a:lnTo>
                  <a:lnTo>
                    <a:pt x="113" y="662"/>
                  </a:lnTo>
                  <a:lnTo>
                    <a:pt x="109" y="664"/>
                  </a:lnTo>
                  <a:lnTo>
                    <a:pt x="105" y="667"/>
                  </a:lnTo>
                  <a:lnTo>
                    <a:pt x="99" y="669"/>
                  </a:lnTo>
                  <a:lnTo>
                    <a:pt x="98" y="6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046"/>
            <p:cNvSpPr>
              <a:spLocks/>
            </p:cNvSpPr>
            <p:nvPr/>
          </p:nvSpPr>
          <p:spPr bwMode="auto">
            <a:xfrm>
              <a:off x="726" y="1214"/>
              <a:ext cx="508" cy="394"/>
            </a:xfrm>
            <a:custGeom>
              <a:avLst/>
              <a:gdLst>
                <a:gd name="T0" fmla="*/ 11 w 1017"/>
                <a:gd name="T1" fmla="*/ 12 h 787"/>
                <a:gd name="T2" fmla="*/ 10 w 1017"/>
                <a:gd name="T3" fmla="*/ 16 h 787"/>
                <a:gd name="T4" fmla="*/ 8 w 1017"/>
                <a:gd name="T5" fmla="*/ 19 h 787"/>
                <a:gd name="T6" fmla="*/ 5 w 1017"/>
                <a:gd name="T7" fmla="*/ 23 h 787"/>
                <a:gd name="T8" fmla="*/ 3 w 1017"/>
                <a:gd name="T9" fmla="*/ 28 h 787"/>
                <a:gd name="T10" fmla="*/ 0 w 1017"/>
                <a:gd name="T11" fmla="*/ 33 h 787"/>
                <a:gd name="T12" fmla="*/ 0 w 1017"/>
                <a:gd name="T13" fmla="*/ 36 h 787"/>
                <a:gd name="T14" fmla="*/ 0 w 1017"/>
                <a:gd name="T15" fmla="*/ 40 h 787"/>
                <a:gd name="T16" fmla="*/ 2 w 1017"/>
                <a:gd name="T17" fmla="*/ 44 h 787"/>
                <a:gd name="T18" fmla="*/ 8 w 1017"/>
                <a:gd name="T19" fmla="*/ 49 h 787"/>
                <a:gd name="T20" fmla="*/ 14 w 1017"/>
                <a:gd name="T21" fmla="*/ 49 h 787"/>
                <a:gd name="T22" fmla="*/ 20 w 1017"/>
                <a:gd name="T23" fmla="*/ 46 h 787"/>
                <a:gd name="T24" fmla="*/ 23 w 1017"/>
                <a:gd name="T25" fmla="*/ 41 h 787"/>
                <a:gd name="T26" fmla="*/ 24 w 1017"/>
                <a:gd name="T27" fmla="*/ 35 h 787"/>
                <a:gd name="T28" fmla="*/ 24 w 1017"/>
                <a:gd name="T29" fmla="*/ 31 h 787"/>
                <a:gd name="T30" fmla="*/ 23 w 1017"/>
                <a:gd name="T31" fmla="*/ 25 h 787"/>
                <a:gd name="T32" fmla="*/ 22 w 1017"/>
                <a:gd name="T33" fmla="*/ 20 h 787"/>
                <a:gd name="T34" fmla="*/ 22 w 1017"/>
                <a:gd name="T35" fmla="*/ 16 h 787"/>
                <a:gd name="T36" fmla="*/ 23 w 1017"/>
                <a:gd name="T37" fmla="*/ 13 h 787"/>
                <a:gd name="T38" fmla="*/ 26 w 1017"/>
                <a:gd name="T39" fmla="*/ 9 h 787"/>
                <a:gd name="T40" fmla="*/ 29 w 1017"/>
                <a:gd name="T41" fmla="*/ 5 h 787"/>
                <a:gd name="T42" fmla="*/ 33 w 1017"/>
                <a:gd name="T43" fmla="*/ 7 h 787"/>
                <a:gd name="T44" fmla="*/ 38 w 1017"/>
                <a:gd name="T45" fmla="*/ 9 h 787"/>
                <a:gd name="T46" fmla="*/ 44 w 1017"/>
                <a:gd name="T47" fmla="*/ 10 h 787"/>
                <a:gd name="T48" fmla="*/ 51 w 1017"/>
                <a:gd name="T49" fmla="*/ 10 h 787"/>
                <a:gd name="T50" fmla="*/ 56 w 1017"/>
                <a:gd name="T51" fmla="*/ 9 h 787"/>
                <a:gd name="T52" fmla="*/ 61 w 1017"/>
                <a:gd name="T53" fmla="*/ 6 h 787"/>
                <a:gd name="T54" fmla="*/ 60 w 1017"/>
                <a:gd name="T55" fmla="*/ 5 h 787"/>
                <a:gd name="T56" fmla="*/ 55 w 1017"/>
                <a:gd name="T57" fmla="*/ 8 h 787"/>
                <a:gd name="T58" fmla="*/ 51 w 1017"/>
                <a:gd name="T59" fmla="*/ 9 h 787"/>
                <a:gd name="T60" fmla="*/ 47 w 1017"/>
                <a:gd name="T61" fmla="*/ 9 h 787"/>
                <a:gd name="T62" fmla="*/ 43 w 1017"/>
                <a:gd name="T63" fmla="*/ 9 h 787"/>
                <a:gd name="T64" fmla="*/ 38 w 1017"/>
                <a:gd name="T65" fmla="*/ 8 h 787"/>
                <a:gd name="T66" fmla="*/ 34 w 1017"/>
                <a:gd name="T67" fmla="*/ 7 h 787"/>
                <a:gd name="T68" fmla="*/ 29 w 1017"/>
                <a:gd name="T69" fmla="*/ 4 h 787"/>
                <a:gd name="T70" fmla="*/ 27 w 1017"/>
                <a:gd name="T71" fmla="*/ 1 h 787"/>
                <a:gd name="T72" fmla="*/ 22 w 1017"/>
                <a:gd name="T73" fmla="*/ 1 h 787"/>
                <a:gd name="T74" fmla="*/ 24 w 1017"/>
                <a:gd name="T75" fmla="*/ 1 h 787"/>
                <a:gd name="T76" fmla="*/ 27 w 1017"/>
                <a:gd name="T77" fmla="*/ 2 h 787"/>
                <a:gd name="T78" fmla="*/ 26 w 1017"/>
                <a:gd name="T79" fmla="*/ 7 h 787"/>
                <a:gd name="T80" fmla="*/ 24 w 1017"/>
                <a:gd name="T81" fmla="*/ 5 h 787"/>
                <a:gd name="T82" fmla="*/ 23 w 1017"/>
                <a:gd name="T83" fmla="*/ 9 h 787"/>
                <a:gd name="T84" fmla="*/ 20 w 1017"/>
                <a:gd name="T85" fmla="*/ 13 h 787"/>
                <a:gd name="T86" fmla="*/ 20 w 1017"/>
                <a:gd name="T87" fmla="*/ 14 h 787"/>
                <a:gd name="T88" fmla="*/ 21 w 1017"/>
                <a:gd name="T89" fmla="*/ 18 h 787"/>
                <a:gd name="T90" fmla="*/ 21 w 1017"/>
                <a:gd name="T91" fmla="*/ 22 h 787"/>
                <a:gd name="T92" fmla="*/ 21 w 1017"/>
                <a:gd name="T93" fmla="*/ 26 h 787"/>
                <a:gd name="T94" fmla="*/ 22 w 1017"/>
                <a:gd name="T95" fmla="*/ 31 h 787"/>
                <a:gd name="T96" fmla="*/ 22 w 1017"/>
                <a:gd name="T97" fmla="*/ 35 h 787"/>
                <a:gd name="T98" fmla="*/ 22 w 1017"/>
                <a:gd name="T99" fmla="*/ 39 h 787"/>
                <a:gd name="T100" fmla="*/ 20 w 1017"/>
                <a:gd name="T101" fmla="*/ 43 h 787"/>
                <a:gd name="T102" fmla="*/ 17 w 1017"/>
                <a:gd name="T103" fmla="*/ 47 h 787"/>
                <a:gd name="T104" fmla="*/ 11 w 1017"/>
                <a:gd name="T105" fmla="*/ 48 h 787"/>
                <a:gd name="T106" fmla="*/ 6 w 1017"/>
                <a:gd name="T107" fmla="*/ 47 h 787"/>
                <a:gd name="T108" fmla="*/ 2 w 1017"/>
                <a:gd name="T109" fmla="*/ 42 h 787"/>
                <a:gd name="T110" fmla="*/ 1 w 1017"/>
                <a:gd name="T111" fmla="*/ 37 h 787"/>
                <a:gd name="T112" fmla="*/ 2 w 1017"/>
                <a:gd name="T113" fmla="*/ 33 h 787"/>
                <a:gd name="T114" fmla="*/ 4 w 1017"/>
                <a:gd name="T115" fmla="*/ 29 h 787"/>
                <a:gd name="T116" fmla="*/ 7 w 1017"/>
                <a:gd name="T117" fmla="*/ 24 h 787"/>
                <a:gd name="T118" fmla="*/ 9 w 1017"/>
                <a:gd name="T119" fmla="*/ 20 h 787"/>
                <a:gd name="T120" fmla="*/ 11 w 1017"/>
                <a:gd name="T121" fmla="*/ 16 h 787"/>
                <a:gd name="T122" fmla="*/ 13 w 1017"/>
                <a:gd name="T123" fmla="*/ 11 h 787"/>
                <a:gd name="T124" fmla="*/ 13 w 1017"/>
                <a:gd name="T125" fmla="*/ 8 h 7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17"/>
                <a:gd name="T190" fmla="*/ 0 h 787"/>
                <a:gd name="T191" fmla="*/ 1017 w 1017"/>
                <a:gd name="T192" fmla="*/ 787 h 7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17" h="787">
                  <a:moveTo>
                    <a:pt x="205" y="113"/>
                  </a:moveTo>
                  <a:lnTo>
                    <a:pt x="203" y="114"/>
                  </a:lnTo>
                  <a:lnTo>
                    <a:pt x="201" y="119"/>
                  </a:lnTo>
                  <a:lnTo>
                    <a:pt x="200" y="120"/>
                  </a:lnTo>
                  <a:lnTo>
                    <a:pt x="198" y="127"/>
                  </a:lnTo>
                  <a:lnTo>
                    <a:pt x="197" y="130"/>
                  </a:lnTo>
                  <a:lnTo>
                    <a:pt x="195" y="136"/>
                  </a:lnTo>
                  <a:lnTo>
                    <a:pt x="194" y="142"/>
                  </a:lnTo>
                  <a:lnTo>
                    <a:pt x="190" y="149"/>
                  </a:lnTo>
                  <a:lnTo>
                    <a:pt x="189" y="155"/>
                  </a:lnTo>
                  <a:lnTo>
                    <a:pt x="187" y="163"/>
                  </a:lnTo>
                  <a:lnTo>
                    <a:pt x="184" y="171"/>
                  </a:lnTo>
                  <a:lnTo>
                    <a:pt x="183" y="178"/>
                  </a:lnTo>
                  <a:lnTo>
                    <a:pt x="181" y="182"/>
                  </a:lnTo>
                  <a:lnTo>
                    <a:pt x="181" y="186"/>
                  </a:lnTo>
                  <a:lnTo>
                    <a:pt x="179" y="189"/>
                  </a:lnTo>
                  <a:lnTo>
                    <a:pt x="178" y="194"/>
                  </a:lnTo>
                  <a:lnTo>
                    <a:pt x="176" y="197"/>
                  </a:lnTo>
                  <a:lnTo>
                    <a:pt x="175" y="202"/>
                  </a:lnTo>
                  <a:lnTo>
                    <a:pt x="173" y="205"/>
                  </a:lnTo>
                  <a:lnTo>
                    <a:pt x="173" y="210"/>
                  </a:lnTo>
                  <a:lnTo>
                    <a:pt x="172" y="213"/>
                  </a:lnTo>
                  <a:lnTo>
                    <a:pt x="170" y="218"/>
                  </a:lnTo>
                  <a:lnTo>
                    <a:pt x="168" y="221"/>
                  </a:lnTo>
                  <a:lnTo>
                    <a:pt x="167" y="226"/>
                  </a:lnTo>
                  <a:lnTo>
                    <a:pt x="165" y="233"/>
                  </a:lnTo>
                  <a:lnTo>
                    <a:pt x="162" y="240"/>
                  </a:lnTo>
                  <a:lnTo>
                    <a:pt x="161" y="248"/>
                  </a:lnTo>
                  <a:lnTo>
                    <a:pt x="159" y="254"/>
                  </a:lnTo>
                  <a:lnTo>
                    <a:pt x="156" y="260"/>
                  </a:lnTo>
                  <a:lnTo>
                    <a:pt x="154" y="265"/>
                  </a:lnTo>
                  <a:lnTo>
                    <a:pt x="153" y="271"/>
                  </a:lnTo>
                  <a:lnTo>
                    <a:pt x="151" y="276"/>
                  </a:lnTo>
                  <a:lnTo>
                    <a:pt x="150" y="279"/>
                  </a:lnTo>
                  <a:lnTo>
                    <a:pt x="148" y="282"/>
                  </a:lnTo>
                  <a:lnTo>
                    <a:pt x="146" y="284"/>
                  </a:lnTo>
                  <a:lnTo>
                    <a:pt x="146" y="287"/>
                  </a:lnTo>
                  <a:lnTo>
                    <a:pt x="145" y="287"/>
                  </a:lnTo>
                  <a:lnTo>
                    <a:pt x="143" y="290"/>
                  </a:lnTo>
                  <a:lnTo>
                    <a:pt x="140" y="293"/>
                  </a:lnTo>
                  <a:lnTo>
                    <a:pt x="139" y="298"/>
                  </a:lnTo>
                  <a:lnTo>
                    <a:pt x="134" y="302"/>
                  </a:lnTo>
                  <a:lnTo>
                    <a:pt x="131" y="309"/>
                  </a:lnTo>
                  <a:lnTo>
                    <a:pt x="126" y="313"/>
                  </a:lnTo>
                  <a:lnTo>
                    <a:pt x="123" y="321"/>
                  </a:lnTo>
                  <a:lnTo>
                    <a:pt x="120" y="324"/>
                  </a:lnTo>
                  <a:lnTo>
                    <a:pt x="117" y="328"/>
                  </a:lnTo>
                  <a:lnTo>
                    <a:pt x="114" y="332"/>
                  </a:lnTo>
                  <a:lnTo>
                    <a:pt x="112" y="335"/>
                  </a:lnTo>
                  <a:lnTo>
                    <a:pt x="109" y="339"/>
                  </a:lnTo>
                  <a:lnTo>
                    <a:pt x="106" y="343"/>
                  </a:lnTo>
                  <a:lnTo>
                    <a:pt x="103" y="348"/>
                  </a:lnTo>
                  <a:lnTo>
                    <a:pt x="101" y="353"/>
                  </a:lnTo>
                  <a:lnTo>
                    <a:pt x="96" y="357"/>
                  </a:lnTo>
                  <a:lnTo>
                    <a:pt x="93" y="362"/>
                  </a:lnTo>
                  <a:lnTo>
                    <a:pt x="92" y="367"/>
                  </a:lnTo>
                  <a:lnTo>
                    <a:pt x="88" y="372"/>
                  </a:lnTo>
                  <a:lnTo>
                    <a:pt x="85" y="376"/>
                  </a:lnTo>
                  <a:lnTo>
                    <a:pt x="82" y="381"/>
                  </a:lnTo>
                  <a:lnTo>
                    <a:pt x="79" y="386"/>
                  </a:lnTo>
                  <a:lnTo>
                    <a:pt x="77" y="392"/>
                  </a:lnTo>
                  <a:lnTo>
                    <a:pt x="73" y="397"/>
                  </a:lnTo>
                  <a:lnTo>
                    <a:pt x="71" y="401"/>
                  </a:lnTo>
                  <a:lnTo>
                    <a:pt x="66" y="406"/>
                  </a:lnTo>
                  <a:lnTo>
                    <a:pt x="63" y="412"/>
                  </a:lnTo>
                  <a:lnTo>
                    <a:pt x="60" y="417"/>
                  </a:lnTo>
                  <a:lnTo>
                    <a:pt x="57" y="422"/>
                  </a:lnTo>
                  <a:lnTo>
                    <a:pt x="54" y="428"/>
                  </a:lnTo>
                  <a:lnTo>
                    <a:pt x="52" y="433"/>
                  </a:lnTo>
                  <a:lnTo>
                    <a:pt x="49" y="437"/>
                  </a:lnTo>
                  <a:lnTo>
                    <a:pt x="46" y="444"/>
                  </a:lnTo>
                  <a:lnTo>
                    <a:pt x="43" y="448"/>
                  </a:lnTo>
                  <a:lnTo>
                    <a:pt x="40" y="455"/>
                  </a:lnTo>
                  <a:lnTo>
                    <a:pt x="37" y="459"/>
                  </a:lnTo>
                  <a:lnTo>
                    <a:pt x="33" y="466"/>
                  </a:lnTo>
                  <a:lnTo>
                    <a:pt x="32" y="470"/>
                  </a:lnTo>
                  <a:lnTo>
                    <a:pt x="30" y="477"/>
                  </a:lnTo>
                  <a:lnTo>
                    <a:pt x="27" y="481"/>
                  </a:lnTo>
                  <a:lnTo>
                    <a:pt x="24" y="486"/>
                  </a:lnTo>
                  <a:lnTo>
                    <a:pt x="22" y="491"/>
                  </a:lnTo>
                  <a:lnTo>
                    <a:pt x="19" y="497"/>
                  </a:lnTo>
                  <a:lnTo>
                    <a:pt x="18" y="502"/>
                  </a:lnTo>
                  <a:lnTo>
                    <a:pt x="16" y="506"/>
                  </a:lnTo>
                  <a:lnTo>
                    <a:pt x="13" y="513"/>
                  </a:lnTo>
                  <a:lnTo>
                    <a:pt x="11" y="517"/>
                  </a:lnTo>
                  <a:lnTo>
                    <a:pt x="10" y="522"/>
                  </a:lnTo>
                  <a:lnTo>
                    <a:pt x="8" y="527"/>
                  </a:lnTo>
                  <a:lnTo>
                    <a:pt x="7" y="532"/>
                  </a:lnTo>
                  <a:lnTo>
                    <a:pt x="7" y="536"/>
                  </a:lnTo>
                  <a:lnTo>
                    <a:pt x="4" y="541"/>
                  </a:lnTo>
                  <a:lnTo>
                    <a:pt x="4" y="546"/>
                  </a:lnTo>
                  <a:lnTo>
                    <a:pt x="4" y="550"/>
                  </a:lnTo>
                  <a:lnTo>
                    <a:pt x="4" y="555"/>
                  </a:lnTo>
                  <a:lnTo>
                    <a:pt x="2" y="558"/>
                  </a:lnTo>
                  <a:lnTo>
                    <a:pt x="0" y="563"/>
                  </a:lnTo>
                  <a:lnTo>
                    <a:pt x="0" y="568"/>
                  </a:lnTo>
                  <a:lnTo>
                    <a:pt x="0" y="572"/>
                  </a:lnTo>
                  <a:lnTo>
                    <a:pt x="0" y="576"/>
                  </a:lnTo>
                  <a:lnTo>
                    <a:pt x="0" y="580"/>
                  </a:lnTo>
                  <a:lnTo>
                    <a:pt x="0" y="585"/>
                  </a:lnTo>
                  <a:lnTo>
                    <a:pt x="0" y="590"/>
                  </a:lnTo>
                  <a:lnTo>
                    <a:pt x="0" y="594"/>
                  </a:lnTo>
                  <a:lnTo>
                    <a:pt x="0" y="597"/>
                  </a:lnTo>
                  <a:lnTo>
                    <a:pt x="2" y="602"/>
                  </a:lnTo>
                  <a:lnTo>
                    <a:pt x="2" y="607"/>
                  </a:lnTo>
                  <a:lnTo>
                    <a:pt x="4" y="612"/>
                  </a:lnTo>
                  <a:lnTo>
                    <a:pt x="4" y="616"/>
                  </a:lnTo>
                  <a:lnTo>
                    <a:pt x="5" y="621"/>
                  </a:lnTo>
                  <a:lnTo>
                    <a:pt x="7" y="626"/>
                  </a:lnTo>
                  <a:lnTo>
                    <a:pt x="7" y="630"/>
                  </a:lnTo>
                  <a:lnTo>
                    <a:pt x="8" y="634"/>
                  </a:lnTo>
                  <a:lnTo>
                    <a:pt x="10" y="638"/>
                  </a:lnTo>
                  <a:lnTo>
                    <a:pt x="11" y="643"/>
                  </a:lnTo>
                  <a:lnTo>
                    <a:pt x="13" y="648"/>
                  </a:lnTo>
                  <a:lnTo>
                    <a:pt x="15" y="652"/>
                  </a:lnTo>
                  <a:lnTo>
                    <a:pt x="16" y="656"/>
                  </a:lnTo>
                  <a:lnTo>
                    <a:pt x="19" y="662"/>
                  </a:lnTo>
                  <a:lnTo>
                    <a:pt x="19" y="665"/>
                  </a:lnTo>
                  <a:lnTo>
                    <a:pt x="22" y="670"/>
                  </a:lnTo>
                  <a:lnTo>
                    <a:pt x="24" y="674"/>
                  </a:lnTo>
                  <a:lnTo>
                    <a:pt x="26" y="678"/>
                  </a:lnTo>
                  <a:lnTo>
                    <a:pt x="29" y="682"/>
                  </a:lnTo>
                  <a:lnTo>
                    <a:pt x="30" y="687"/>
                  </a:lnTo>
                  <a:lnTo>
                    <a:pt x="33" y="692"/>
                  </a:lnTo>
                  <a:lnTo>
                    <a:pt x="35" y="695"/>
                  </a:lnTo>
                  <a:lnTo>
                    <a:pt x="40" y="703"/>
                  </a:lnTo>
                  <a:lnTo>
                    <a:pt x="46" y="710"/>
                  </a:lnTo>
                  <a:lnTo>
                    <a:pt x="51" y="717"/>
                  </a:lnTo>
                  <a:lnTo>
                    <a:pt x="57" y="725"/>
                  </a:lnTo>
                  <a:lnTo>
                    <a:pt x="62" y="731"/>
                  </a:lnTo>
                  <a:lnTo>
                    <a:pt x="68" y="739"/>
                  </a:lnTo>
                  <a:lnTo>
                    <a:pt x="74" y="745"/>
                  </a:lnTo>
                  <a:lnTo>
                    <a:pt x="82" y="751"/>
                  </a:lnTo>
                  <a:lnTo>
                    <a:pt x="88" y="756"/>
                  </a:lnTo>
                  <a:lnTo>
                    <a:pt x="95" y="761"/>
                  </a:lnTo>
                  <a:lnTo>
                    <a:pt x="101" y="765"/>
                  </a:lnTo>
                  <a:lnTo>
                    <a:pt x="109" y="770"/>
                  </a:lnTo>
                  <a:lnTo>
                    <a:pt x="115" y="773"/>
                  </a:lnTo>
                  <a:lnTo>
                    <a:pt x="121" y="776"/>
                  </a:lnTo>
                  <a:lnTo>
                    <a:pt x="129" y="780"/>
                  </a:lnTo>
                  <a:lnTo>
                    <a:pt x="137" y="783"/>
                  </a:lnTo>
                  <a:lnTo>
                    <a:pt x="143" y="783"/>
                  </a:lnTo>
                  <a:lnTo>
                    <a:pt x="150" y="784"/>
                  </a:lnTo>
                  <a:lnTo>
                    <a:pt x="157" y="784"/>
                  </a:lnTo>
                  <a:lnTo>
                    <a:pt x="164" y="786"/>
                  </a:lnTo>
                  <a:lnTo>
                    <a:pt x="172" y="786"/>
                  </a:lnTo>
                  <a:lnTo>
                    <a:pt x="179" y="787"/>
                  </a:lnTo>
                  <a:lnTo>
                    <a:pt x="186" y="787"/>
                  </a:lnTo>
                  <a:lnTo>
                    <a:pt x="194" y="787"/>
                  </a:lnTo>
                  <a:lnTo>
                    <a:pt x="200" y="787"/>
                  </a:lnTo>
                  <a:lnTo>
                    <a:pt x="208" y="786"/>
                  </a:lnTo>
                  <a:lnTo>
                    <a:pt x="214" y="786"/>
                  </a:lnTo>
                  <a:lnTo>
                    <a:pt x="222" y="784"/>
                  </a:lnTo>
                  <a:lnTo>
                    <a:pt x="230" y="783"/>
                  </a:lnTo>
                  <a:lnTo>
                    <a:pt x="236" y="781"/>
                  </a:lnTo>
                  <a:lnTo>
                    <a:pt x="244" y="780"/>
                  </a:lnTo>
                  <a:lnTo>
                    <a:pt x="252" y="778"/>
                  </a:lnTo>
                  <a:lnTo>
                    <a:pt x="258" y="775"/>
                  </a:lnTo>
                  <a:lnTo>
                    <a:pt x="264" y="772"/>
                  </a:lnTo>
                  <a:lnTo>
                    <a:pt x="272" y="769"/>
                  </a:lnTo>
                  <a:lnTo>
                    <a:pt x="278" y="765"/>
                  </a:lnTo>
                  <a:lnTo>
                    <a:pt x="285" y="761"/>
                  </a:lnTo>
                  <a:lnTo>
                    <a:pt x="291" y="758"/>
                  </a:lnTo>
                  <a:lnTo>
                    <a:pt x="297" y="753"/>
                  </a:lnTo>
                  <a:lnTo>
                    <a:pt x="304" y="750"/>
                  </a:lnTo>
                  <a:lnTo>
                    <a:pt x="310" y="743"/>
                  </a:lnTo>
                  <a:lnTo>
                    <a:pt x="316" y="739"/>
                  </a:lnTo>
                  <a:lnTo>
                    <a:pt x="321" y="732"/>
                  </a:lnTo>
                  <a:lnTo>
                    <a:pt x="327" y="728"/>
                  </a:lnTo>
                  <a:lnTo>
                    <a:pt x="332" y="721"/>
                  </a:lnTo>
                  <a:lnTo>
                    <a:pt x="338" y="715"/>
                  </a:lnTo>
                  <a:lnTo>
                    <a:pt x="343" y="707"/>
                  </a:lnTo>
                  <a:lnTo>
                    <a:pt x="349" y="701"/>
                  </a:lnTo>
                  <a:lnTo>
                    <a:pt x="351" y="696"/>
                  </a:lnTo>
                  <a:lnTo>
                    <a:pt x="354" y="693"/>
                  </a:lnTo>
                  <a:lnTo>
                    <a:pt x="355" y="689"/>
                  </a:lnTo>
                  <a:lnTo>
                    <a:pt x="357" y="685"/>
                  </a:lnTo>
                  <a:lnTo>
                    <a:pt x="360" y="678"/>
                  </a:lnTo>
                  <a:lnTo>
                    <a:pt x="365" y="671"/>
                  </a:lnTo>
                  <a:lnTo>
                    <a:pt x="368" y="663"/>
                  </a:lnTo>
                  <a:lnTo>
                    <a:pt x="371" y="656"/>
                  </a:lnTo>
                  <a:lnTo>
                    <a:pt x="374" y="648"/>
                  </a:lnTo>
                  <a:lnTo>
                    <a:pt x="377" y="641"/>
                  </a:lnTo>
                  <a:lnTo>
                    <a:pt x="379" y="634"/>
                  </a:lnTo>
                  <a:lnTo>
                    <a:pt x="381" y="627"/>
                  </a:lnTo>
                  <a:lnTo>
                    <a:pt x="384" y="619"/>
                  </a:lnTo>
                  <a:lnTo>
                    <a:pt x="385" y="613"/>
                  </a:lnTo>
                  <a:lnTo>
                    <a:pt x="385" y="607"/>
                  </a:lnTo>
                  <a:lnTo>
                    <a:pt x="387" y="601"/>
                  </a:lnTo>
                  <a:lnTo>
                    <a:pt x="388" y="594"/>
                  </a:lnTo>
                  <a:lnTo>
                    <a:pt x="390" y="588"/>
                  </a:lnTo>
                  <a:lnTo>
                    <a:pt x="390" y="582"/>
                  </a:lnTo>
                  <a:lnTo>
                    <a:pt x="390" y="576"/>
                  </a:lnTo>
                  <a:lnTo>
                    <a:pt x="390" y="569"/>
                  </a:lnTo>
                  <a:lnTo>
                    <a:pt x="392" y="563"/>
                  </a:lnTo>
                  <a:lnTo>
                    <a:pt x="392" y="557"/>
                  </a:lnTo>
                  <a:lnTo>
                    <a:pt x="392" y="552"/>
                  </a:lnTo>
                  <a:lnTo>
                    <a:pt x="392" y="546"/>
                  </a:lnTo>
                  <a:lnTo>
                    <a:pt x="392" y="543"/>
                  </a:lnTo>
                  <a:lnTo>
                    <a:pt x="390" y="536"/>
                  </a:lnTo>
                  <a:lnTo>
                    <a:pt x="390" y="532"/>
                  </a:lnTo>
                  <a:lnTo>
                    <a:pt x="390" y="527"/>
                  </a:lnTo>
                  <a:lnTo>
                    <a:pt x="390" y="522"/>
                  </a:lnTo>
                  <a:lnTo>
                    <a:pt x="390" y="517"/>
                  </a:lnTo>
                  <a:lnTo>
                    <a:pt x="390" y="513"/>
                  </a:lnTo>
                  <a:lnTo>
                    <a:pt x="388" y="510"/>
                  </a:lnTo>
                  <a:lnTo>
                    <a:pt x="388" y="505"/>
                  </a:lnTo>
                  <a:lnTo>
                    <a:pt x="387" y="500"/>
                  </a:lnTo>
                  <a:lnTo>
                    <a:pt x="387" y="497"/>
                  </a:lnTo>
                  <a:lnTo>
                    <a:pt x="385" y="491"/>
                  </a:lnTo>
                  <a:lnTo>
                    <a:pt x="385" y="486"/>
                  </a:lnTo>
                  <a:lnTo>
                    <a:pt x="384" y="480"/>
                  </a:lnTo>
                  <a:lnTo>
                    <a:pt x="384" y="475"/>
                  </a:lnTo>
                  <a:lnTo>
                    <a:pt x="382" y="467"/>
                  </a:lnTo>
                  <a:lnTo>
                    <a:pt x="382" y="463"/>
                  </a:lnTo>
                  <a:lnTo>
                    <a:pt x="381" y="455"/>
                  </a:lnTo>
                  <a:lnTo>
                    <a:pt x="379" y="448"/>
                  </a:lnTo>
                  <a:lnTo>
                    <a:pt x="377" y="441"/>
                  </a:lnTo>
                  <a:lnTo>
                    <a:pt x="377" y="434"/>
                  </a:lnTo>
                  <a:lnTo>
                    <a:pt x="376" y="426"/>
                  </a:lnTo>
                  <a:lnTo>
                    <a:pt x="376" y="420"/>
                  </a:lnTo>
                  <a:lnTo>
                    <a:pt x="374" y="412"/>
                  </a:lnTo>
                  <a:lnTo>
                    <a:pt x="373" y="406"/>
                  </a:lnTo>
                  <a:lnTo>
                    <a:pt x="371" y="398"/>
                  </a:lnTo>
                  <a:lnTo>
                    <a:pt x="371" y="390"/>
                  </a:lnTo>
                  <a:lnTo>
                    <a:pt x="370" y="384"/>
                  </a:lnTo>
                  <a:lnTo>
                    <a:pt x="370" y="376"/>
                  </a:lnTo>
                  <a:lnTo>
                    <a:pt x="368" y="370"/>
                  </a:lnTo>
                  <a:lnTo>
                    <a:pt x="366" y="364"/>
                  </a:lnTo>
                  <a:lnTo>
                    <a:pt x="365" y="357"/>
                  </a:lnTo>
                  <a:lnTo>
                    <a:pt x="365" y="353"/>
                  </a:lnTo>
                  <a:lnTo>
                    <a:pt x="363" y="346"/>
                  </a:lnTo>
                  <a:lnTo>
                    <a:pt x="363" y="340"/>
                  </a:lnTo>
                  <a:lnTo>
                    <a:pt x="362" y="335"/>
                  </a:lnTo>
                  <a:lnTo>
                    <a:pt x="362" y="332"/>
                  </a:lnTo>
                  <a:lnTo>
                    <a:pt x="360" y="324"/>
                  </a:lnTo>
                  <a:lnTo>
                    <a:pt x="360" y="320"/>
                  </a:lnTo>
                  <a:lnTo>
                    <a:pt x="360" y="313"/>
                  </a:lnTo>
                  <a:lnTo>
                    <a:pt x="360" y="307"/>
                  </a:lnTo>
                  <a:lnTo>
                    <a:pt x="359" y="304"/>
                  </a:lnTo>
                  <a:lnTo>
                    <a:pt x="359" y="301"/>
                  </a:lnTo>
                  <a:lnTo>
                    <a:pt x="359" y="296"/>
                  </a:lnTo>
                  <a:lnTo>
                    <a:pt x="359" y="293"/>
                  </a:lnTo>
                  <a:lnTo>
                    <a:pt x="359" y="287"/>
                  </a:lnTo>
                  <a:lnTo>
                    <a:pt x="357" y="284"/>
                  </a:lnTo>
                  <a:lnTo>
                    <a:pt x="357" y="279"/>
                  </a:lnTo>
                  <a:lnTo>
                    <a:pt x="357" y="274"/>
                  </a:lnTo>
                  <a:lnTo>
                    <a:pt x="357" y="271"/>
                  </a:lnTo>
                  <a:lnTo>
                    <a:pt x="355" y="266"/>
                  </a:lnTo>
                  <a:lnTo>
                    <a:pt x="355" y="262"/>
                  </a:lnTo>
                  <a:lnTo>
                    <a:pt x="355" y="257"/>
                  </a:lnTo>
                  <a:lnTo>
                    <a:pt x="355" y="252"/>
                  </a:lnTo>
                  <a:lnTo>
                    <a:pt x="355" y="248"/>
                  </a:lnTo>
                  <a:lnTo>
                    <a:pt x="354" y="244"/>
                  </a:lnTo>
                  <a:lnTo>
                    <a:pt x="354" y="241"/>
                  </a:lnTo>
                  <a:lnTo>
                    <a:pt x="354" y="237"/>
                  </a:lnTo>
                  <a:lnTo>
                    <a:pt x="354" y="233"/>
                  </a:lnTo>
                  <a:lnTo>
                    <a:pt x="354" y="229"/>
                  </a:lnTo>
                  <a:lnTo>
                    <a:pt x="354" y="226"/>
                  </a:lnTo>
                  <a:lnTo>
                    <a:pt x="354" y="221"/>
                  </a:lnTo>
                  <a:lnTo>
                    <a:pt x="354" y="216"/>
                  </a:lnTo>
                  <a:lnTo>
                    <a:pt x="354" y="213"/>
                  </a:lnTo>
                  <a:lnTo>
                    <a:pt x="354" y="211"/>
                  </a:lnTo>
                  <a:lnTo>
                    <a:pt x="359" y="210"/>
                  </a:lnTo>
                  <a:lnTo>
                    <a:pt x="363" y="204"/>
                  </a:lnTo>
                  <a:lnTo>
                    <a:pt x="371" y="199"/>
                  </a:lnTo>
                  <a:lnTo>
                    <a:pt x="377" y="193"/>
                  </a:lnTo>
                  <a:lnTo>
                    <a:pt x="385" y="186"/>
                  </a:lnTo>
                  <a:lnTo>
                    <a:pt x="392" y="180"/>
                  </a:lnTo>
                  <a:lnTo>
                    <a:pt x="398" y="174"/>
                  </a:lnTo>
                  <a:lnTo>
                    <a:pt x="401" y="166"/>
                  </a:lnTo>
                  <a:lnTo>
                    <a:pt x="404" y="161"/>
                  </a:lnTo>
                  <a:lnTo>
                    <a:pt x="406" y="155"/>
                  </a:lnTo>
                  <a:lnTo>
                    <a:pt x="407" y="150"/>
                  </a:lnTo>
                  <a:lnTo>
                    <a:pt x="407" y="146"/>
                  </a:lnTo>
                  <a:lnTo>
                    <a:pt x="407" y="142"/>
                  </a:lnTo>
                  <a:lnTo>
                    <a:pt x="407" y="139"/>
                  </a:lnTo>
                  <a:lnTo>
                    <a:pt x="409" y="139"/>
                  </a:lnTo>
                  <a:lnTo>
                    <a:pt x="410" y="138"/>
                  </a:lnTo>
                  <a:lnTo>
                    <a:pt x="417" y="136"/>
                  </a:lnTo>
                  <a:lnTo>
                    <a:pt x="420" y="133"/>
                  </a:lnTo>
                  <a:lnTo>
                    <a:pt x="425" y="130"/>
                  </a:lnTo>
                  <a:lnTo>
                    <a:pt x="429" y="128"/>
                  </a:lnTo>
                  <a:lnTo>
                    <a:pt x="436" y="125"/>
                  </a:lnTo>
                  <a:lnTo>
                    <a:pt x="440" y="122"/>
                  </a:lnTo>
                  <a:lnTo>
                    <a:pt x="445" y="119"/>
                  </a:lnTo>
                  <a:lnTo>
                    <a:pt x="450" y="114"/>
                  </a:lnTo>
                  <a:lnTo>
                    <a:pt x="454" y="111"/>
                  </a:lnTo>
                  <a:lnTo>
                    <a:pt x="458" y="108"/>
                  </a:lnTo>
                  <a:lnTo>
                    <a:pt x="462" y="105"/>
                  </a:lnTo>
                  <a:lnTo>
                    <a:pt x="464" y="100"/>
                  </a:lnTo>
                  <a:lnTo>
                    <a:pt x="465" y="98"/>
                  </a:lnTo>
                  <a:lnTo>
                    <a:pt x="465" y="73"/>
                  </a:lnTo>
                  <a:lnTo>
                    <a:pt x="467" y="75"/>
                  </a:lnTo>
                  <a:lnTo>
                    <a:pt x="472" y="78"/>
                  </a:lnTo>
                  <a:lnTo>
                    <a:pt x="475" y="80"/>
                  </a:lnTo>
                  <a:lnTo>
                    <a:pt x="480" y="83"/>
                  </a:lnTo>
                  <a:lnTo>
                    <a:pt x="486" y="84"/>
                  </a:lnTo>
                  <a:lnTo>
                    <a:pt x="492" y="89"/>
                  </a:lnTo>
                  <a:lnTo>
                    <a:pt x="498" y="92"/>
                  </a:lnTo>
                  <a:lnTo>
                    <a:pt x="505" y="97"/>
                  </a:lnTo>
                  <a:lnTo>
                    <a:pt x="509" y="98"/>
                  </a:lnTo>
                  <a:lnTo>
                    <a:pt x="513" y="100"/>
                  </a:lnTo>
                  <a:lnTo>
                    <a:pt x="517" y="103"/>
                  </a:lnTo>
                  <a:lnTo>
                    <a:pt x="522" y="105"/>
                  </a:lnTo>
                  <a:lnTo>
                    <a:pt x="527" y="106"/>
                  </a:lnTo>
                  <a:lnTo>
                    <a:pt x="531" y="109"/>
                  </a:lnTo>
                  <a:lnTo>
                    <a:pt x="536" y="111"/>
                  </a:lnTo>
                  <a:lnTo>
                    <a:pt x="541" y="114"/>
                  </a:lnTo>
                  <a:lnTo>
                    <a:pt x="546" y="116"/>
                  </a:lnTo>
                  <a:lnTo>
                    <a:pt x="552" y="119"/>
                  </a:lnTo>
                  <a:lnTo>
                    <a:pt x="557" y="120"/>
                  </a:lnTo>
                  <a:lnTo>
                    <a:pt x="563" y="124"/>
                  </a:lnTo>
                  <a:lnTo>
                    <a:pt x="568" y="125"/>
                  </a:lnTo>
                  <a:lnTo>
                    <a:pt x="574" y="127"/>
                  </a:lnTo>
                  <a:lnTo>
                    <a:pt x="579" y="128"/>
                  </a:lnTo>
                  <a:lnTo>
                    <a:pt x="585" y="131"/>
                  </a:lnTo>
                  <a:lnTo>
                    <a:pt x="591" y="133"/>
                  </a:lnTo>
                  <a:lnTo>
                    <a:pt x="597" y="136"/>
                  </a:lnTo>
                  <a:lnTo>
                    <a:pt x="604" y="138"/>
                  </a:lnTo>
                  <a:lnTo>
                    <a:pt x="612" y="139"/>
                  </a:lnTo>
                  <a:lnTo>
                    <a:pt x="618" y="141"/>
                  </a:lnTo>
                  <a:lnTo>
                    <a:pt x="624" y="144"/>
                  </a:lnTo>
                  <a:lnTo>
                    <a:pt x="630" y="144"/>
                  </a:lnTo>
                  <a:lnTo>
                    <a:pt x="637" y="147"/>
                  </a:lnTo>
                  <a:lnTo>
                    <a:pt x="645" y="149"/>
                  </a:lnTo>
                  <a:lnTo>
                    <a:pt x="651" y="150"/>
                  </a:lnTo>
                  <a:lnTo>
                    <a:pt x="659" y="150"/>
                  </a:lnTo>
                  <a:lnTo>
                    <a:pt x="667" y="153"/>
                  </a:lnTo>
                  <a:lnTo>
                    <a:pt x="673" y="153"/>
                  </a:lnTo>
                  <a:lnTo>
                    <a:pt x="681" y="155"/>
                  </a:lnTo>
                  <a:lnTo>
                    <a:pt x="687" y="157"/>
                  </a:lnTo>
                  <a:lnTo>
                    <a:pt x="695" y="158"/>
                  </a:lnTo>
                  <a:lnTo>
                    <a:pt x="703" y="158"/>
                  </a:lnTo>
                  <a:lnTo>
                    <a:pt x="711" y="158"/>
                  </a:lnTo>
                  <a:lnTo>
                    <a:pt x="717" y="160"/>
                  </a:lnTo>
                  <a:lnTo>
                    <a:pt x="725" y="160"/>
                  </a:lnTo>
                  <a:lnTo>
                    <a:pt x="733" y="160"/>
                  </a:lnTo>
                  <a:lnTo>
                    <a:pt x="740" y="160"/>
                  </a:lnTo>
                  <a:lnTo>
                    <a:pt x="748" y="160"/>
                  </a:lnTo>
                  <a:lnTo>
                    <a:pt x="756" y="161"/>
                  </a:lnTo>
                  <a:lnTo>
                    <a:pt x="764" y="160"/>
                  </a:lnTo>
                  <a:lnTo>
                    <a:pt x="772" y="160"/>
                  </a:lnTo>
                  <a:lnTo>
                    <a:pt x="780" y="160"/>
                  </a:lnTo>
                  <a:lnTo>
                    <a:pt x="788" y="160"/>
                  </a:lnTo>
                  <a:lnTo>
                    <a:pt x="795" y="158"/>
                  </a:lnTo>
                  <a:lnTo>
                    <a:pt x="803" y="157"/>
                  </a:lnTo>
                  <a:lnTo>
                    <a:pt x="810" y="155"/>
                  </a:lnTo>
                  <a:lnTo>
                    <a:pt x="817" y="155"/>
                  </a:lnTo>
                  <a:lnTo>
                    <a:pt x="824" y="153"/>
                  </a:lnTo>
                  <a:lnTo>
                    <a:pt x="832" y="152"/>
                  </a:lnTo>
                  <a:lnTo>
                    <a:pt x="838" y="150"/>
                  </a:lnTo>
                  <a:lnTo>
                    <a:pt x="846" y="150"/>
                  </a:lnTo>
                  <a:lnTo>
                    <a:pt x="852" y="147"/>
                  </a:lnTo>
                  <a:lnTo>
                    <a:pt x="858" y="146"/>
                  </a:lnTo>
                  <a:lnTo>
                    <a:pt x="864" y="144"/>
                  </a:lnTo>
                  <a:lnTo>
                    <a:pt x="871" y="142"/>
                  </a:lnTo>
                  <a:lnTo>
                    <a:pt x="875" y="141"/>
                  </a:lnTo>
                  <a:lnTo>
                    <a:pt x="882" y="139"/>
                  </a:lnTo>
                  <a:lnTo>
                    <a:pt x="888" y="138"/>
                  </a:lnTo>
                  <a:lnTo>
                    <a:pt x="894" y="136"/>
                  </a:lnTo>
                  <a:lnTo>
                    <a:pt x="899" y="135"/>
                  </a:lnTo>
                  <a:lnTo>
                    <a:pt x="904" y="131"/>
                  </a:lnTo>
                  <a:lnTo>
                    <a:pt x="908" y="130"/>
                  </a:lnTo>
                  <a:lnTo>
                    <a:pt x="915" y="128"/>
                  </a:lnTo>
                  <a:lnTo>
                    <a:pt x="919" y="125"/>
                  </a:lnTo>
                  <a:lnTo>
                    <a:pt x="924" y="124"/>
                  </a:lnTo>
                  <a:lnTo>
                    <a:pt x="929" y="120"/>
                  </a:lnTo>
                  <a:lnTo>
                    <a:pt x="934" y="120"/>
                  </a:lnTo>
                  <a:lnTo>
                    <a:pt x="938" y="117"/>
                  </a:lnTo>
                  <a:lnTo>
                    <a:pt x="941" y="116"/>
                  </a:lnTo>
                  <a:lnTo>
                    <a:pt x="946" y="114"/>
                  </a:lnTo>
                  <a:lnTo>
                    <a:pt x="951" y="113"/>
                  </a:lnTo>
                  <a:lnTo>
                    <a:pt x="957" y="108"/>
                  </a:lnTo>
                  <a:lnTo>
                    <a:pt x="965" y="105"/>
                  </a:lnTo>
                  <a:lnTo>
                    <a:pt x="971" y="100"/>
                  </a:lnTo>
                  <a:lnTo>
                    <a:pt x="978" y="95"/>
                  </a:lnTo>
                  <a:lnTo>
                    <a:pt x="982" y="91"/>
                  </a:lnTo>
                  <a:lnTo>
                    <a:pt x="989" y="87"/>
                  </a:lnTo>
                  <a:lnTo>
                    <a:pt x="993" y="84"/>
                  </a:lnTo>
                  <a:lnTo>
                    <a:pt x="996" y="81"/>
                  </a:lnTo>
                  <a:lnTo>
                    <a:pt x="1001" y="76"/>
                  </a:lnTo>
                  <a:lnTo>
                    <a:pt x="1004" y="75"/>
                  </a:lnTo>
                  <a:lnTo>
                    <a:pt x="1009" y="69"/>
                  </a:lnTo>
                  <a:lnTo>
                    <a:pt x="1014" y="65"/>
                  </a:lnTo>
                  <a:lnTo>
                    <a:pt x="1015" y="62"/>
                  </a:lnTo>
                  <a:lnTo>
                    <a:pt x="1017" y="62"/>
                  </a:lnTo>
                  <a:lnTo>
                    <a:pt x="976" y="59"/>
                  </a:lnTo>
                  <a:lnTo>
                    <a:pt x="974" y="59"/>
                  </a:lnTo>
                  <a:lnTo>
                    <a:pt x="971" y="62"/>
                  </a:lnTo>
                  <a:lnTo>
                    <a:pt x="967" y="65"/>
                  </a:lnTo>
                  <a:lnTo>
                    <a:pt x="960" y="72"/>
                  </a:lnTo>
                  <a:lnTo>
                    <a:pt x="956" y="73"/>
                  </a:lnTo>
                  <a:lnTo>
                    <a:pt x="951" y="76"/>
                  </a:lnTo>
                  <a:lnTo>
                    <a:pt x="946" y="80"/>
                  </a:lnTo>
                  <a:lnTo>
                    <a:pt x="941" y="84"/>
                  </a:lnTo>
                  <a:lnTo>
                    <a:pt x="935" y="87"/>
                  </a:lnTo>
                  <a:lnTo>
                    <a:pt x="930" y="91"/>
                  </a:lnTo>
                  <a:lnTo>
                    <a:pt x="924" y="95"/>
                  </a:lnTo>
                  <a:lnTo>
                    <a:pt x="919" y="100"/>
                  </a:lnTo>
                  <a:lnTo>
                    <a:pt x="912" y="103"/>
                  </a:lnTo>
                  <a:lnTo>
                    <a:pt x="905" y="106"/>
                  </a:lnTo>
                  <a:lnTo>
                    <a:pt x="897" y="111"/>
                  </a:lnTo>
                  <a:lnTo>
                    <a:pt x="890" y="114"/>
                  </a:lnTo>
                  <a:lnTo>
                    <a:pt x="885" y="116"/>
                  </a:lnTo>
                  <a:lnTo>
                    <a:pt x="882" y="117"/>
                  </a:lnTo>
                  <a:lnTo>
                    <a:pt x="877" y="119"/>
                  </a:lnTo>
                  <a:lnTo>
                    <a:pt x="874" y="120"/>
                  </a:lnTo>
                  <a:lnTo>
                    <a:pt x="869" y="122"/>
                  </a:lnTo>
                  <a:lnTo>
                    <a:pt x="866" y="125"/>
                  </a:lnTo>
                  <a:lnTo>
                    <a:pt x="861" y="127"/>
                  </a:lnTo>
                  <a:lnTo>
                    <a:pt x="858" y="128"/>
                  </a:lnTo>
                  <a:lnTo>
                    <a:pt x="853" y="128"/>
                  </a:lnTo>
                  <a:lnTo>
                    <a:pt x="849" y="130"/>
                  </a:lnTo>
                  <a:lnTo>
                    <a:pt x="844" y="131"/>
                  </a:lnTo>
                  <a:lnTo>
                    <a:pt x="841" y="133"/>
                  </a:lnTo>
                  <a:lnTo>
                    <a:pt x="836" y="135"/>
                  </a:lnTo>
                  <a:lnTo>
                    <a:pt x="832" y="136"/>
                  </a:lnTo>
                  <a:lnTo>
                    <a:pt x="828" y="136"/>
                  </a:lnTo>
                  <a:lnTo>
                    <a:pt x="824" y="138"/>
                  </a:lnTo>
                  <a:lnTo>
                    <a:pt x="819" y="138"/>
                  </a:lnTo>
                  <a:lnTo>
                    <a:pt x="814" y="139"/>
                  </a:lnTo>
                  <a:lnTo>
                    <a:pt x="810" y="139"/>
                  </a:lnTo>
                  <a:lnTo>
                    <a:pt x="806" y="141"/>
                  </a:lnTo>
                  <a:lnTo>
                    <a:pt x="802" y="141"/>
                  </a:lnTo>
                  <a:lnTo>
                    <a:pt x="797" y="141"/>
                  </a:lnTo>
                  <a:lnTo>
                    <a:pt x="792" y="142"/>
                  </a:lnTo>
                  <a:lnTo>
                    <a:pt x="788" y="142"/>
                  </a:lnTo>
                  <a:lnTo>
                    <a:pt x="783" y="142"/>
                  </a:lnTo>
                  <a:lnTo>
                    <a:pt x="778" y="142"/>
                  </a:lnTo>
                  <a:lnTo>
                    <a:pt x="773" y="142"/>
                  </a:lnTo>
                  <a:lnTo>
                    <a:pt x="769" y="142"/>
                  </a:lnTo>
                  <a:lnTo>
                    <a:pt x="764" y="142"/>
                  </a:lnTo>
                  <a:lnTo>
                    <a:pt x="759" y="142"/>
                  </a:lnTo>
                  <a:lnTo>
                    <a:pt x="755" y="142"/>
                  </a:lnTo>
                  <a:lnTo>
                    <a:pt x="750" y="142"/>
                  </a:lnTo>
                  <a:lnTo>
                    <a:pt x="745" y="141"/>
                  </a:lnTo>
                  <a:lnTo>
                    <a:pt x="740" y="141"/>
                  </a:lnTo>
                  <a:lnTo>
                    <a:pt x="734" y="141"/>
                  </a:lnTo>
                  <a:lnTo>
                    <a:pt x="731" y="141"/>
                  </a:lnTo>
                  <a:lnTo>
                    <a:pt x="726" y="139"/>
                  </a:lnTo>
                  <a:lnTo>
                    <a:pt x="720" y="139"/>
                  </a:lnTo>
                  <a:lnTo>
                    <a:pt x="715" y="139"/>
                  </a:lnTo>
                  <a:lnTo>
                    <a:pt x="711" y="139"/>
                  </a:lnTo>
                  <a:lnTo>
                    <a:pt x="706" y="138"/>
                  </a:lnTo>
                  <a:lnTo>
                    <a:pt x="701" y="138"/>
                  </a:lnTo>
                  <a:lnTo>
                    <a:pt x="696" y="136"/>
                  </a:lnTo>
                  <a:lnTo>
                    <a:pt x="690" y="136"/>
                  </a:lnTo>
                  <a:lnTo>
                    <a:pt x="685" y="135"/>
                  </a:lnTo>
                  <a:lnTo>
                    <a:pt x="681" y="135"/>
                  </a:lnTo>
                  <a:lnTo>
                    <a:pt x="674" y="133"/>
                  </a:lnTo>
                  <a:lnTo>
                    <a:pt x="671" y="133"/>
                  </a:lnTo>
                  <a:lnTo>
                    <a:pt x="665" y="131"/>
                  </a:lnTo>
                  <a:lnTo>
                    <a:pt x="660" y="131"/>
                  </a:lnTo>
                  <a:lnTo>
                    <a:pt x="656" y="130"/>
                  </a:lnTo>
                  <a:lnTo>
                    <a:pt x="651" y="128"/>
                  </a:lnTo>
                  <a:lnTo>
                    <a:pt x="645" y="128"/>
                  </a:lnTo>
                  <a:lnTo>
                    <a:pt x="640" y="127"/>
                  </a:lnTo>
                  <a:lnTo>
                    <a:pt x="635" y="125"/>
                  </a:lnTo>
                  <a:lnTo>
                    <a:pt x="630" y="125"/>
                  </a:lnTo>
                  <a:lnTo>
                    <a:pt x="624" y="122"/>
                  </a:lnTo>
                  <a:lnTo>
                    <a:pt x="619" y="120"/>
                  </a:lnTo>
                  <a:lnTo>
                    <a:pt x="615" y="120"/>
                  </a:lnTo>
                  <a:lnTo>
                    <a:pt x="608" y="119"/>
                  </a:lnTo>
                  <a:lnTo>
                    <a:pt x="604" y="116"/>
                  </a:lnTo>
                  <a:lnTo>
                    <a:pt x="599" y="114"/>
                  </a:lnTo>
                  <a:lnTo>
                    <a:pt x="593" y="114"/>
                  </a:lnTo>
                  <a:lnTo>
                    <a:pt x="588" y="113"/>
                  </a:lnTo>
                  <a:lnTo>
                    <a:pt x="582" y="109"/>
                  </a:lnTo>
                  <a:lnTo>
                    <a:pt x="577" y="108"/>
                  </a:lnTo>
                  <a:lnTo>
                    <a:pt x="571" y="106"/>
                  </a:lnTo>
                  <a:lnTo>
                    <a:pt x="566" y="105"/>
                  </a:lnTo>
                  <a:lnTo>
                    <a:pt x="561" y="103"/>
                  </a:lnTo>
                  <a:lnTo>
                    <a:pt x="555" y="100"/>
                  </a:lnTo>
                  <a:lnTo>
                    <a:pt x="550" y="98"/>
                  </a:lnTo>
                  <a:lnTo>
                    <a:pt x="546" y="97"/>
                  </a:lnTo>
                  <a:lnTo>
                    <a:pt x="539" y="94"/>
                  </a:lnTo>
                  <a:lnTo>
                    <a:pt x="535" y="92"/>
                  </a:lnTo>
                  <a:lnTo>
                    <a:pt x="528" y="91"/>
                  </a:lnTo>
                  <a:lnTo>
                    <a:pt x="524" y="87"/>
                  </a:lnTo>
                  <a:lnTo>
                    <a:pt x="517" y="84"/>
                  </a:lnTo>
                  <a:lnTo>
                    <a:pt x="513" y="83"/>
                  </a:lnTo>
                  <a:lnTo>
                    <a:pt x="508" y="80"/>
                  </a:lnTo>
                  <a:lnTo>
                    <a:pt x="503" y="78"/>
                  </a:lnTo>
                  <a:lnTo>
                    <a:pt x="495" y="75"/>
                  </a:lnTo>
                  <a:lnTo>
                    <a:pt x="491" y="72"/>
                  </a:lnTo>
                  <a:lnTo>
                    <a:pt x="486" y="69"/>
                  </a:lnTo>
                  <a:lnTo>
                    <a:pt x="481" y="67"/>
                  </a:lnTo>
                  <a:lnTo>
                    <a:pt x="475" y="62"/>
                  </a:lnTo>
                  <a:lnTo>
                    <a:pt x="470" y="61"/>
                  </a:lnTo>
                  <a:lnTo>
                    <a:pt x="464" y="58"/>
                  </a:lnTo>
                  <a:lnTo>
                    <a:pt x="459" y="55"/>
                  </a:lnTo>
                  <a:lnTo>
                    <a:pt x="458" y="53"/>
                  </a:lnTo>
                  <a:lnTo>
                    <a:pt x="458" y="47"/>
                  </a:lnTo>
                  <a:lnTo>
                    <a:pt x="456" y="44"/>
                  </a:lnTo>
                  <a:lnTo>
                    <a:pt x="454" y="39"/>
                  </a:lnTo>
                  <a:lnTo>
                    <a:pt x="454" y="34"/>
                  </a:lnTo>
                  <a:lnTo>
                    <a:pt x="453" y="29"/>
                  </a:lnTo>
                  <a:lnTo>
                    <a:pt x="451" y="25"/>
                  </a:lnTo>
                  <a:lnTo>
                    <a:pt x="450" y="20"/>
                  </a:lnTo>
                  <a:lnTo>
                    <a:pt x="448" y="15"/>
                  </a:lnTo>
                  <a:lnTo>
                    <a:pt x="447" y="12"/>
                  </a:lnTo>
                  <a:lnTo>
                    <a:pt x="445" y="7"/>
                  </a:lnTo>
                  <a:lnTo>
                    <a:pt x="443" y="4"/>
                  </a:lnTo>
                  <a:lnTo>
                    <a:pt x="440" y="1"/>
                  </a:lnTo>
                  <a:lnTo>
                    <a:pt x="439" y="1"/>
                  </a:lnTo>
                  <a:lnTo>
                    <a:pt x="436" y="0"/>
                  </a:lnTo>
                  <a:lnTo>
                    <a:pt x="431" y="0"/>
                  </a:lnTo>
                  <a:lnTo>
                    <a:pt x="426" y="0"/>
                  </a:lnTo>
                  <a:lnTo>
                    <a:pt x="420" y="0"/>
                  </a:lnTo>
                  <a:lnTo>
                    <a:pt x="414" y="0"/>
                  </a:lnTo>
                  <a:lnTo>
                    <a:pt x="406" y="0"/>
                  </a:lnTo>
                  <a:lnTo>
                    <a:pt x="398" y="1"/>
                  </a:lnTo>
                  <a:lnTo>
                    <a:pt x="392" y="3"/>
                  </a:lnTo>
                  <a:lnTo>
                    <a:pt x="384" y="4"/>
                  </a:lnTo>
                  <a:lnTo>
                    <a:pt x="377" y="6"/>
                  </a:lnTo>
                  <a:lnTo>
                    <a:pt x="371" y="6"/>
                  </a:lnTo>
                  <a:lnTo>
                    <a:pt x="366" y="7"/>
                  </a:lnTo>
                  <a:lnTo>
                    <a:pt x="360" y="7"/>
                  </a:lnTo>
                  <a:lnTo>
                    <a:pt x="357" y="9"/>
                  </a:lnTo>
                  <a:lnTo>
                    <a:pt x="354" y="9"/>
                  </a:lnTo>
                  <a:lnTo>
                    <a:pt x="354" y="11"/>
                  </a:lnTo>
                  <a:lnTo>
                    <a:pt x="355" y="15"/>
                  </a:lnTo>
                  <a:lnTo>
                    <a:pt x="357" y="15"/>
                  </a:lnTo>
                  <a:lnTo>
                    <a:pt x="360" y="17"/>
                  </a:lnTo>
                  <a:lnTo>
                    <a:pt x="363" y="17"/>
                  </a:lnTo>
                  <a:lnTo>
                    <a:pt x="370" y="18"/>
                  </a:lnTo>
                  <a:lnTo>
                    <a:pt x="373" y="17"/>
                  </a:lnTo>
                  <a:lnTo>
                    <a:pt x="377" y="17"/>
                  </a:lnTo>
                  <a:lnTo>
                    <a:pt x="381" y="15"/>
                  </a:lnTo>
                  <a:lnTo>
                    <a:pt x="385" y="15"/>
                  </a:lnTo>
                  <a:lnTo>
                    <a:pt x="390" y="15"/>
                  </a:lnTo>
                  <a:lnTo>
                    <a:pt x="393" y="14"/>
                  </a:lnTo>
                  <a:lnTo>
                    <a:pt x="398" y="14"/>
                  </a:lnTo>
                  <a:lnTo>
                    <a:pt x="403" y="14"/>
                  </a:lnTo>
                  <a:lnTo>
                    <a:pt x="406" y="12"/>
                  </a:lnTo>
                  <a:lnTo>
                    <a:pt x="410" y="12"/>
                  </a:lnTo>
                  <a:lnTo>
                    <a:pt x="414" y="12"/>
                  </a:lnTo>
                  <a:lnTo>
                    <a:pt x="418" y="14"/>
                  </a:lnTo>
                  <a:lnTo>
                    <a:pt x="423" y="15"/>
                  </a:lnTo>
                  <a:lnTo>
                    <a:pt x="428" y="18"/>
                  </a:lnTo>
                  <a:lnTo>
                    <a:pt x="428" y="20"/>
                  </a:lnTo>
                  <a:lnTo>
                    <a:pt x="429" y="23"/>
                  </a:lnTo>
                  <a:lnTo>
                    <a:pt x="431" y="26"/>
                  </a:lnTo>
                  <a:lnTo>
                    <a:pt x="432" y="31"/>
                  </a:lnTo>
                  <a:lnTo>
                    <a:pt x="434" y="36"/>
                  </a:lnTo>
                  <a:lnTo>
                    <a:pt x="436" y="42"/>
                  </a:lnTo>
                  <a:lnTo>
                    <a:pt x="437" y="47"/>
                  </a:lnTo>
                  <a:lnTo>
                    <a:pt x="440" y="53"/>
                  </a:lnTo>
                  <a:lnTo>
                    <a:pt x="440" y="59"/>
                  </a:lnTo>
                  <a:lnTo>
                    <a:pt x="442" y="64"/>
                  </a:lnTo>
                  <a:lnTo>
                    <a:pt x="443" y="70"/>
                  </a:lnTo>
                  <a:lnTo>
                    <a:pt x="443" y="76"/>
                  </a:lnTo>
                  <a:lnTo>
                    <a:pt x="443" y="80"/>
                  </a:lnTo>
                  <a:lnTo>
                    <a:pt x="443" y="84"/>
                  </a:lnTo>
                  <a:lnTo>
                    <a:pt x="442" y="89"/>
                  </a:lnTo>
                  <a:lnTo>
                    <a:pt x="440" y="92"/>
                  </a:lnTo>
                  <a:lnTo>
                    <a:pt x="436" y="95"/>
                  </a:lnTo>
                  <a:lnTo>
                    <a:pt x="431" y="100"/>
                  </a:lnTo>
                  <a:lnTo>
                    <a:pt x="426" y="102"/>
                  </a:lnTo>
                  <a:lnTo>
                    <a:pt x="421" y="105"/>
                  </a:lnTo>
                  <a:lnTo>
                    <a:pt x="417" y="106"/>
                  </a:lnTo>
                  <a:lnTo>
                    <a:pt x="414" y="108"/>
                  </a:lnTo>
                  <a:lnTo>
                    <a:pt x="410" y="108"/>
                  </a:lnTo>
                  <a:lnTo>
                    <a:pt x="409" y="106"/>
                  </a:lnTo>
                  <a:lnTo>
                    <a:pt x="409" y="103"/>
                  </a:lnTo>
                  <a:lnTo>
                    <a:pt x="407" y="97"/>
                  </a:lnTo>
                  <a:lnTo>
                    <a:pt x="407" y="91"/>
                  </a:lnTo>
                  <a:lnTo>
                    <a:pt x="404" y="84"/>
                  </a:lnTo>
                  <a:lnTo>
                    <a:pt x="401" y="78"/>
                  </a:lnTo>
                  <a:lnTo>
                    <a:pt x="396" y="75"/>
                  </a:lnTo>
                  <a:lnTo>
                    <a:pt x="392" y="73"/>
                  </a:lnTo>
                  <a:lnTo>
                    <a:pt x="385" y="73"/>
                  </a:lnTo>
                  <a:lnTo>
                    <a:pt x="384" y="76"/>
                  </a:lnTo>
                  <a:lnTo>
                    <a:pt x="381" y="78"/>
                  </a:lnTo>
                  <a:lnTo>
                    <a:pt x="381" y="83"/>
                  </a:lnTo>
                  <a:lnTo>
                    <a:pt x="379" y="86"/>
                  </a:lnTo>
                  <a:lnTo>
                    <a:pt x="381" y="92"/>
                  </a:lnTo>
                  <a:lnTo>
                    <a:pt x="381" y="95"/>
                  </a:lnTo>
                  <a:lnTo>
                    <a:pt x="381" y="100"/>
                  </a:lnTo>
                  <a:lnTo>
                    <a:pt x="382" y="105"/>
                  </a:lnTo>
                  <a:lnTo>
                    <a:pt x="382" y="108"/>
                  </a:lnTo>
                  <a:lnTo>
                    <a:pt x="382" y="116"/>
                  </a:lnTo>
                  <a:lnTo>
                    <a:pt x="382" y="124"/>
                  </a:lnTo>
                  <a:lnTo>
                    <a:pt x="381" y="127"/>
                  </a:lnTo>
                  <a:lnTo>
                    <a:pt x="381" y="131"/>
                  </a:lnTo>
                  <a:lnTo>
                    <a:pt x="379" y="135"/>
                  </a:lnTo>
                  <a:lnTo>
                    <a:pt x="379" y="139"/>
                  </a:lnTo>
                  <a:lnTo>
                    <a:pt x="376" y="146"/>
                  </a:lnTo>
                  <a:lnTo>
                    <a:pt x="373" y="153"/>
                  </a:lnTo>
                  <a:lnTo>
                    <a:pt x="370" y="160"/>
                  </a:lnTo>
                  <a:lnTo>
                    <a:pt x="365" y="168"/>
                  </a:lnTo>
                  <a:lnTo>
                    <a:pt x="362" y="171"/>
                  </a:lnTo>
                  <a:lnTo>
                    <a:pt x="359" y="174"/>
                  </a:lnTo>
                  <a:lnTo>
                    <a:pt x="354" y="177"/>
                  </a:lnTo>
                  <a:lnTo>
                    <a:pt x="349" y="180"/>
                  </a:lnTo>
                  <a:lnTo>
                    <a:pt x="344" y="183"/>
                  </a:lnTo>
                  <a:lnTo>
                    <a:pt x="340" y="186"/>
                  </a:lnTo>
                  <a:lnTo>
                    <a:pt x="333" y="188"/>
                  </a:lnTo>
                  <a:lnTo>
                    <a:pt x="330" y="193"/>
                  </a:lnTo>
                  <a:lnTo>
                    <a:pt x="324" y="194"/>
                  </a:lnTo>
                  <a:lnTo>
                    <a:pt x="321" y="197"/>
                  </a:lnTo>
                  <a:lnTo>
                    <a:pt x="316" y="199"/>
                  </a:lnTo>
                  <a:lnTo>
                    <a:pt x="313" y="202"/>
                  </a:lnTo>
                  <a:lnTo>
                    <a:pt x="310" y="205"/>
                  </a:lnTo>
                  <a:lnTo>
                    <a:pt x="310" y="210"/>
                  </a:lnTo>
                  <a:lnTo>
                    <a:pt x="313" y="211"/>
                  </a:lnTo>
                  <a:lnTo>
                    <a:pt x="316" y="213"/>
                  </a:lnTo>
                  <a:lnTo>
                    <a:pt x="321" y="215"/>
                  </a:lnTo>
                  <a:lnTo>
                    <a:pt x="324" y="215"/>
                  </a:lnTo>
                  <a:lnTo>
                    <a:pt x="329" y="215"/>
                  </a:lnTo>
                  <a:lnTo>
                    <a:pt x="332" y="215"/>
                  </a:lnTo>
                  <a:lnTo>
                    <a:pt x="333" y="213"/>
                  </a:lnTo>
                  <a:lnTo>
                    <a:pt x="335" y="213"/>
                  </a:lnTo>
                  <a:lnTo>
                    <a:pt x="335" y="215"/>
                  </a:lnTo>
                  <a:lnTo>
                    <a:pt x="335" y="221"/>
                  </a:lnTo>
                  <a:lnTo>
                    <a:pt x="335" y="226"/>
                  </a:lnTo>
                  <a:lnTo>
                    <a:pt x="335" y="230"/>
                  </a:lnTo>
                  <a:lnTo>
                    <a:pt x="335" y="237"/>
                  </a:lnTo>
                  <a:lnTo>
                    <a:pt x="335" y="243"/>
                  </a:lnTo>
                  <a:lnTo>
                    <a:pt x="335" y="246"/>
                  </a:lnTo>
                  <a:lnTo>
                    <a:pt x="335" y="249"/>
                  </a:lnTo>
                  <a:lnTo>
                    <a:pt x="335" y="254"/>
                  </a:lnTo>
                  <a:lnTo>
                    <a:pt x="335" y="257"/>
                  </a:lnTo>
                  <a:lnTo>
                    <a:pt x="335" y="262"/>
                  </a:lnTo>
                  <a:lnTo>
                    <a:pt x="335" y="265"/>
                  </a:lnTo>
                  <a:lnTo>
                    <a:pt x="335" y="270"/>
                  </a:lnTo>
                  <a:lnTo>
                    <a:pt x="337" y="274"/>
                  </a:lnTo>
                  <a:lnTo>
                    <a:pt x="337" y="279"/>
                  </a:lnTo>
                  <a:lnTo>
                    <a:pt x="337" y="284"/>
                  </a:lnTo>
                  <a:lnTo>
                    <a:pt x="337" y="288"/>
                  </a:lnTo>
                  <a:lnTo>
                    <a:pt x="337" y="293"/>
                  </a:lnTo>
                  <a:lnTo>
                    <a:pt x="337" y="298"/>
                  </a:lnTo>
                  <a:lnTo>
                    <a:pt x="338" y="302"/>
                  </a:lnTo>
                  <a:lnTo>
                    <a:pt x="338" y="309"/>
                  </a:lnTo>
                  <a:lnTo>
                    <a:pt x="338" y="313"/>
                  </a:lnTo>
                  <a:lnTo>
                    <a:pt x="338" y="318"/>
                  </a:lnTo>
                  <a:lnTo>
                    <a:pt x="338" y="324"/>
                  </a:lnTo>
                  <a:lnTo>
                    <a:pt x="338" y="328"/>
                  </a:lnTo>
                  <a:lnTo>
                    <a:pt x="340" y="334"/>
                  </a:lnTo>
                  <a:lnTo>
                    <a:pt x="340" y="339"/>
                  </a:lnTo>
                  <a:lnTo>
                    <a:pt x="340" y="345"/>
                  </a:lnTo>
                  <a:lnTo>
                    <a:pt x="340" y="350"/>
                  </a:lnTo>
                  <a:lnTo>
                    <a:pt x="340" y="354"/>
                  </a:lnTo>
                  <a:lnTo>
                    <a:pt x="340" y="361"/>
                  </a:lnTo>
                  <a:lnTo>
                    <a:pt x="340" y="365"/>
                  </a:lnTo>
                  <a:lnTo>
                    <a:pt x="340" y="370"/>
                  </a:lnTo>
                  <a:lnTo>
                    <a:pt x="341" y="376"/>
                  </a:lnTo>
                  <a:lnTo>
                    <a:pt x="341" y="381"/>
                  </a:lnTo>
                  <a:lnTo>
                    <a:pt x="341" y="386"/>
                  </a:lnTo>
                  <a:lnTo>
                    <a:pt x="341" y="390"/>
                  </a:lnTo>
                  <a:lnTo>
                    <a:pt x="343" y="397"/>
                  </a:lnTo>
                  <a:lnTo>
                    <a:pt x="343" y="400"/>
                  </a:lnTo>
                  <a:lnTo>
                    <a:pt x="343" y="406"/>
                  </a:lnTo>
                  <a:lnTo>
                    <a:pt x="343" y="409"/>
                  </a:lnTo>
                  <a:lnTo>
                    <a:pt x="344" y="414"/>
                  </a:lnTo>
                  <a:lnTo>
                    <a:pt x="344" y="419"/>
                  </a:lnTo>
                  <a:lnTo>
                    <a:pt x="344" y="423"/>
                  </a:lnTo>
                  <a:lnTo>
                    <a:pt x="344" y="428"/>
                  </a:lnTo>
                  <a:lnTo>
                    <a:pt x="346" y="433"/>
                  </a:lnTo>
                  <a:lnTo>
                    <a:pt x="346" y="436"/>
                  </a:lnTo>
                  <a:lnTo>
                    <a:pt x="346" y="441"/>
                  </a:lnTo>
                  <a:lnTo>
                    <a:pt x="346" y="444"/>
                  </a:lnTo>
                  <a:lnTo>
                    <a:pt x="348" y="448"/>
                  </a:lnTo>
                  <a:lnTo>
                    <a:pt x="348" y="455"/>
                  </a:lnTo>
                  <a:lnTo>
                    <a:pt x="349" y="463"/>
                  </a:lnTo>
                  <a:lnTo>
                    <a:pt x="349" y="467"/>
                  </a:lnTo>
                  <a:lnTo>
                    <a:pt x="351" y="475"/>
                  </a:lnTo>
                  <a:lnTo>
                    <a:pt x="351" y="481"/>
                  </a:lnTo>
                  <a:lnTo>
                    <a:pt x="352" y="489"/>
                  </a:lnTo>
                  <a:lnTo>
                    <a:pt x="352" y="495"/>
                  </a:lnTo>
                  <a:lnTo>
                    <a:pt x="354" y="503"/>
                  </a:lnTo>
                  <a:lnTo>
                    <a:pt x="354" y="506"/>
                  </a:lnTo>
                  <a:lnTo>
                    <a:pt x="354" y="511"/>
                  </a:lnTo>
                  <a:lnTo>
                    <a:pt x="355" y="516"/>
                  </a:lnTo>
                  <a:lnTo>
                    <a:pt x="355" y="521"/>
                  </a:lnTo>
                  <a:lnTo>
                    <a:pt x="355" y="524"/>
                  </a:lnTo>
                  <a:lnTo>
                    <a:pt x="355" y="527"/>
                  </a:lnTo>
                  <a:lnTo>
                    <a:pt x="355" y="532"/>
                  </a:lnTo>
                  <a:lnTo>
                    <a:pt x="357" y="536"/>
                  </a:lnTo>
                  <a:lnTo>
                    <a:pt x="357" y="541"/>
                  </a:lnTo>
                  <a:lnTo>
                    <a:pt x="357" y="544"/>
                  </a:lnTo>
                  <a:lnTo>
                    <a:pt x="357" y="549"/>
                  </a:lnTo>
                  <a:lnTo>
                    <a:pt x="359" y="554"/>
                  </a:lnTo>
                  <a:lnTo>
                    <a:pt x="359" y="557"/>
                  </a:lnTo>
                  <a:lnTo>
                    <a:pt x="359" y="561"/>
                  </a:lnTo>
                  <a:lnTo>
                    <a:pt x="359" y="566"/>
                  </a:lnTo>
                  <a:lnTo>
                    <a:pt x="359" y="571"/>
                  </a:lnTo>
                  <a:lnTo>
                    <a:pt x="359" y="576"/>
                  </a:lnTo>
                  <a:lnTo>
                    <a:pt x="359" y="580"/>
                  </a:lnTo>
                  <a:lnTo>
                    <a:pt x="359" y="585"/>
                  </a:lnTo>
                  <a:lnTo>
                    <a:pt x="359" y="590"/>
                  </a:lnTo>
                  <a:lnTo>
                    <a:pt x="357" y="594"/>
                  </a:lnTo>
                  <a:lnTo>
                    <a:pt x="357" y="597"/>
                  </a:lnTo>
                  <a:lnTo>
                    <a:pt x="355" y="602"/>
                  </a:lnTo>
                  <a:lnTo>
                    <a:pt x="355" y="607"/>
                  </a:lnTo>
                  <a:lnTo>
                    <a:pt x="354" y="610"/>
                  </a:lnTo>
                  <a:lnTo>
                    <a:pt x="354" y="615"/>
                  </a:lnTo>
                  <a:lnTo>
                    <a:pt x="354" y="619"/>
                  </a:lnTo>
                  <a:lnTo>
                    <a:pt x="352" y="624"/>
                  </a:lnTo>
                  <a:lnTo>
                    <a:pt x="351" y="629"/>
                  </a:lnTo>
                  <a:lnTo>
                    <a:pt x="349" y="632"/>
                  </a:lnTo>
                  <a:lnTo>
                    <a:pt x="348" y="637"/>
                  </a:lnTo>
                  <a:lnTo>
                    <a:pt x="348" y="641"/>
                  </a:lnTo>
                  <a:lnTo>
                    <a:pt x="346" y="646"/>
                  </a:lnTo>
                  <a:lnTo>
                    <a:pt x="344" y="651"/>
                  </a:lnTo>
                  <a:lnTo>
                    <a:pt x="343" y="656"/>
                  </a:lnTo>
                  <a:lnTo>
                    <a:pt x="341" y="660"/>
                  </a:lnTo>
                  <a:lnTo>
                    <a:pt x="340" y="663"/>
                  </a:lnTo>
                  <a:lnTo>
                    <a:pt x="338" y="668"/>
                  </a:lnTo>
                  <a:lnTo>
                    <a:pt x="335" y="671"/>
                  </a:lnTo>
                  <a:lnTo>
                    <a:pt x="333" y="676"/>
                  </a:lnTo>
                  <a:lnTo>
                    <a:pt x="330" y="679"/>
                  </a:lnTo>
                  <a:lnTo>
                    <a:pt x="329" y="684"/>
                  </a:lnTo>
                  <a:lnTo>
                    <a:pt x="326" y="687"/>
                  </a:lnTo>
                  <a:lnTo>
                    <a:pt x="324" y="692"/>
                  </a:lnTo>
                  <a:lnTo>
                    <a:pt x="318" y="699"/>
                  </a:lnTo>
                  <a:lnTo>
                    <a:pt x="310" y="707"/>
                  </a:lnTo>
                  <a:lnTo>
                    <a:pt x="304" y="714"/>
                  </a:lnTo>
                  <a:lnTo>
                    <a:pt x="296" y="721"/>
                  </a:lnTo>
                  <a:lnTo>
                    <a:pt x="293" y="723"/>
                  </a:lnTo>
                  <a:lnTo>
                    <a:pt x="288" y="726"/>
                  </a:lnTo>
                  <a:lnTo>
                    <a:pt x="283" y="729"/>
                  </a:lnTo>
                  <a:lnTo>
                    <a:pt x="280" y="732"/>
                  </a:lnTo>
                  <a:lnTo>
                    <a:pt x="275" y="734"/>
                  </a:lnTo>
                  <a:lnTo>
                    <a:pt x="272" y="737"/>
                  </a:lnTo>
                  <a:lnTo>
                    <a:pt x="267" y="739"/>
                  </a:lnTo>
                  <a:lnTo>
                    <a:pt x="264" y="742"/>
                  </a:lnTo>
                  <a:lnTo>
                    <a:pt x="256" y="745"/>
                  </a:lnTo>
                  <a:lnTo>
                    <a:pt x="249" y="748"/>
                  </a:lnTo>
                  <a:lnTo>
                    <a:pt x="241" y="751"/>
                  </a:lnTo>
                  <a:lnTo>
                    <a:pt x="234" y="754"/>
                  </a:lnTo>
                  <a:lnTo>
                    <a:pt x="227" y="756"/>
                  </a:lnTo>
                  <a:lnTo>
                    <a:pt x="219" y="759"/>
                  </a:lnTo>
                  <a:lnTo>
                    <a:pt x="212" y="759"/>
                  </a:lnTo>
                  <a:lnTo>
                    <a:pt x="205" y="761"/>
                  </a:lnTo>
                  <a:lnTo>
                    <a:pt x="198" y="761"/>
                  </a:lnTo>
                  <a:lnTo>
                    <a:pt x="192" y="761"/>
                  </a:lnTo>
                  <a:lnTo>
                    <a:pt x="186" y="761"/>
                  </a:lnTo>
                  <a:lnTo>
                    <a:pt x="179" y="762"/>
                  </a:lnTo>
                  <a:lnTo>
                    <a:pt x="173" y="761"/>
                  </a:lnTo>
                  <a:lnTo>
                    <a:pt x="167" y="761"/>
                  </a:lnTo>
                  <a:lnTo>
                    <a:pt x="161" y="759"/>
                  </a:lnTo>
                  <a:lnTo>
                    <a:pt x="156" y="759"/>
                  </a:lnTo>
                  <a:lnTo>
                    <a:pt x="150" y="758"/>
                  </a:lnTo>
                  <a:lnTo>
                    <a:pt x="145" y="756"/>
                  </a:lnTo>
                  <a:lnTo>
                    <a:pt x="139" y="754"/>
                  </a:lnTo>
                  <a:lnTo>
                    <a:pt x="135" y="753"/>
                  </a:lnTo>
                  <a:lnTo>
                    <a:pt x="131" y="751"/>
                  </a:lnTo>
                  <a:lnTo>
                    <a:pt x="124" y="748"/>
                  </a:lnTo>
                  <a:lnTo>
                    <a:pt x="121" y="747"/>
                  </a:lnTo>
                  <a:lnTo>
                    <a:pt x="117" y="745"/>
                  </a:lnTo>
                  <a:lnTo>
                    <a:pt x="109" y="742"/>
                  </a:lnTo>
                  <a:lnTo>
                    <a:pt x="104" y="739"/>
                  </a:lnTo>
                  <a:lnTo>
                    <a:pt x="96" y="732"/>
                  </a:lnTo>
                  <a:lnTo>
                    <a:pt x="90" y="726"/>
                  </a:lnTo>
                  <a:lnTo>
                    <a:pt x="85" y="723"/>
                  </a:lnTo>
                  <a:lnTo>
                    <a:pt x="82" y="718"/>
                  </a:lnTo>
                  <a:lnTo>
                    <a:pt x="79" y="715"/>
                  </a:lnTo>
                  <a:lnTo>
                    <a:pt x="74" y="710"/>
                  </a:lnTo>
                  <a:lnTo>
                    <a:pt x="71" y="706"/>
                  </a:lnTo>
                  <a:lnTo>
                    <a:pt x="66" y="701"/>
                  </a:lnTo>
                  <a:lnTo>
                    <a:pt x="63" y="695"/>
                  </a:lnTo>
                  <a:lnTo>
                    <a:pt x="59" y="690"/>
                  </a:lnTo>
                  <a:lnTo>
                    <a:pt x="55" y="684"/>
                  </a:lnTo>
                  <a:lnTo>
                    <a:pt x="52" y="678"/>
                  </a:lnTo>
                  <a:lnTo>
                    <a:pt x="49" y="671"/>
                  </a:lnTo>
                  <a:lnTo>
                    <a:pt x="46" y="667"/>
                  </a:lnTo>
                  <a:lnTo>
                    <a:pt x="41" y="659"/>
                  </a:lnTo>
                  <a:lnTo>
                    <a:pt x="40" y="652"/>
                  </a:lnTo>
                  <a:lnTo>
                    <a:pt x="37" y="646"/>
                  </a:lnTo>
                  <a:lnTo>
                    <a:pt x="33" y="638"/>
                  </a:lnTo>
                  <a:lnTo>
                    <a:pt x="32" y="630"/>
                  </a:lnTo>
                  <a:lnTo>
                    <a:pt x="29" y="624"/>
                  </a:lnTo>
                  <a:lnTo>
                    <a:pt x="27" y="616"/>
                  </a:lnTo>
                  <a:lnTo>
                    <a:pt x="27" y="608"/>
                  </a:lnTo>
                  <a:lnTo>
                    <a:pt x="26" y="604"/>
                  </a:lnTo>
                  <a:lnTo>
                    <a:pt x="26" y="601"/>
                  </a:lnTo>
                  <a:lnTo>
                    <a:pt x="26" y="596"/>
                  </a:lnTo>
                  <a:lnTo>
                    <a:pt x="26" y="593"/>
                  </a:lnTo>
                  <a:lnTo>
                    <a:pt x="26" y="588"/>
                  </a:lnTo>
                  <a:lnTo>
                    <a:pt x="26" y="583"/>
                  </a:lnTo>
                  <a:lnTo>
                    <a:pt x="26" y="580"/>
                  </a:lnTo>
                  <a:lnTo>
                    <a:pt x="26" y="576"/>
                  </a:lnTo>
                  <a:lnTo>
                    <a:pt x="26" y="572"/>
                  </a:lnTo>
                  <a:lnTo>
                    <a:pt x="26" y="568"/>
                  </a:lnTo>
                  <a:lnTo>
                    <a:pt x="26" y="563"/>
                  </a:lnTo>
                  <a:lnTo>
                    <a:pt x="27" y="558"/>
                  </a:lnTo>
                  <a:lnTo>
                    <a:pt x="27" y="555"/>
                  </a:lnTo>
                  <a:lnTo>
                    <a:pt x="29" y="550"/>
                  </a:lnTo>
                  <a:lnTo>
                    <a:pt x="30" y="546"/>
                  </a:lnTo>
                  <a:lnTo>
                    <a:pt x="32" y="543"/>
                  </a:lnTo>
                  <a:lnTo>
                    <a:pt x="33" y="538"/>
                  </a:lnTo>
                  <a:lnTo>
                    <a:pt x="33" y="533"/>
                  </a:lnTo>
                  <a:lnTo>
                    <a:pt x="35" y="527"/>
                  </a:lnTo>
                  <a:lnTo>
                    <a:pt x="37" y="524"/>
                  </a:lnTo>
                  <a:lnTo>
                    <a:pt x="38" y="519"/>
                  </a:lnTo>
                  <a:lnTo>
                    <a:pt x="41" y="514"/>
                  </a:lnTo>
                  <a:lnTo>
                    <a:pt x="43" y="510"/>
                  </a:lnTo>
                  <a:lnTo>
                    <a:pt x="44" y="505"/>
                  </a:lnTo>
                  <a:lnTo>
                    <a:pt x="48" y="499"/>
                  </a:lnTo>
                  <a:lnTo>
                    <a:pt x="49" y="494"/>
                  </a:lnTo>
                  <a:lnTo>
                    <a:pt x="51" y="489"/>
                  </a:lnTo>
                  <a:lnTo>
                    <a:pt x="54" y="485"/>
                  </a:lnTo>
                  <a:lnTo>
                    <a:pt x="55" y="478"/>
                  </a:lnTo>
                  <a:lnTo>
                    <a:pt x="59" y="474"/>
                  </a:lnTo>
                  <a:lnTo>
                    <a:pt x="62" y="469"/>
                  </a:lnTo>
                  <a:lnTo>
                    <a:pt x="63" y="464"/>
                  </a:lnTo>
                  <a:lnTo>
                    <a:pt x="66" y="458"/>
                  </a:lnTo>
                  <a:lnTo>
                    <a:pt x="70" y="453"/>
                  </a:lnTo>
                  <a:lnTo>
                    <a:pt x="71" y="447"/>
                  </a:lnTo>
                  <a:lnTo>
                    <a:pt x="74" y="442"/>
                  </a:lnTo>
                  <a:lnTo>
                    <a:pt x="77" y="436"/>
                  </a:lnTo>
                  <a:lnTo>
                    <a:pt x="81" y="431"/>
                  </a:lnTo>
                  <a:lnTo>
                    <a:pt x="84" y="425"/>
                  </a:lnTo>
                  <a:lnTo>
                    <a:pt x="87" y="420"/>
                  </a:lnTo>
                  <a:lnTo>
                    <a:pt x="88" y="414"/>
                  </a:lnTo>
                  <a:lnTo>
                    <a:pt x="93" y="409"/>
                  </a:lnTo>
                  <a:lnTo>
                    <a:pt x="95" y="404"/>
                  </a:lnTo>
                  <a:lnTo>
                    <a:pt x="99" y="400"/>
                  </a:lnTo>
                  <a:lnTo>
                    <a:pt x="101" y="393"/>
                  </a:lnTo>
                  <a:lnTo>
                    <a:pt x="106" y="389"/>
                  </a:lnTo>
                  <a:lnTo>
                    <a:pt x="109" y="384"/>
                  </a:lnTo>
                  <a:lnTo>
                    <a:pt x="112" y="379"/>
                  </a:lnTo>
                  <a:lnTo>
                    <a:pt x="114" y="373"/>
                  </a:lnTo>
                  <a:lnTo>
                    <a:pt x="117" y="368"/>
                  </a:lnTo>
                  <a:lnTo>
                    <a:pt x="120" y="362"/>
                  </a:lnTo>
                  <a:lnTo>
                    <a:pt x="123" y="357"/>
                  </a:lnTo>
                  <a:lnTo>
                    <a:pt x="126" y="353"/>
                  </a:lnTo>
                  <a:lnTo>
                    <a:pt x="129" y="348"/>
                  </a:lnTo>
                  <a:lnTo>
                    <a:pt x="131" y="343"/>
                  </a:lnTo>
                  <a:lnTo>
                    <a:pt x="135" y="339"/>
                  </a:lnTo>
                  <a:lnTo>
                    <a:pt x="137" y="334"/>
                  </a:lnTo>
                  <a:lnTo>
                    <a:pt x="140" y="329"/>
                  </a:lnTo>
                  <a:lnTo>
                    <a:pt x="143" y="324"/>
                  </a:lnTo>
                  <a:lnTo>
                    <a:pt x="146" y="321"/>
                  </a:lnTo>
                  <a:lnTo>
                    <a:pt x="148" y="317"/>
                  </a:lnTo>
                  <a:lnTo>
                    <a:pt x="151" y="312"/>
                  </a:lnTo>
                  <a:lnTo>
                    <a:pt x="154" y="309"/>
                  </a:lnTo>
                  <a:lnTo>
                    <a:pt x="157" y="306"/>
                  </a:lnTo>
                  <a:lnTo>
                    <a:pt x="159" y="301"/>
                  </a:lnTo>
                  <a:lnTo>
                    <a:pt x="161" y="296"/>
                  </a:lnTo>
                  <a:lnTo>
                    <a:pt x="164" y="293"/>
                  </a:lnTo>
                  <a:lnTo>
                    <a:pt x="165" y="290"/>
                  </a:lnTo>
                  <a:lnTo>
                    <a:pt x="170" y="284"/>
                  </a:lnTo>
                  <a:lnTo>
                    <a:pt x="175" y="277"/>
                  </a:lnTo>
                  <a:lnTo>
                    <a:pt x="176" y="271"/>
                  </a:lnTo>
                  <a:lnTo>
                    <a:pt x="181" y="266"/>
                  </a:lnTo>
                  <a:lnTo>
                    <a:pt x="183" y="263"/>
                  </a:lnTo>
                  <a:lnTo>
                    <a:pt x="186" y="260"/>
                  </a:lnTo>
                  <a:lnTo>
                    <a:pt x="187" y="255"/>
                  </a:lnTo>
                  <a:lnTo>
                    <a:pt x="189" y="252"/>
                  </a:lnTo>
                  <a:lnTo>
                    <a:pt x="189" y="248"/>
                  </a:lnTo>
                  <a:lnTo>
                    <a:pt x="192" y="243"/>
                  </a:lnTo>
                  <a:lnTo>
                    <a:pt x="194" y="238"/>
                  </a:lnTo>
                  <a:lnTo>
                    <a:pt x="195" y="233"/>
                  </a:lnTo>
                  <a:lnTo>
                    <a:pt x="197" y="227"/>
                  </a:lnTo>
                  <a:lnTo>
                    <a:pt x="198" y="222"/>
                  </a:lnTo>
                  <a:lnTo>
                    <a:pt x="200" y="216"/>
                  </a:lnTo>
                  <a:lnTo>
                    <a:pt x="201" y="211"/>
                  </a:lnTo>
                  <a:lnTo>
                    <a:pt x="203" y="204"/>
                  </a:lnTo>
                  <a:lnTo>
                    <a:pt x="205" y="199"/>
                  </a:lnTo>
                  <a:lnTo>
                    <a:pt x="205" y="193"/>
                  </a:lnTo>
                  <a:lnTo>
                    <a:pt x="208" y="186"/>
                  </a:lnTo>
                  <a:lnTo>
                    <a:pt x="208" y="182"/>
                  </a:lnTo>
                  <a:lnTo>
                    <a:pt x="211" y="175"/>
                  </a:lnTo>
                  <a:lnTo>
                    <a:pt x="211" y="169"/>
                  </a:lnTo>
                  <a:lnTo>
                    <a:pt x="212" y="163"/>
                  </a:lnTo>
                  <a:lnTo>
                    <a:pt x="212" y="157"/>
                  </a:lnTo>
                  <a:lnTo>
                    <a:pt x="214" y="152"/>
                  </a:lnTo>
                  <a:lnTo>
                    <a:pt x="216" y="146"/>
                  </a:lnTo>
                  <a:lnTo>
                    <a:pt x="217" y="141"/>
                  </a:lnTo>
                  <a:lnTo>
                    <a:pt x="217" y="136"/>
                  </a:lnTo>
                  <a:lnTo>
                    <a:pt x="219" y="133"/>
                  </a:lnTo>
                  <a:lnTo>
                    <a:pt x="219" y="128"/>
                  </a:lnTo>
                  <a:lnTo>
                    <a:pt x="220" y="125"/>
                  </a:lnTo>
                  <a:lnTo>
                    <a:pt x="220" y="122"/>
                  </a:lnTo>
                  <a:lnTo>
                    <a:pt x="220" y="120"/>
                  </a:lnTo>
                  <a:lnTo>
                    <a:pt x="222" y="117"/>
                  </a:lnTo>
                  <a:lnTo>
                    <a:pt x="222" y="116"/>
                  </a:lnTo>
                  <a:lnTo>
                    <a:pt x="205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047"/>
            <p:cNvSpPr>
              <a:spLocks/>
            </p:cNvSpPr>
            <p:nvPr/>
          </p:nvSpPr>
          <p:spPr bwMode="auto">
            <a:xfrm>
              <a:off x="834" y="1062"/>
              <a:ext cx="119" cy="155"/>
            </a:xfrm>
            <a:custGeom>
              <a:avLst/>
              <a:gdLst>
                <a:gd name="T0" fmla="*/ 1 w 238"/>
                <a:gd name="T1" fmla="*/ 1 h 309"/>
                <a:gd name="T2" fmla="*/ 1 w 238"/>
                <a:gd name="T3" fmla="*/ 3 h 309"/>
                <a:gd name="T4" fmla="*/ 2 w 238"/>
                <a:gd name="T5" fmla="*/ 4 h 309"/>
                <a:gd name="T6" fmla="*/ 2 w 238"/>
                <a:gd name="T7" fmla="*/ 5 h 309"/>
                <a:gd name="T8" fmla="*/ 2 w 238"/>
                <a:gd name="T9" fmla="*/ 7 h 309"/>
                <a:gd name="T10" fmla="*/ 3 w 238"/>
                <a:gd name="T11" fmla="*/ 7 h 309"/>
                <a:gd name="T12" fmla="*/ 4 w 238"/>
                <a:gd name="T13" fmla="*/ 7 h 309"/>
                <a:gd name="T14" fmla="*/ 6 w 238"/>
                <a:gd name="T15" fmla="*/ 6 h 309"/>
                <a:gd name="T16" fmla="*/ 7 w 238"/>
                <a:gd name="T17" fmla="*/ 5 h 309"/>
                <a:gd name="T18" fmla="*/ 9 w 238"/>
                <a:gd name="T19" fmla="*/ 5 h 309"/>
                <a:gd name="T20" fmla="*/ 10 w 238"/>
                <a:gd name="T21" fmla="*/ 6 h 309"/>
                <a:gd name="T22" fmla="*/ 11 w 238"/>
                <a:gd name="T23" fmla="*/ 8 h 309"/>
                <a:gd name="T24" fmla="*/ 12 w 238"/>
                <a:gd name="T25" fmla="*/ 9 h 309"/>
                <a:gd name="T26" fmla="*/ 12 w 238"/>
                <a:gd name="T27" fmla="*/ 10 h 309"/>
                <a:gd name="T28" fmla="*/ 11 w 238"/>
                <a:gd name="T29" fmla="*/ 10 h 309"/>
                <a:gd name="T30" fmla="*/ 10 w 238"/>
                <a:gd name="T31" fmla="*/ 11 h 309"/>
                <a:gd name="T32" fmla="*/ 9 w 238"/>
                <a:gd name="T33" fmla="*/ 11 h 309"/>
                <a:gd name="T34" fmla="*/ 7 w 238"/>
                <a:gd name="T35" fmla="*/ 12 h 309"/>
                <a:gd name="T36" fmla="*/ 7 w 238"/>
                <a:gd name="T37" fmla="*/ 12 h 309"/>
                <a:gd name="T38" fmla="*/ 8 w 238"/>
                <a:gd name="T39" fmla="*/ 12 h 309"/>
                <a:gd name="T40" fmla="*/ 10 w 238"/>
                <a:gd name="T41" fmla="*/ 11 h 309"/>
                <a:gd name="T42" fmla="*/ 12 w 238"/>
                <a:gd name="T43" fmla="*/ 11 h 309"/>
                <a:gd name="T44" fmla="*/ 13 w 238"/>
                <a:gd name="T45" fmla="*/ 11 h 309"/>
                <a:gd name="T46" fmla="*/ 13 w 238"/>
                <a:gd name="T47" fmla="*/ 13 h 309"/>
                <a:gd name="T48" fmla="*/ 14 w 238"/>
                <a:gd name="T49" fmla="*/ 14 h 309"/>
                <a:gd name="T50" fmla="*/ 14 w 238"/>
                <a:gd name="T51" fmla="*/ 16 h 309"/>
                <a:gd name="T52" fmla="*/ 14 w 238"/>
                <a:gd name="T53" fmla="*/ 17 h 309"/>
                <a:gd name="T54" fmla="*/ 14 w 238"/>
                <a:gd name="T55" fmla="*/ 18 h 309"/>
                <a:gd name="T56" fmla="*/ 14 w 238"/>
                <a:gd name="T57" fmla="*/ 19 h 309"/>
                <a:gd name="T58" fmla="*/ 14 w 238"/>
                <a:gd name="T59" fmla="*/ 20 h 309"/>
                <a:gd name="T60" fmla="*/ 15 w 238"/>
                <a:gd name="T61" fmla="*/ 20 h 309"/>
                <a:gd name="T62" fmla="*/ 15 w 238"/>
                <a:gd name="T63" fmla="*/ 19 h 309"/>
                <a:gd name="T64" fmla="*/ 15 w 238"/>
                <a:gd name="T65" fmla="*/ 18 h 309"/>
                <a:gd name="T66" fmla="*/ 15 w 238"/>
                <a:gd name="T67" fmla="*/ 16 h 309"/>
                <a:gd name="T68" fmla="*/ 15 w 238"/>
                <a:gd name="T69" fmla="*/ 15 h 309"/>
                <a:gd name="T70" fmla="*/ 15 w 238"/>
                <a:gd name="T71" fmla="*/ 14 h 309"/>
                <a:gd name="T72" fmla="*/ 15 w 238"/>
                <a:gd name="T73" fmla="*/ 13 h 309"/>
                <a:gd name="T74" fmla="*/ 15 w 238"/>
                <a:gd name="T75" fmla="*/ 12 h 309"/>
                <a:gd name="T76" fmla="*/ 14 w 238"/>
                <a:gd name="T77" fmla="*/ 10 h 309"/>
                <a:gd name="T78" fmla="*/ 13 w 238"/>
                <a:gd name="T79" fmla="*/ 10 h 309"/>
                <a:gd name="T80" fmla="*/ 13 w 238"/>
                <a:gd name="T81" fmla="*/ 9 h 309"/>
                <a:gd name="T82" fmla="*/ 13 w 238"/>
                <a:gd name="T83" fmla="*/ 8 h 309"/>
                <a:gd name="T84" fmla="*/ 12 w 238"/>
                <a:gd name="T85" fmla="*/ 6 h 309"/>
                <a:gd name="T86" fmla="*/ 11 w 238"/>
                <a:gd name="T87" fmla="*/ 5 h 309"/>
                <a:gd name="T88" fmla="*/ 10 w 238"/>
                <a:gd name="T89" fmla="*/ 4 h 309"/>
                <a:gd name="T90" fmla="*/ 9 w 238"/>
                <a:gd name="T91" fmla="*/ 4 h 309"/>
                <a:gd name="T92" fmla="*/ 7 w 238"/>
                <a:gd name="T93" fmla="*/ 4 h 309"/>
                <a:gd name="T94" fmla="*/ 6 w 238"/>
                <a:gd name="T95" fmla="*/ 4 h 309"/>
                <a:gd name="T96" fmla="*/ 5 w 238"/>
                <a:gd name="T97" fmla="*/ 5 h 309"/>
                <a:gd name="T98" fmla="*/ 4 w 238"/>
                <a:gd name="T99" fmla="*/ 5 h 309"/>
                <a:gd name="T100" fmla="*/ 4 w 238"/>
                <a:gd name="T101" fmla="*/ 5 h 309"/>
                <a:gd name="T102" fmla="*/ 3 w 238"/>
                <a:gd name="T103" fmla="*/ 4 h 309"/>
                <a:gd name="T104" fmla="*/ 3 w 238"/>
                <a:gd name="T105" fmla="*/ 3 h 309"/>
                <a:gd name="T106" fmla="*/ 3 w 238"/>
                <a:gd name="T107" fmla="*/ 2 h 309"/>
                <a:gd name="T108" fmla="*/ 2 w 238"/>
                <a:gd name="T109" fmla="*/ 1 h 309"/>
                <a:gd name="T110" fmla="*/ 1 w 238"/>
                <a:gd name="T111" fmla="*/ 0 h 30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8"/>
                <a:gd name="T169" fmla="*/ 0 h 309"/>
                <a:gd name="T170" fmla="*/ 238 w 238"/>
                <a:gd name="T171" fmla="*/ 309 h 30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8" h="309">
                  <a:moveTo>
                    <a:pt x="0" y="0"/>
                  </a:moveTo>
                  <a:lnTo>
                    <a:pt x="1" y="2"/>
                  </a:lnTo>
                  <a:lnTo>
                    <a:pt x="4" y="8"/>
                  </a:lnTo>
                  <a:lnTo>
                    <a:pt x="4" y="11"/>
                  </a:lnTo>
                  <a:lnTo>
                    <a:pt x="7" y="16"/>
                  </a:lnTo>
                  <a:lnTo>
                    <a:pt x="9" y="21"/>
                  </a:lnTo>
                  <a:lnTo>
                    <a:pt x="12" y="27"/>
                  </a:lnTo>
                  <a:lnTo>
                    <a:pt x="14" y="33"/>
                  </a:lnTo>
                  <a:lnTo>
                    <a:pt x="17" y="39"/>
                  </a:lnTo>
                  <a:lnTo>
                    <a:pt x="18" y="44"/>
                  </a:lnTo>
                  <a:lnTo>
                    <a:pt x="22" y="50"/>
                  </a:lnTo>
                  <a:lnTo>
                    <a:pt x="23" y="55"/>
                  </a:lnTo>
                  <a:lnTo>
                    <a:pt x="25" y="61"/>
                  </a:lnTo>
                  <a:lnTo>
                    <a:pt x="25" y="64"/>
                  </a:lnTo>
                  <a:lnTo>
                    <a:pt x="26" y="69"/>
                  </a:lnTo>
                  <a:lnTo>
                    <a:pt x="26" y="75"/>
                  </a:lnTo>
                  <a:lnTo>
                    <a:pt x="28" y="83"/>
                  </a:lnTo>
                  <a:lnTo>
                    <a:pt x="28" y="91"/>
                  </a:lnTo>
                  <a:lnTo>
                    <a:pt x="31" y="97"/>
                  </a:lnTo>
                  <a:lnTo>
                    <a:pt x="31" y="104"/>
                  </a:lnTo>
                  <a:lnTo>
                    <a:pt x="34" y="108"/>
                  </a:lnTo>
                  <a:lnTo>
                    <a:pt x="36" y="110"/>
                  </a:lnTo>
                  <a:lnTo>
                    <a:pt x="39" y="110"/>
                  </a:lnTo>
                  <a:lnTo>
                    <a:pt x="40" y="108"/>
                  </a:lnTo>
                  <a:lnTo>
                    <a:pt x="45" y="107"/>
                  </a:lnTo>
                  <a:lnTo>
                    <a:pt x="48" y="104"/>
                  </a:lnTo>
                  <a:lnTo>
                    <a:pt x="55" y="102"/>
                  </a:lnTo>
                  <a:lnTo>
                    <a:pt x="59" y="97"/>
                  </a:lnTo>
                  <a:lnTo>
                    <a:pt x="67" y="94"/>
                  </a:lnTo>
                  <a:lnTo>
                    <a:pt x="73" y="90"/>
                  </a:lnTo>
                  <a:lnTo>
                    <a:pt x="81" y="86"/>
                  </a:lnTo>
                  <a:lnTo>
                    <a:pt x="88" y="82"/>
                  </a:lnTo>
                  <a:lnTo>
                    <a:pt x="94" y="79"/>
                  </a:lnTo>
                  <a:lnTo>
                    <a:pt x="102" y="74"/>
                  </a:lnTo>
                  <a:lnTo>
                    <a:pt x="108" y="72"/>
                  </a:lnTo>
                  <a:lnTo>
                    <a:pt x="114" y="71"/>
                  </a:lnTo>
                  <a:lnTo>
                    <a:pt x="121" y="69"/>
                  </a:lnTo>
                  <a:lnTo>
                    <a:pt x="125" y="69"/>
                  </a:lnTo>
                  <a:lnTo>
                    <a:pt x="132" y="69"/>
                  </a:lnTo>
                  <a:lnTo>
                    <a:pt x="135" y="71"/>
                  </a:lnTo>
                  <a:lnTo>
                    <a:pt x="138" y="74"/>
                  </a:lnTo>
                  <a:lnTo>
                    <a:pt x="143" y="77"/>
                  </a:lnTo>
                  <a:lnTo>
                    <a:pt x="147" y="83"/>
                  </a:lnTo>
                  <a:lnTo>
                    <a:pt x="152" y="90"/>
                  </a:lnTo>
                  <a:lnTo>
                    <a:pt x="157" y="96"/>
                  </a:lnTo>
                  <a:lnTo>
                    <a:pt x="161" y="102"/>
                  </a:lnTo>
                  <a:lnTo>
                    <a:pt x="166" y="110"/>
                  </a:lnTo>
                  <a:lnTo>
                    <a:pt x="169" y="116"/>
                  </a:lnTo>
                  <a:lnTo>
                    <a:pt x="174" y="124"/>
                  </a:lnTo>
                  <a:lnTo>
                    <a:pt x="176" y="130"/>
                  </a:lnTo>
                  <a:lnTo>
                    <a:pt x="180" y="137"/>
                  </a:lnTo>
                  <a:lnTo>
                    <a:pt x="182" y="141"/>
                  </a:lnTo>
                  <a:lnTo>
                    <a:pt x="183" y="146"/>
                  </a:lnTo>
                  <a:lnTo>
                    <a:pt x="185" y="148"/>
                  </a:lnTo>
                  <a:lnTo>
                    <a:pt x="187" y="149"/>
                  </a:lnTo>
                  <a:lnTo>
                    <a:pt x="185" y="149"/>
                  </a:lnTo>
                  <a:lnTo>
                    <a:pt x="182" y="151"/>
                  </a:lnTo>
                  <a:lnTo>
                    <a:pt x="177" y="152"/>
                  </a:lnTo>
                  <a:lnTo>
                    <a:pt x="172" y="154"/>
                  </a:lnTo>
                  <a:lnTo>
                    <a:pt x="165" y="157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0" y="163"/>
                  </a:lnTo>
                  <a:lnTo>
                    <a:pt x="146" y="165"/>
                  </a:lnTo>
                  <a:lnTo>
                    <a:pt x="143" y="168"/>
                  </a:lnTo>
                  <a:lnTo>
                    <a:pt x="138" y="170"/>
                  </a:lnTo>
                  <a:lnTo>
                    <a:pt x="133" y="170"/>
                  </a:lnTo>
                  <a:lnTo>
                    <a:pt x="130" y="171"/>
                  </a:lnTo>
                  <a:lnTo>
                    <a:pt x="127" y="174"/>
                  </a:lnTo>
                  <a:lnTo>
                    <a:pt x="119" y="176"/>
                  </a:lnTo>
                  <a:lnTo>
                    <a:pt x="114" y="181"/>
                  </a:lnTo>
                  <a:lnTo>
                    <a:pt x="108" y="182"/>
                  </a:lnTo>
                  <a:lnTo>
                    <a:pt x="106" y="184"/>
                  </a:lnTo>
                  <a:lnTo>
                    <a:pt x="105" y="185"/>
                  </a:lnTo>
                  <a:lnTo>
                    <a:pt x="106" y="187"/>
                  </a:lnTo>
                  <a:lnTo>
                    <a:pt x="108" y="187"/>
                  </a:lnTo>
                  <a:lnTo>
                    <a:pt x="113" y="187"/>
                  </a:lnTo>
                  <a:lnTo>
                    <a:pt x="116" y="185"/>
                  </a:lnTo>
                  <a:lnTo>
                    <a:pt x="124" y="184"/>
                  </a:lnTo>
                  <a:lnTo>
                    <a:pt x="128" y="182"/>
                  </a:lnTo>
                  <a:lnTo>
                    <a:pt x="136" y="181"/>
                  </a:lnTo>
                  <a:lnTo>
                    <a:pt x="143" y="179"/>
                  </a:lnTo>
                  <a:lnTo>
                    <a:pt x="150" y="177"/>
                  </a:lnTo>
                  <a:lnTo>
                    <a:pt x="157" y="176"/>
                  </a:lnTo>
                  <a:lnTo>
                    <a:pt x="165" y="173"/>
                  </a:lnTo>
                  <a:lnTo>
                    <a:pt x="171" y="171"/>
                  </a:lnTo>
                  <a:lnTo>
                    <a:pt x="177" y="171"/>
                  </a:lnTo>
                  <a:lnTo>
                    <a:pt x="182" y="170"/>
                  </a:lnTo>
                  <a:lnTo>
                    <a:pt x="188" y="171"/>
                  </a:lnTo>
                  <a:lnTo>
                    <a:pt x="191" y="171"/>
                  </a:lnTo>
                  <a:lnTo>
                    <a:pt x="194" y="174"/>
                  </a:lnTo>
                  <a:lnTo>
                    <a:pt x="196" y="176"/>
                  </a:lnTo>
                  <a:lnTo>
                    <a:pt x="198" y="179"/>
                  </a:lnTo>
                  <a:lnTo>
                    <a:pt x="199" y="184"/>
                  </a:lnTo>
                  <a:lnTo>
                    <a:pt x="202" y="188"/>
                  </a:lnTo>
                  <a:lnTo>
                    <a:pt x="204" y="193"/>
                  </a:lnTo>
                  <a:lnTo>
                    <a:pt x="205" y="201"/>
                  </a:lnTo>
                  <a:lnTo>
                    <a:pt x="207" y="207"/>
                  </a:lnTo>
                  <a:lnTo>
                    <a:pt x="210" y="214"/>
                  </a:lnTo>
                  <a:lnTo>
                    <a:pt x="212" y="220"/>
                  </a:lnTo>
                  <a:lnTo>
                    <a:pt x="212" y="228"/>
                  </a:lnTo>
                  <a:lnTo>
                    <a:pt x="213" y="234"/>
                  </a:lnTo>
                  <a:lnTo>
                    <a:pt x="215" y="240"/>
                  </a:lnTo>
                  <a:lnTo>
                    <a:pt x="216" y="247"/>
                  </a:lnTo>
                  <a:lnTo>
                    <a:pt x="216" y="253"/>
                  </a:lnTo>
                  <a:lnTo>
                    <a:pt x="216" y="258"/>
                  </a:lnTo>
                  <a:lnTo>
                    <a:pt x="218" y="262"/>
                  </a:lnTo>
                  <a:lnTo>
                    <a:pt x="216" y="267"/>
                  </a:lnTo>
                  <a:lnTo>
                    <a:pt x="216" y="270"/>
                  </a:lnTo>
                  <a:lnTo>
                    <a:pt x="215" y="275"/>
                  </a:lnTo>
                  <a:lnTo>
                    <a:pt x="215" y="278"/>
                  </a:lnTo>
                  <a:lnTo>
                    <a:pt x="215" y="284"/>
                  </a:lnTo>
                  <a:lnTo>
                    <a:pt x="215" y="290"/>
                  </a:lnTo>
                  <a:lnTo>
                    <a:pt x="215" y="294"/>
                  </a:lnTo>
                  <a:lnTo>
                    <a:pt x="215" y="297"/>
                  </a:lnTo>
                  <a:lnTo>
                    <a:pt x="215" y="298"/>
                  </a:lnTo>
                  <a:lnTo>
                    <a:pt x="215" y="300"/>
                  </a:lnTo>
                  <a:lnTo>
                    <a:pt x="216" y="303"/>
                  </a:lnTo>
                  <a:lnTo>
                    <a:pt x="220" y="305"/>
                  </a:lnTo>
                  <a:lnTo>
                    <a:pt x="223" y="308"/>
                  </a:lnTo>
                  <a:lnTo>
                    <a:pt x="226" y="309"/>
                  </a:lnTo>
                  <a:lnTo>
                    <a:pt x="229" y="309"/>
                  </a:lnTo>
                  <a:lnTo>
                    <a:pt x="231" y="306"/>
                  </a:lnTo>
                  <a:lnTo>
                    <a:pt x="232" y="305"/>
                  </a:lnTo>
                  <a:lnTo>
                    <a:pt x="234" y="301"/>
                  </a:lnTo>
                  <a:lnTo>
                    <a:pt x="235" y="298"/>
                  </a:lnTo>
                  <a:lnTo>
                    <a:pt x="237" y="292"/>
                  </a:lnTo>
                  <a:lnTo>
                    <a:pt x="237" y="286"/>
                  </a:lnTo>
                  <a:lnTo>
                    <a:pt x="237" y="281"/>
                  </a:lnTo>
                  <a:lnTo>
                    <a:pt x="238" y="278"/>
                  </a:lnTo>
                  <a:lnTo>
                    <a:pt x="238" y="273"/>
                  </a:lnTo>
                  <a:lnTo>
                    <a:pt x="238" y="270"/>
                  </a:lnTo>
                  <a:lnTo>
                    <a:pt x="238" y="265"/>
                  </a:lnTo>
                  <a:lnTo>
                    <a:pt x="238" y="261"/>
                  </a:lnTo>
                  <a:lnTo>
                    <a:pt x="238" y="256"/>
                  </a:lnTo>
                  <a:lnTo>
                    <a:pt x="238" y="251"/>
                  </a:lnTo>
                  <a:lnTo>
                    <a:pt x="238" y="247"/>
                  </a:lnTo>
                  <a:lnTo>
                    <a:pt x="238" y="242"/>
                  </a:lnTo>
                  <a:lnTo>
                    <a:pt x="238" y="237"/>
                  </a:lnTo>
                  <a:lnTo>
                    <a:pt x="238" y="234"/>
                  </a:lnTo>
                  <a:lnTo>
                    <a:pt x="237" y="229"/>
                  </a:lnTo>
                  <a:lnTo>
                    <a:pt x="237" y="223"/>
                  </a:lnTo>
                  <a:lnTo>
                    <a:pt x="235" y="218"/>
                  </a:lnTo>
                  <a:lnTo>
                    <a:pt x="235" y="215"/>
                  </a:lnTo>
                  <a:lnTo>
                    <a:pt x="235" y="209"/>
                  </a:lnTo>
                  <a:lnTo>
                    <a:pt x="234" y="206"/>
                  </a:lnTo>
                  <a:lnTo>
                    <a:pt x="234" y="201"/>
                  </a:lnTo>
                  <a:lnTo>
                    <a:pt x="234" y="198"/>
                  </a:lnTo>
                  <a:lnTo>
                    <a:pt x="232" y="190"/>
                  </a:lnTo>
                  <a:lnTo>
                    <a:pt x="231" y="184"/>
                  </a:lnTo>
                  <a:lnTo>
                    <a:pt x="229" y="177"/>
                  </a:lnTo>
                  <a:lnTo>
                    <a:pt x="227" y="174"/>
                  </a:lnTo>
                  <a:lnTo>
                    <a:pt x="223" y="166"/>
                  </a:lnTo>
                  <a:lnTo>
                    <a:pt x="220" y="162"/>
                  </a:lnTo>
                  <a:lnTo>
                    <a:pt x="215" y="159"/>
                  </a:lnTo>
                  <a:lnTo>
                    <a:pt x="212" y="157"/>
                  </a:lnTo>
                  <a:lnTo>
                    <a:pt x="205" y="154"/>
                  </a:lnTo>
                  <a:lnTo>
                    <a:pt x="204" y="156"/>
                  </a:lnTo>
                  <a:lnTo>
                    <a:pt x="202" y="154"/>
                  </a:lnTo>
                  <a:lnTo>
                    <a:pt x="202" y="152"/>
                  </a:lnTo>
                  <a:lnTo>
                    <a:pt x="202" y="149"/>
                  </a:lnTo>
                  <a:lnTo>
                    <a:pt x="201" y="146"/>
                  </a:lnTo>
                  <a:lnTo>
                    <a:pt x="199" y="141"/>
                  </a:lnTo>
                  <a:lnTo>
                    <a:pt x="198" y="137"/>
                  </a:lnTo>
                  <a:lnTo>
                    <a:pt x="198" y="130"/>
                  </a:lnTo>
                  <a:lnTo>
                    <a:pt x="196" y="124"/>
                  </a:lnTo>
                  <a:lnTo>
                    <a:pt x="193" y="118"/>
                  </a:lnTo>
                  <a:lnTo>
                    <a:pt x="190" y="112"/>
                  </a:lnTo>
                  <a:lnTo>
                    <a:pt x="188" y="104"/>
                  </a:lnTo>
                  <a:lnTo>
                    <a:pt x="187" y="97"/>
                  </a:lnTo>
                  <a:lnTo>
                    <a:pt x="182" y="91"/>
                  </a:lnTo>
                  <a:lnTo>
                    <a:pt x="180" y="85"/>
                  </a:lnTo>
                  <a:lnTo>
                    <a:pt x="177" y="80"/>
                  </a:lnTo>
                  <a:lnTo>
                    <a:pt x="174" y="75"/>
                  </a:lnTo>
                  <a:lnTo>
                    <a:pt x="169" y="71"/>
                  </a:lnTo>
                  <a:lnTo>
                    <a:pt x="168" y="66"/>
                  </a:lnTo>
                  <a:lnTo>
                    <a:pt x="163" y="63"/>
                  </a:lnTo>
                  <a:lnTo>
                    <a:pt x="161" y="60"/>
                  </a:lnTo>
                  <a:lnTo>
                    <a:pt x="154" y="55"/>
                  </a:lnTo>
                  <a:lnTo>
                    <a:pt x="147" y="54"/>
                  </a:lnTo>
                  <a:lnTo>
                    <a:pt x="144" y="52"/>
                  </a:lnTo>
                  <a:lnTo>
                    <a:pt x="139" y="52"/>
                  </a:lnTo>
                  <a:lnTo>
                    <a:pt x="136" y="52"/>
                  </a:lnTo>
                  <a:lnTo>
                    <a:pt x="132" y="52"/>
                  </a:lnTo>
                  <a:lnTo>
                    <a:pt x="127" y="52"/>
                  </a:lnTo>
                  <a:lnTo>
                    <a:pt x="124" y="54"/>
                  </a:lnTo>
                  <a:lnTo>
                    <a:pt x="117" y="54"/>
                  </a:lnTo>
                  <a:lnTo>
                    <a:pt x="113" y="55"/>
                  </a:lnTo>
                  <a:lnTo>
                    <a:pt x="106" y="57"/>
                  </a:lnTo>
                  <a:lnTo>
                    <a:pt x="100" y="57"/>
                  </a:lnTo>
                  <a:lnTo>
                    <a:pt x="94" y="58"/>
                  </a:lnTo>
                  <a:lnTo>
                    <a:pt x="89" y="61"/>
                  </a:lnTo>
                  <a:lnTo>
                    <a:pt x="84" y="63"/>
                  </a:lnTo>
                  <a:lnTo>
                    <a:pt x="78" y="64"/>
                  </a:lnTo>
                  <a:lnTo>
                    <a:pt x="73" y="68"/>
                  </a:lnTo>
                  <a:lnTo>
                    <a:pt x="70" y="69"/>
                  </a:lnTo>
                  <a:lnTo>
                    <a:pt x="66" y="71"/>
                  </a:lnTo>
                  <a:lnTo>
                    <a:pt x="62" y="72"/>
                  </a:lnTo>
                  <a:lnTo>
                    <a:pt x="58" y="74"/>
                  </a:lnTo>
                  <a:lnTo>
                    <a:pt x="56" y="77"/>
                  </a:lnTo>
                  <a:lnTo>
                    <a:pt x="51" y="79"/>
                  </a:lnTo>
                  <a:lnTo>
                    <a:pt x="51" y="80"/>
                  </a:lnTo>
                  <a:lnTo>
                    <a:pt x="50" y="79"/>
                  </a:lnTo>
                  <a:lnTo>
                    <a:pt x="50" y="75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47" y="61"/>
                  </a:lnTo>
                  <a:lnTo>
                    <a:pt x="45" y="58"/>
                  </a:lnTo>
                  <a:lnTo>
                    <a:pt x="44" y="54"/>
                  </a:lnTo>
                  <a:lnTo>
                    <a:pt x="44" y="50"/>
                  </a:lnTo>
                  <a:lnTo>
                    <a:pt x="42" y="46"/>
                  </a:lnTo>
                  <a:lnTo>
                    <a:pt x="40" y="41"/>
                  </a:lnTo>
                  <a:lnTo>
                    <a:pt x="39" y="36"/>
                  </a:lnTo>
                  <a:lnTo>
                    <a:pt x="37" y="33"/>
                  </a:lnTo>
                  <a:lnTo>
                    <a:pt x="34" y="27"/>
                  </a:lnTo>
                  <a:lnTo>
                    <a:pt x="31" y="24"/>
                  </a:lnTo>
                  <a:lnTo>
                    <a:pt x="28" y="19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6"/>
                  </a:lnTo>
                  <a:lnTo>
                    <a:pt x="7" y="3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048"/>
            <p:cNvSpPr>
              <a:spLocks/>
            </p:cNvSpPr>
            <p:nvPr/>
          </p:nvSpPr>
          <p:spPr bwMode="auto">
            <a:xfrm>
              <a:off x="894" y="1039"/>
              <a:ext cx="75" cy="42"/>
            </a:xfrm>
            <a:custGeom>
              <a:avLst/>
              <a:gdLst>
                <a:gd name="T0" fmla="*/ 0 w 149"/>
                <a:gd name="T1" fmla="*/ 4 h 85"/>
                <a:gd name="T2" fmla="*/ 1 w 149"/>
                <a:gd name="T3" fmla="*/ 4 h 85"/>
                <a:gd name="T4" fmla="*/ 1 w 149"/>
                <a:gd name="T5" fmla="*/ 4 h 85"/>
                <a:gd name="T6" fmla="*/ 1 w 149"/>
                <a:gd name="T7" fmla="*/ 4 h 85"/>
                <a:gd name="T8" fmla="*/ 1 w 149"/>
                <a:gd name="T9" fmla="*/ 4 h 85"/>
                <a:gd name="T10" fmla="*/ 2 w 149"/>
                <a:gd name="T11" fmla="*/ 4 h 85"/>
                <a:gd name="T12" fmla="*/ 2 w 149"/>
                <a:gd name="T13" fmla="*/ 4 h 85"/>
                <a:gd name="T14" fmla="*/ 2 w 149"/>
                <a:gd name="T15" fmla="*/ 4 h 85"/>
                <a:gd name="T16" fmla="*/ 3 w 149"/>
                <a:gd name="T17" fmla="*/ 4 h 85"/>
                <a:gd name="T18" fmla="*/ 3 w 149"/>
                <a:gd name="T19" fmla="*/ 3 h 85"/>
                <a:gd name="T20" fmla="*/ 3 w 149"/>
                <a:gd name="T21" fmla="*/ 3 h 85"/>
                <a:gd name="T22" fmla="*/ 4 w 149"/>
                <a:gd name="T23" fmla="*/ 3 h 85"/>
                <a:gd name="T24" fmla="*/ 4 w 149"/>
                <a:gd name="T25" fmla="*/ 3 h 85"/>
                <a:gd name="T26" fmla="*/ 4 w 149"/>
                <a:gd name="T27" fmla="*/ 3 h 85"/>
                <a:gd name="T28" fmla="*/ 5 w 149"/>
                <a:gd name="T29" fmla="*/ 3 h 85"/>
                <a:gd name="T30" fmla="*/ 5 w 149"/>
                <a:gd name="T31" fmla="*/ 2 h 85"/>
                <a:gd name="T32" fmla="*/ 5 w 149"/>
                <a:gd name="T33" fmla="*/ 2 h 85"/>
                <a:gd name="T34" fmla="*/ 6 w 149"/>
                <a:gd name="T35" fmla="*/ 1 h 85"/>
                <a:gd name="T36" fmla="*/ 6 w 149"/>
                <a:gd name="T37" fmla="*/ 1 h 85"/>
                <a:gd name="T38" fmla="*/ 7 w 149"/>
                <a:gd name="T39" fmla="*/ 1 h 85"/>
                <a:gd name="T40" fmla="*/ 7 w 149"/>
                <a:gd name="T41" fmla="*/ 0 h 85"/>
                <a:gd name="T42" fmla="*/ 7 w 149"/>
                <a:gd name="T43" fmla="*/ 0 h 85"/>
                <a:gd name="T44" fmla="*/ 8 w 149"/>
                <a:gd name="T45" fmla="*/ 0 h 85"/>
                <a:gd name="T46" fmla="*/ 8 w 149"/>
                <a:gd name="T47" fmla="*/ 0 h 85"/>
                <a:gd name="T48" fmla="*/ 8 w 149"/>
                <a:gd name="T49" fmla="*/ 0 h 85"/>
                <a:gd name="T50" fmla="*/ 9 w 149"/>
                <a:gd name="T51" fmla="*/ 0 h 85"/>
                <a:gd name="T52" fmla="*/ 9 w 149"/>
                <a:gd name="T53" fmla="*/ 0 h 85"/>
                <a:gd name="T54" fmla="*/ 9 w 149"/>
                <a:gd name="T55" fmla="*/ 0 h 85"/>
                <a:gd name="T56" fmla="*/ 10 w 149"/>
                <a:gd name="T57" fmla="*/ 0 h 85"/>
                <a:gd name="T58" fmla="*/ 10 w 149"/>
                <a:gd name="T59" fmla="*/ 0 h 85"/>
                <a:gd name="T60" fmla="*/ 10 w 149"/>
                <a:gd name="T61" fmla="*/ 0 h 85"/>
                <a:gd name="T62" fmla="*/ 9 w 149"/>
                <a:gd name="T63" fmla="*/ 0 h 85"/>
                <a:gd name="T64" fmla="*/ 9 w 149"/>
                <a:gd name="T65" fmla="*/ 0 h 85"/>
                <a:gd name="T66" fmla="*/ 9 w 149"/>
                <a:gd name="T67" fmla="*/ 0 h 85"/>
                <a:gd name="T68" fmla="*/ 8 w 149"/>
                <a:gd name="T69" fmla="*/ 1 h 85"/>
                <a:gd name="T70" fmla="*/ 8 w 149"/>
                <a:gd name="T71" fmla="*/ 1 h 85"/>
                <a:gd name="T72" fmla="*/ 7 w 149"/>
                <a:gd name="T73" fmla="*/ 1 h 85"/>
                <a:gd name="T74" fmla="*/ 7 w 149"/>
                <a:gd name="T75" fmla="*/ 2 h 85"/>
                <a:gd name="T76" fmla="*/ 7 w 149"/>
                <a:gd name="T77" fmla="*/ 2 h 85"/>
                <a:gd name="T78" fmla="*/ 7 w 149"/>
                <a:gd name="T79" fmla="*/ 2 h 85"/>
                <a:gd name="T80" fmla="*/ 6 w 149"/>
                <a:gd name="T81" fmla="*/ 3 h 85"/>
                <a:gd name="T82" fmla="*/ 6 w 149"/>
                <a:gd name="T83" fmla="*/ 3 h 85"/>
                <a:gd name="T84" fmla="*/ 6 w 149"/>
                <a:gd name="T85" fmla="*/ 3 h 85"/>
                <a:gd name="T86" fmla="*/ 6 w 149"/>
                <a:gd name="T87" fmla="*/ 3 h 85"/>
                <a:gd name="T88" fmla="*/ 6 w 149"/>
                <a:gd name="T89" fmla="*/ 4 h 85"/>
                <a:gd name="T90" fmla="*/ 5 w 149"/>
                <a:gd name="T91" fmla="*/ 4 h 85"/>
                <a:gd name="T92" fmla="*/ 5 w 149"/>
                <a:gd name="T93" fmla="*/ 4 h 85"/>
                <a:gd name="T94" fmla="*/ 5 w 149"/>
                <a:gd name="T95" fmla="*/ 4 h 85"/>
                <a:gd name="T96" fmla="*/ 5 w 149"/>
                <a:gd name="T97" fmla="*/ 4 h 85"/>
                <a:gd name="T98" fmla="*/ 4 w 149"/>
                <a:gd name="T99" fmla="*/ 4 h 85"/>
                <a:gd name="T100" fmla="*/ 4 w 149"/>
                <a:gd name="T101" fmla="*/ 4 h 85"/>
                <a:gd name="T102" fmla="*/ 3 w 149"/>
                <a:gd name="T103" fmla="*/ 4 h 85"/>
                <a:gd name="T104" fmla="*/ 3 w 149"/>
                <a:gd name="T105" fmla="*/ 4 h 85"/>
                <a:gd name="T106" fmla="*/ 3 w 149"/>
                <a:gd name="T107" fmla="*/ 5 h 85"/>
                <a:gd name="T108" fmla="*/ 3 w 149"/>
                <a:gd name="T109" fmla="*/ 5 h 85"/>
                <a:gd name="T110" fmla="*/ 2 w 149"/>
                <a:gd name="T111" fmla="*/ 5 h 85"/>
                <a:gd name="T112" fmla="*/ 2 w 149"/>
                <a:gd name="T113" fmla="*/ 5 h 85"/>
                <a:gd name="T114" fmla="*/ 2 w 149"/>
                <a:gd name="T115" fmla="*/ 5 h 85"/>
                <a:gd name="T116" fmla="*/ 1 w 149"/>
                <a:gd name="T117" fmla="*/ 5 h 85"/>
                <a:gd name="T118" fmla="*/ 1 w 149"/>
                <a:gd name="T119" fmla="*/ 5 h 85"/>
                <a:gd name="T120" fmla="*/ 1 w 149"/>
                <a:gd name="T121" fmla="*/ 5 h 85"/>
                <a:gd name="T122" fmla="*/ 0 w 149"/>
                <a:gd name="T123" fmla="*/ 4 h 85"/>
                <a:gd name="T124" fmla="*/ 0 w 149"/>
                <a:gd name="T125" fmla="*/ 4 h 8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9"/>
                <a:gd name="T190" fmla="*/ 0 h 85"/>
                <a:gd name="T191" fmla="*/ 149 w 149"/>
                <a:gd name="T192" fmla="*/ 85 h 8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9" h="85">
                  <a:moveTo>
                    <a:pt x="0" y="74"/>
                  </a:moveTo>
                  <a:lnTo>
                    <a:pt x="1" y="74"/>
                  </a:lnTo>
                  <a:lnTo>
                    <a:pt x="7" y="74"/>
                  </a:lnTo>
                  <a:lnTo>
                    <a:pt x="11" y="72"/>
                  </a:lnTo>
                  <a:lnTo>
                    <a:pt x="15" y="71"/>
                  </a:lnTo>
                  <a:lnTo>
                    <a:pt x="20" y="69"/>
                  </a:lnTo>
                  <a:lnTo>
                    <a:pt x="25" y="69"/>
                  </a:lnTo>
                  <a:lnTo>
                    <a:pt x="31" y="66"/>
                  </a:lnTo>
                  <a:lnTo>
                    <a:pt x="36" y="66"/>
                  </a:lnTo>
                  <a:lnTo>
                    <a:pt x="42" y="63"/>
                  </a:lnTo>
                  <a:lnTo>
                    <a:pt x="47" y="61"/>
                  </a:lnTo>
                  <a:lnTo>
                    <a:pt x="53" y="60"/>
                  </a:lnTo>
                  <a:lnTo>
                    <a:pt x="58" y="57"/>
                  </a:lnTo>
                  <a:lnTo>
                    <a:pt x="61" y="53"/>
                  </a:lnTo>
                  <a:lnTo>
                    <a:pt x="66" y="50"/>
                  </a:lnTo>
                  <a:lnTo>
                    <a:pt x="72" y="42"/>
                  </a:lnTo>
                  <a:lnTo>
                    <a:pt x="78" y="36"/>
                  </a:lnTo>
                  <a:lnTo>
                    <a:pt x="84" y="28"/>
                  </a:lnTo>
                  <a:lnTo>
                    <a:pt x="91" y="24"/>
                  </a:lnTo>
                  <a:lnTo>
                    <a:pt x="99" y="17"/>
                  </a:lnTo>
                  <a:lnTo>
                    <a:pt x="105" y="13"/>
                  </a:lnTo>
                  <a:lnTo>
                    <a:pt x="110" y="8"/>
                  </a:lnTo>
                  <a:lnTo>
                    <a:pt x="116" y="5"/>
                  </a:lnTo>
                  <a:lnTo>
                    <a:pt x="122" y="3"/>
                  </a:lnTo>
                  <a:lnTo>
                    <a:pt x="128" y="2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7" y="2"/>
                  </a:lnTo>
                  <a:lnTo>
                    <a:pt x="149" y="3"/>
                  </a:lnTo>
                  <a:lnTo>
                    <a:pt x="147" y="5"/>
                  </a:lnTo>
                  <a:lnTo>
                    <a:pt x="143" y="8"/>
                  </a:lnTo>
                  <a:lnTo>
                    <a:pt x="136" y="11"/>
                  </a:lnTo>
                  <a:lnTo>
                    <a:pt x="130" y="14"/>
                  </a:lnTo>
                  <a:lnTo>
                    <a:pt x="124" y="20"/>
                  </a:lnTo>
                  <a:lnTo>
                    <a:pt x="116" y="24"/>
                  </a:lnTo>
                  <a:lnTo>
                    <a:pt x="110" y="28"/>
                  </a:lnTo>
                  <a:lnTo>
                    <a:pt x="105" y="35"/>
                  </a:lnTo>
                  <a:lnTo>
                    <a:pt x="100" y="41"/>
                  </a:lnTo>
                  <a:lnTo>
                    <a:pt x="97" y="46"/>
                  </a:lnTo>
                  <a:lnTo>
                    <a:pt x="95" y="50"/>
                  </a:lnTo>
                  <a:lnTo>
                    <a:pt x="92" y="53"/>
                  </a:lnTo>
                  <a:lnTo>
                    <a:pt x="91" y="58"/>
                  </a:lnTo>
                  <a:lnTo>
                    <a:pt x="88" y="61"/>
                  </a:lnTo>
                  <a:lnTo>
                    <a:pt x="83" y="66"/>
                  </a:lnTo>
                  <a:lnTo>
                    <a:pt x="78" y="66"/>
                  </a:lnTo>
                  <a:lnTo>
                    <a:pt x="75" y="69"/>
                  </a:lnTo>
                  <a:lnTo>
                    <a:pt x="70" y="71"/>
                  </a:lnTo>
                  <a:lnTo>
                    <a:pt x="66" y="74"/>
                  </a:lnTo>
                  <a:lnTo>
                    <a:pt x="59" y="74"/>
                  </a:lnTo>
                  <a:lnTo>
                    <a:pt x="53" y="75"/>
                  </a:lnTo>
                  <a:lnTo>
                    <a:pt x="47" y="77"/>
                  </a:lnTo>
                  <a:lnTo>
                    <a:pt x="44" y="79"/>
                  </a:lnTo>
                  <a:lnTo>
                    <a:pt x="39" y="80"/>
                  </a:lnTo>
                  <a:lnTo>
                    <a:pt x="34" y="82"/>
                  </a:lnTo>
                  <a:lnTo>
                    <a:pt x="29" y="82"/>
                  </a:lnTo>
                  <a:lnTo>
                    <a:pt x="26" y="83"/>
                  </a:lnTo>
                  <a:lnTo>
                    <a:pt x="20" y="83"/>
                  </a:lnTo>
                  <a:lnTo>
                    <a:pt x="15" y="85"/>
                  </a:lnTo>
                  <a:lnTo>
                    <a:pt x="12" y="85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049"/>
            <p:cNvSpPr>
              <a:spLocks/>
            </p:cNvSpPr>
            <p:nvPr/>
          </p:nvSpPr>
          <p:spPr bwMode="auto">
            <a:xfrm>
              <a:off x="1007" y="1105"/>
              <a:ext cx="21" cy="42"/>
            </a:xfrm>
            <a:custGeom>
              <a:avLst/>
              <a:gdLst>
                <a:gd name="T0" fmla="*/ 2 w 41"/>
                <a:gd name="T1" fmla="*/ 1 h 84"/>
                <a:gd name="T2" fmla="*/ 2 w 41"/>
                <a:gd name="T3" fmla="*/ 1 h 84"/>
                <a:gd name="T4" fmla="*/ 2 w 41"/>
                <a:gd name="T5" fmla="*/ 0 h 84"/>
                <a:gd name="T6" fmla="*/ 2 w 41"/>
                <a:gd name="T7" fmla="*/ 0 h 84"/>
                <a:gd name="T8" fmla="*/ 1 w 41"/>
                <a:gd name="T9" fmla="*/ 0 h 84"/>
                <a:gd name="T10" fmla="*/ 1 w 41"/>
                <a:gd name="T11" fmla="*/ 0 h 84"/>
                <a:gd name="T12" fmla="*/ 1 w 41"/>
                <a:gd name="T13" fmla="*/ 1 h 84"/>
                <a:gd name="T14" fmla="*/ 1 w 41"/>
                <a:gd name="T15" fmla="*/ 1 h 84"/>
                <a:gd name="T16" fmla="*/ 1 w 41"/>
                <a:gd name="T17" fmla="*/ 1 h 84"/>
                <a:gd name="T18" fmla="*/ 1 w 41"/>
                <a:gd name="T19" fmla="*/ 1 h 84"/>
                <a:gd name="T20" fmla="*/ 1 w 41"/>
                <a:gd name="T21" fmla="*/ 1 h 84"/>
                <a:gd name="T22" fmla="*/ 0 w 41"/>
                <a:gd name="T23" fmla="*/ 1 h 84"/>
                <a:gd name="T24" fmla="*/ 0 w 41"/>
                <a:gd name="T25" fmla="*/ 2 h 84"/>
                <a:gd name="T26" fmla="*/ 0 w 41"/>
                <a:gd name="T27" fmla="*/ 3 h 84"/>
                <a:gd name="T28" fmla="*/ 0 w 41"/>
                <a:gd name="T29" fmla="*/ 3 h 84"/>
                <a:gd name="T30" fmla="*/ 0 w 41"/>
                <a:gd name="T31" fmla="*/ 3 h 84"/>
                <a:gd name="T32" fmla="*/ 0 w 41"/>
                <a:gd name="T33" fmla="*/ 3 h 84"/>
                <a:gd name="T34" fmla="*/ 0 w 41"/>
                <a:gd name="T35" fmla="*/ 3 h 84"/>
                <a:gd name="T36" fmla="*/ 1 w 41"/>
                <a:gd name="T37" fmla="*/ 3 h 84"/>
                <a:gd name="T38" fmla="*/ 1 w 41"/>
                <a:gd name="T39" fmla="*/ 5 h 84"/>
                <a:gd name="T40" fmla="*/ 1 w 41"/>
                <a:gd name="T41" fmla="*/ 5 h 84"/>
                <a:gd name="T42" fmla="*/ 1 w 41"/>
                <a:gd name="T43" fmla="*/ 5 h 84"/>
                <a:gd name="T44" fmla="*/ 1 w 41"/>
                <a:gd name="T45" fmla="*/ 5 h 84"/>
                <a:gd name="T46" fmla="*/ 1 w 41"/>
                <a:gd name="T47" fmla="*/ 5 h 84"/>
                <a:gd name="T48" fmla="*/ 2 w 41"/>
                <a:gd name="T49" fmla="*/ 5 h 84"/>
                <a:gd name="T50" fmla="*/ 2 w 41"/>
                <a:gd name="T51" fmla="*/ 5 h 84"/>
                <a:gd name="T52" fmla="*/ 2 w 41"/>
                <a:gd name="T53" fmla="*/ 5 h 84"/>
                <a:gd name="T54" fmla="*/ 2 w 41"/>
                <a:gd name="T55" fmla="*/ 5 h 84"/>
                <a:gd name="T56" fmla="*/ 3 w 41"/>
                <a:gd name="T57" fmla="*/ 5 h 84"/>
                <a:gd name="T58" fmla="*/ 3 w 41"/>
                <a:gd name="T59" fmla="*/ 5 h 84"/>
                <a:gd name="T60" fmla="*/ 3 w 41"/>
                <a:gd name="T61" fmla="*/ 5 h 84"/>
                <a:gd name="T62" fmla="*/ 3 w 41"/>
                <a:gd name="T63" fmla="*/ 5 h 84"/>
                <a:gd name="T64" fmla="*/ 3 w 41"/>
                <a:gd name="T65" fmla="*/ 5 h 84"/>
                <a:gd name="T66" fmla="*/ 3 w 41"/>
                <a:gd name="T67" fmla="*/ 3 h 84"/>
                <a:gd name="T68" fmla="*/ 3 w 41"/>
                <a:gd name="T69" fmla="*/ 3 h 84"/>
                <a:gd name="T70" fmla="*/ 3 w 41"/>
                <a:gd name="T71" fmla="*/ 3 h 84"/>
                <a:gd name="T72" fmla="*/ 3 w 41"/>
                <a:gd name="T73" fmla="*/ 3 h 84"/>
                <a:gd name="T74" fmla="*/ 3 w 41"/>
                <a:gd name="T75" fmla="*/ 3 h 84"/>
                <a:gd name="T76" fmla="*/ 3 w 41"/>
                <a:gd name="T77" fmla="*/ 3 h 84"/>
                <a:gd name="T78" fmla="*/ 3 w 41"/>
                <a:gd name="T79" fmla="*/ 2 h 84"/>
                <a:gd name="T80" fmla="*/ 3 w 41"/>
                <a:gd name="T81" fmla="*/ 1 h 84"/>
                <a:gd name="T82" fmla="*/ 3 w 41"/>
                <a:gd name="T83" fmla="*/ 1 h 84"/>
                <a:gd name="T84" fmla="*/ 3 w 41"/>
                <a:gd name="T85" fmla="*/ 1 h 84"/>
                <a:gd name="T86" fmla="*/ 3 w 41"/>
                <a:gd name="T87" fmla="*/ 1 h 84"/>
                <a:gd name="T88" fmla="*/ 2 w 41"/>
                <a:gd name="T89" fmla="*/ 1 h 84"/>
                <a:gd name="T90" fmla="*/ 2 w 41"/>
                <a:gd name="T91" fmla="*/ 1 h 84"/>
                <a:gd name="T92" fmla="*/ 2 w 41"/>
                <a:gd name="T93" fmla="*/ 1 h 84"/>
                <a:gd name="T94" fmla="*/ 2 w 41"/>
                <a:gd name="T95" fmla="*/ 1 h 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1"/>
                <a:gd name="T145" fmla="*/ 0 h 84"/>
                <a:gd name="T146" fmla="*/ 41 w 41"/>
                <a:gd name="T147" fmla="*/ 84 h 8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1" h="84">
                  <a:moveTo>
                    <a:pt x="30" y="8"/>
                  </a:moveTo>
                  <a:lnTo>
                    <a:pt x="27" y="4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8" y="4"/>
                  </a:lnTo>
                  <a:lnTo>
                    <a:pt x="6" y="8"/>
                  </a:lnTo>
                  <a:lnTo>
                    <a:pt x="5" y="15"/>
                  </a:lnTo>
                  <a:lnTo>
                    <a:pt x="3" y="16"/>
                  </a:lnTo>
                  <a:lnTo>
                    <a:pt x="1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8"/>
                  </a:lnTo>
                  <a:lnTo>
                    <a:pt x="3" y="73"/>
                  </a:lnTo>
                  <a:lnTo>
                    <a:pt x="6" y="77"/>
                  </a:lnTo>
                  <a:lnTo>
                    <a:pt x="11" y="82"/>
                  </a:lnTo>
                  <a:lnTo>
                    <a:pt x="14" y="82"/>
                  </a:lnTo>
                  <a:lnTo>
                    <a:pt x="19" y="82"/>
                  </a:lnTo>
                  <a:lnTo>
                    <a:pt x="22" y="82"/>
                  </a:lnTo>
                  <a:lnTo>
                    <a:pt x="28" y="84"/>
                  </a:lnTo>
                  <a:lnTo>
                    <a:pt x="31" y="82"/>
                  </a:lnTo>
                  <a:lnTo>
                    <a:pt x="36" y="80"/>
                  </a:lnTo>
                  <a:lnTo>
                    <a:pt x="38" y="77"/>
                  </a:lnTo>
                  <a:lnTo>
                    <a:pt x="41" y="74"/>
                  </a:lnTo>
                  <a:lnTo>
                    <a:pt x="41" y="70"/>
                  </a:lnTo>
                  <a:lnTo>
                    <a:pt x="41" y="68"/>
                  </a:lnTo>
                  <a:lnTo>
                    <a:pt x="41" y="63"/>
                  </a:lnTo>
                  <a:lnTo>
                    <a:pt x="41" y="59"/>
                  </a:lnTo>
                  <a:lnTo>
                    <a:pt x="39" y="54"/>
                  </a:lnTo>
                  <a:lnTo>
                    <a:pt x="39" y="48"/>
                  </a:lnTo>
                  <a:lnTo>
                    <a:pt x="38" y="43"/>
                  </a:lnTo>
                  <a:lnTo>
                    <a:pt x="38" y="38"/>
                  </a:lnTo>
                  <a:lnTo>
                    <a:pt x="36" y="32"/>
                  </a:lnTo>
                  <a:lnTo>
                    <a:pt x="36" y="27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3" y="15"/>
                  </a:lnTo>
                  <a:lnTo>
                    <a:pt x="31" y="11"/>
                  </a:lnTo>
                  <a:lnTo>
                    <a:pt x="31" y="8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050"/>
            <p:cNvSpPr>
              <a:spLocks/>
            </p:cNvSpPr>
            <p:nvPr/>
          </p:nvSpPr>
          <p:spPr bwMode="auto">
            <a:xfrm>
              <a:off x="1172" y="1079"/>
              <a:ext cx="22" cy="43"/>
            </a:xfrm>
            <a:custGeom>
              <a:avLst/>
              <a:gdLst>
                <a:gd name="T0" fmla="*/ 1 w 46"/>
                <a:gd name="T1" fmla="*/ 1 h 86"/>
                <a:gd name="T2" fmla="*/ 1 w 46"/>
                <a:gd name="T3" fmla="*/ 0 h 86"/>
                <a:gd name="T4" fmla="*/ 0 w 46"/>
                <a:gd name="T5" fmla="*/ 1 h 86"/>
                <a:gd name="T6" fmla="*/ 0 w 46"/>
                <a:gd name="T7" fmla="*/ 1 h 86"/>
                <a:gd name="T8" fmla="*/ 0 w 46"/>
                <a:gd name="T9" fmla="*/ 1 h 86"/>
                <a:gd name="T10" fmla="*/ 0 w 46"/>
                <a:gd name="T11" fmla="*/ 1 h 86"/>
                <a:gd name="T12" fmla="*/ 0 w 46"/>
                <a:gd name="T13" fmla="*/ 1 h 86"/>
                <a:gd name="T14" fmla="*/ 0 w 46"/>
                <a:gd name="T15" fmla="*/ 1 h 86"/>
                <a:gd name="T16" fmla="*/ 0 w 46"/>
                <a:gd name="T17" fmla="*/ 1 h 86"/>
                <a:gd name="T18" fmla="*/ 0 w 46"/>
                <a:gd name="T19" fmla="*/ 1 h 86"/>
                <a:gd name="T20" fmla="*/ 0 w 46"/>
                <a:gd name="T21" fmla="*/ 1 h 86"/>
                <a:gd name="T22" fmla="*/ 0 w 46"/>
                <a:gd name="T23" fmla="*/ 3 h 86"/>
                <a:gd name="T24" fmla="*/ 0 w 46"/>
                <a:gd name="T25" fmla="*/ 3 h 86"/>
                <a:gd name="T26" fmla="*/ 0 w 46"/>
                <a:gd name="T27" fmla="*/ 3 h 86"/>
                <a:gd name="T28" fmla="*/ 0 w 46"/>
                <a:gd name="T29" fmla="*/ 3 h 86"/>
                <a:gd name="T30" fmla="*/ 0 w 46"/>
                <a:gd name="T31" fmla="*/ 3 h 86"/>
                <a:gd name="T32" fmla="*/ 0 w 46"/>
                <a:gd name="T33" fmla="*/ 3 h 86"/>
                <a:gd name="T34" fmla="*/ 0 w 46"/>
                <a:gd name="T35" fmla="*/ 5 h 86"/>
                <a:gd name="T36" fmla="*/ 0 w 46"/>
                <a:gd name="T37" fmla="*/ 5 h 86"/>
                <a:gd name="T38" fmla="*/ 0 w 46"/>
                <a:gd name="T39" fmla="*/ 5 h 86"/>
                <a:gd name="T40" fmla="*/ 0 w 46"/>
                <a:gd name="T41" fmla="*/ 5 h 86"/>
                <a:gd name="T42" fmla="*/ 0 w 46"/>
                <a:gd name="T43" fmla="*/ 5 h 86"/>
                <a:gd name="T44" fmla="*/ 0 w 46"/>
                <a:gd name="T45" fmla="*/ 5 h 86"/>
                <a:gd name="T46" fmla="*/ 1 w 46"/>
                <a:gd name="T47" fmla="*/ 5 h 86"/>
                <a:gd name="T48" fmla="*/ 1 w 46"/>
                <a:gd name="T49" fmla="*/ 5 h 86"/>
                <a:gd name="T50" fmla="*/ 1 w 46"/>
                <a:gd name="T51" fmla="*/ 5 h 86"/>
                <a:gd name="T52" fmla="*/ 2 w 46"/>
                <a:gd name="T53" fmla="*/ 5 h 86"/>
                <a:gd name="T54" fmla="*/ 2 w 46"/>
                <a:gd name="T55" fmla="*/ 5 h 86"/>
                <a:gd name="T56" fmla="*/ 2 w 46"/>
                <a:gd name="T57" fmla="*/ 5 h 86"/>
                <a:gd name="T58" fmla="*/ 2 w 46"/>
                <a:gd name="T59" fmla="*/ 5 h 86"/>
                <a:gd name="T60" fmla="*/ 2 w 46"/>
                <a:gd name="T61" fmla="*/ 5 h 86"/>
                <a:gd name="T62" fmla="*/ 2 w 46"/>
                <a:gd name="T63" fmla="*/ 5 h 86"/>
                <a:gd name="T64" fmla="*/ 2 w 46"/>
                <a:gd name="T65" fmla="*/ 5 h 86"/>
                <a:gd name="T66" fmla="*/ 2 w 46"/>
                <a:gd name="T67" fmla="*/ 3 h 86"/>
                <a:gd name="T68" fmla="*/ 2 w 46"/>
                <a:gd name="T69" fmla="*/ 3 h 86"/>
                <a:gd name="T70" fmla="*/ 2 w 46"/>
                <a:gd name="T71" fmla="*/ 3 h 86"/>
                <a:gd name="T72" fmla="*/ 2 w 46"/>
                <a:gd name="T73" fmla="*/ 3 h 86"/>
                <a:gd name="T74" fmla="*/ 2 w 46"/>
                <a:gd name="T75" fmla="*/ 3 h 86"/>
                <a:gd name="T76" fmla="*/ 2 w 46"/>
                <a:gd name="T77" fmla="*/ 3 h 86"/>
                <a:gd name="T78" fmla="*/ 2 w 46"/>
                <a:gd name="T79" fmla="*/ 1 h 86"/>
                <a:gd name="T80" fmla="*/ 2 w 46"/>
                <a:gd name="T81" fmla="*/ 1 h 86"/>
                <a:gd name="T82" fmla="*/ 1 w 46"/>
                <a:gd name="T83" fmla="*/ 1 h 86"/>
                <a:gd name="T84" fmla="*/ 1 w 46"/>
                <a:gd name="T85" fmla="*/ 1 h 86"/>
                <a:gd name="T86" fmla="*/ 1 w 46"/>
                <a:gd name="T87" fmla="*/ 1 h 86"/>
                <a:gd name="T88" fmla="*/ 1 w 46"/>
                <a:gd name="T89" fmla="*/ 1 h 86"/>
                <a:gd name="T90" fmla="*/ 1 w 46"/>
                <a:gd name="T91" fmla="*/ 1 h 86"/>
                <a:gd name="T92" fmla="*/ 1 w 46"/>
                <a:gd name="T93" fmla="*/ 1 h 86"/>
                <a:gd name="T94" fmla="*/ 1 w 46"/>
                <a:gd name="T95" fmla="*/ 1 h 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"/>
                <a:gd name="T145" fmla="*/ 0 h 86"/>
                <a:gd name="T146" fmla="*/ 46 w 46"/>
                <a:gd name="T147" fmla="*/ 86 h 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" h="86">
                  <a:moveTo>
                    <a:pt x="24" y="3"/>
                  </a:moveTo>
                  <a:lnTo>
                    <a:pt x="16" y="0"/>
                  </a:lnTo>
                  <a:lnTo>
                    <a:pt x="10" y="3"/>
                  </a:lnTo>
                  <a:lnTo>
                    <a:pt x="6" y="5"/>
                  </a:lnTo>
                  <a:lnTo>
                    <a:pt x="3" y="10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" y="53"/>
                  </a:lnTo>
                  <a:lnTo>
                    <a:pt x="2" y="58"/>
                  </a:lnTo>
                  <a:lnTo>
                    <a:pt x="2" y="63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5" y="75"/>
                  </a:lnTo>
                  <a:lnTo>
                    <a:pt x="6" y="79"/>
                  </a:lnTo>
                  <a:lnTo>
                    <a:pt x="8" y="82"/>
                  </a:lnTo>
                  <a:lnTo>
                    <a:pt x="11" y="83"/>
                  </a:lnTo>
                  <a:lnTo>
                    <a:pt x="16" y="85"/>
                  </a:lnTo>
                  <a:lnTo>
                    <a:pt x="21" y="86"/>
                  </a:lnTo>
                  <a:lnTo>
                    <a:pt x="27" y="86"/>
                  </a:lnTo>
                  <a:lnTo>
                    <a:pt x="33" y="85"/>
                  </a:lnTo>
                  <a:lnTo>
                    <a:pt x="38" y="83"/>
                  </a:lnTo>
                  <a:lnTo>
                    <a:pt x="43" y="82"/>
                  </a:lnTo>
                  <a:lnTo>
                    <a:pt x="44" y="77"/>
                  </a:lnTo>
                  <a:lnTo>
                    <a:pt x="46" y="74"/>
                  </a:lnTo>
                  <a:lnTo>
                    <a:pt x="46" y="69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1" y="52"/>
                  </a:lnTo>
                  <a:lnTo>
                    <a:pt x="39" y="46"/>
                  </a:lnTo>
                  <a:lnTo>
                    <a:pt x="38" y="39"/>
                  </a:lnTo>
                  <a:lnTo>
                    <a:pt x="36" y="35"/>
                  </a:lnTo>
                  <a:lnTo>
                    <a:pt x="35" y="30"/>
                  </a:lnTo>
                  <a:lnTo>
                    <a:pt x="33" y="24"/>
                  </a:lnTo>
                  <a:lnTo>
                    <a:pt x="30" y="19"/>
                  </a:lnTo>
                  <a:lnTo>
                    <a:pt x="28" y="16"/>
                  </a:lnTo>
                  <a:lnTo>
                    <a:pt x="27" y="11"/>
                  </a:lnTo>
                  <a:lnTo>
                    <a:pt x="25" y="8"/>
                  </a:lnTo>
                  <a:lnTo>
                    <a:pt x="24" y="5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051"/>
            <p:cNvSpPr>
              <a:spLocks/>
            </p:cNvSpPr>
            <p:nvPr/>
          </p:nvSpPr>
          <p:spPr bwMode="auto">
            <a:xfrm>
              <a:off x="1081" y="1148"/>
              <a:ext cx="58" cy="35"/>
            </a:xfrm>
            <a:custGeom>
              <a:avLst/>
              <a:gdLst>
                <a:gd name="T0" fmla="*/ 7 w 114"/>
                <a:gd name="T1" fmla="*/ 1 h 69"/>
                <a:gd name="T2" fmla="*/ 6 w 114"/>
                <a:gd name="T3" fmla="*/ 1 h 69"/>
                <a:gd name="T4" fmla="*/ 6 w 114"/>
                <a:gd name="T5" fmla="*/ 1 h 69"/>
                <a:gd name="T6" fmla="*/ 6 w 114"/>
                <a:gd name="T7" fmla="*/ 1 h 69"/>
                <a:gd name="T8" fmla="*/ 5 w 114"/>
                <a:gd name="T9" fmla="*/ 2 h 69"/>
                <a:gd name="T10" fmla="*/ 5 w 114"/>
                <a:gd name="T11" fmla="*/ 2 h 69"/>
                <a:gd name="T12" fmla="*/ 5 w 114"/>
                <a:gd name="T13" fmla="*/ 2 h 69"/>
                <a:gd name="T14" fmla="*/ 4 w 114"/>
                <a:gd name="T15" fmla="*/ 3 h 69"/>
                <a:gd name="T16" fmla="*/ 4 w 114"/>
                <a:gd name="T17" fmla="*/ 3 h 69"/>
                <a:gd name="T18" fmla="*/ 3 w 114"/>
                <a:gd name="T19" fmla="*/ 3 h 69"/>
                <a:gd name="T20" fmla="*/ 3 w 114"/>
                <a:gd name="T21" fmla="*/ 3 h 69"/>
                <a:gd name="T22" fmla="*/ 3 w 114"/>
                <a:gd name="T23" fmla="*/ 3 h 69"/>
                <a:gd name="T24" fmla="*/ 3 w 114"/>
                <a:gd name="T25" fmla="*/ 3 h 69"/>
                <a:gd name="T26" fmla="*/ 3 w 114"/>
                <a:gd name="T27" fmla="*/ 3 h 69"/>
                <a:gd name="T28" fmla="*/ 2 w 114"/>
                <a:gd name="T29" fmla="*/ 3 h 69"/>
                <a:gd name="T30" fmla="*/ 2 w 114"/>
                <a:gd name="T31" fmla="*/ 3 h 69"/>
                <a:gd name="T32" fmla="*/ 2 w 114"/>
                <a:gd name="T33" fmla="*/ 2 h 69"/>
                <a:gd name="T34" fmla="*/ 1 w 114"/>
                <a:gd name="T35" fmla="*/ 2 h 69"/>
                <a:gd name="T36" fmla="*/ 1 w 114"/>
                <a:gd name="T37" fmla="*/ 2 h 69"/>
                <a:gd name="T38" fmla="*/ 1 w 114"/>
                <a:gd name="T39" fmla="*/ 2 h 69"/>
                <a:gd name="T40" fmla="*/ 1 w 114"/>
                <a:gd name="T41" fmla="*/ 2 h 69"/>
                <a:gd name="T42" fmla="*/ 0 w 114"/>
                <a:gd name="T43" fmla="*/ 2 h 69"/>
                <a:gd name="T44" fmla="*/ 0 w 114"/>
                <a:gd name="T45" fmla="*/ 2 h 69"/>
                <a:gd name="T46" fmla="*/ 0 w 114"/>
                <a:gd name="T47" fmla="*/ 3 h 69"/>
                <a:gd name="T48" fmla="*/ 1 w 114"/>
                <a:gd name="T49" fmla="*/ 3 h 69"/>
                <a:gd name="T50" fmla="*/ 1 w 114"/>
                <a:gd name="T51" fmla="*/ 3 h 69"/>
                <a:gd name="T52" fmla="*/ 1 w 114"/>
                <a:gd name="T53" fmla="*/ 3 h 69"/>
                <a:gd name="T54" fmla="*/ 1 w 114"/>
                <a:gd name="T55" fmla="*/ 3 h 69"/>
                <a:gd name="T56" fmla="*/ 2 w 114"/>
                <a:gd name="T57" fmla="*/ 4 h 69"/>
                <a:gd name="T58" fmla="*/ 2 w 114"/>
                <a:gd name="T59" fmla="*/ 4 h 69"/>
                <a:gd name="T60" fmla="*/ 2 w 114"/>
                <a:gd name="T61" fmla="*/ 4 h 69"/>
                <a:gd name="T62" fmla="*/ 2 w 114"/>
                <a:gd name="T63" fmla="*/ 4 h 69"/>
                <a:gd name="T64" fmla="*/ 3 w 114"/>
                <a:gd name="T65" fmla="*/ 4 h 69"/>
                <a:gd name="T66" fmla="*/ 3 w 114"/>
                <a:gd name="T67" fmla="*/ 4 h 69"/>
                <a:gd name="T68" fmla="*/ 3 w 114"/>
                <a:gd name="T69" fmla="*/ 5 h 69"/>
                <a:gd name="T70" fmla="*/ 3 w 114"/>
                <a:gd name="T71" fmla="*/ 5 h 69"/>
                <a:gd name="T72" fmla="*/ 4 w 114"/>
                <a:gd name="T73" fmla="*/ 5 h 69"/>
                <a:gd name="T74" fmla="*/ 4 w 114"/>
                <a:gd name="T75" fmla="*/ 5 h 69"/>
                <a:gd name="T76" fmla="*/ 5 w 114"/>
                <a:gd name="T77" fmla="*/ 5 h 69"/>
                <a:gd name="T78" fmla="*/ 5 w 114"/>
                <a:gd name="T79" fmla="*/ 5 h 69"/>
                <a:gd name="T80" fmla="*/ 6 w 114"/>
                <a:gd name="T81" fmla="*/ 4 h 69"/>
                <a:gd name="T82" fmla="*/ 6 w 114"/>
                <a:gd name="T83" fmla="*/ 4 h 69"/>
                <a:gd name="T84" fmla="*/ 6 w 114"/>
                <a:gd name="T85" fmla="*/ 4 h 69"/>
                <a:gd name="T86" fmla="*/ 7 w 114"/>
                <a:gd name="T87" fmla="*/ 4 h 69"/>
                <a:gd name="T88" fmla="*/ 7 w 114"/>
                <a:gd name="T89" fmla="*/ 3 h 69"/>
                <a:gd name="T90" fmla="*/ 7 w 114"/>
                <a:gd name="T91" fmla="*/ 3 h 69"/>
                <a:gd name="T92" fmla="*/ 7 w 114"/>
                <a:gd name="T93" fmla="*/ 3 h 69"/>
                <a:gd name="T94" fmla="*/ 7 w 114"/>
                <a:gd name="T95" fmla="*/ 3 h 69"/>
                <a:gd name="T96" fmla="*/ 7 w 114"/>
                <a:gd name="T97" fmla="*/ 3 h 69"/>
                <a:gd name="T98" fmla="*/ 7 w 114"/>
                <a:gd name="T99" fmla="*/ 2 h 69"/>
                <a:gd name="T100" fmla="*/ 7 w 114"/>
                <a:gd name="T101" fmla="*/ 2 h 69"/>
                <a:gd name="T102" fmla="*/ 8 w 114"/>
                <a:gd name="T103" fmla="*/ 2 h 69"/>
                <a:gd name="T104" fmla="*/ 8 w 114"/>
                <a:gd name="T105" fmla="*/ 1 h 69"/>
                <a:gd name="T106" fmla="*/ 8 w 114"/>
                <a:gd name="T107" fmla="*/ 1 h 69"/>
                <a:gd name="T108" fmla="*/ 8 w 114"/>
                <a:gd name="T109" fmla="*/ 1 h 69"/>
                <a:gd name="T110" fmla="*/ 7 w 114"/>
                <a:gd name="T111" fmla="*/ 1 h 69"/>
                <a:gd name="T112" fmla="*/ 7 w 114"/>
                <a:gd name="T113" fmla="*/ 1 h 69"/>
                <a:gd name="T114" fmla="*/ 7 w 114"/>
                <a:gd name="T115" fmla="*/ 0 h 69"/>
                <a:gd name="T116" fmla="*/ 7 w 114"/>
                <a:gd name="T117" fmla="*/ 0 h 69"/>
                <a:gd name="T118" fmla="*/ 7 w 114"/>
                <a:gd name="T119" fmla="*/ 0 h 69"/>
                <a:gd name="T120" fmla="*/ 7 w 114"/>
                <a:gd name="T121" fmla="*/ 1 h 69"/>
                <a:gd name="T122" fmla="*/ 7 w 114"/>
                <a:gd name="T123" fmla="*/ 1 h 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4"/>
                <a:gd name="T187" fmla="*/ 0 h 69"/>
                <a:gd name="T188" fmla="*/ 114 w 114"/>
                <a:gd name="T189" fmla="*/ 69 h 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4" h="69">
                  <a:moveTo>
                    <a:pt x="99" y="3"/>
                  </a:moveTo>
                  <a:lnTo>
                    <a:pt x="94" y="3"/>
                  </a:lnTo>
                  <a:lnTo>
                    <a:pt x="89" y="8"/>
                  </a:lnTo>
                  <a:lnTo>
                    <a:pt x="83" y="12"/>
                  </a:lnTo>
                  <a:lnTo>
                    <a:pt x="78" y="19"/>
                  </a:lnTo>
                  <a:lnTo>
                    <a:pt x="72" y="23"/>
                  </a:lnTo>
                  <a:lnTo>
                    <a:pt x="66" y="28"/>
                  </a:lnTo>
                  <a:lnTo>
                    <a:pt x="59" y="33"/>
                  </a:lnTo>
                  <a:lnTo>
                    <a:pt x="53" y="36"/>
                  </a:lnTo>
                  <a:lnTo>
                    <a:pt x="48" y="36"/>
                  </a:lnTo>
                  <a:lnTo>
                    <a:pt x="45" y="37"/>
                  </a:lnTo>
                  <a:lnTo>
                    <a:pt x="40" y="36"/>
                  </a:lnTo>
                  <a:lnTo>
                    <a:pt x="37" y="36"/>
                  </a:lnTo>
                  <a:lnTo>
                    <a:pt x="33" y="34"/>
                  </a:lnTo>
                  <a:lnTo>
                    <a:pt x="28" y="34"/>
                  </a:lnTo>
                  <a:lnTo>
                    <a:pt x="23" y="33"/>
                  </a:lnTo>
                  <a:lnTo>
                    <a:pt x="20" y="31"/>
                  </a:lnTo>
                  <a:lnTo>
                    <a:pt x="15" y="30"/>
                  </a:lnTo>
                  <a:lnTo>
                    <a:pt x="11" y="28"/>
                  </a:lnTo>
                  <a:lnTo>
                    <a:pt x="7" y="28"/>
                  </a:lnTo>
                  <a:lnTo>
                    <a:pt x="4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4" y="37"/>
                  </a:lnTo>
                  <a:lnTo>
                    <a:pt x="6" y="41"/>
                  </a:lnTo>
                  <a:lnTo>
                    <a:pt x="9" y="44"/>
                  </a:lnTo>
                  <a:lnTo>
                    <a:pt x="14" y="47"/>
                  </a:lnTo>
                  <a:lnTo>
                    <a:pt x="17" y="50"/>
                  </a:lnTo>
                  <a:lnTo>
                    <a:pt x="22" y="53"/>
                  </a:lnTo>
                  <a:lnTo>
                    <a:pt x="25" y="56"/>
                  </a:lnTo>
                  <a:lnTo>
                    <a:pt x="29" y="58"/>
                  </a:lnTo>
                  <a:lnTo>
                    <a:pt x="34" y="61"/>
                  </a:lnTo>
                  <a:lnTo>
                    <a:pt x="37" y="64"/>
                  </a:lnTo>
                  <a:lnTo>
                    <a:pt x="42" y="66"/>
                  </a:lnTo>
                  <a:lnTo>
                    <a:pt x="45" y="67"/>
                  </a:lnTo>
                  <a:lnTo>
                    <a:pt x="50" y="69"/>
                  </a:lnTo>
                  <a:lnTo>
                    <a:pt x="56" y="69"/>
                  </a:lnTo>
                  <a:lnTo>
                    <a:pt x="64" y="69"/>
                  </a:lnTo>
                  <a:lnTo>
                    <a:pt x="72" y="66"/>
                  </a:lnTo>
                  <a:lnTo>
                    <a:pt x="80" y="64"/>
                  </a:lnTo>
                  <a:lnTo>
                    <a:pt x="86" y="63"/>
                  </a:lnTo>
                  <a:lnTo>
                    <a:pt x="92" y="58"/>
                  </a:lnTo>
                  <a:lnTo>
                    <a:pt x="99" y="53"/>
                  </a:lnTo>
                  <a:lnTo>
                    <a:pt x="103" y="48"/>
                  </a:lnTo>
                  <a:lnTo>
                    <a:pt x="105" y="44"/>
                  </a:lnTo>
                  <a:lnTo>
                    <a:pt x="106" y="41"/>
                  </a:lnTo>
                  <a:lnTo>
                    <a:pt x="108" y="36"/>
                  </a:lnTo>
                  <a:lnTo>
                    <a:pt x="110" y="33"/>
                  </a:lnTo>
                  <a:lnTo>
                    <a:pt x="111" y="28"/>
                  </a:lnTo>
                  <a:lnTo>
                    <a:pt x="111" y="23"/>
                  </a:lnTo>
                  <a:lnTo>
                    <a:pt x="113" y="19"/>
                  </a:lnTo>
                  <a:lnTo>
                    <a:pt x="114" y="15"/>
                  </a:lnTo>
                  <a:lnTo>
                    <a:pt x="113" y="11"/>
                  </a:lnTo>
                  <a:lnTo>
                    <a:pt x="113" y="8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08" y="0"/>
                  </a:lnTo>
                  <a:lnTo>
                    <a:pt x="106" y="0"/>
                  </a:lnTo>
                  <a:lnTo>
                    <a:pt x="103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052"/>
            <p:cNvSpPr>
              <a:spLocks/>
            </p:cNvSpPr>
            <p:nvPr/>
          </p:nvSpPr>
          <p:spPr bwMode="auto">
            <a:xfrm>
              <a:off x="1109" y="1206"/>
              <a:ext cx="349" cy="75"/>
            </a:xfrm>
            <a:custGeom>
              <a:avLst/>
              <a:gdLst>
                <a:gd name="T0" fmla="*/ 1 w 697"/>
                <a:gd name="T1" fmla="*/ 3 h 149"/>
                <a:gd name="T2" fmla="*/ 2 w 697"/>
                <a:gd name="T3" fmla="*/ 2 h 149"/>
                <a:gd name="T4" fmla="*/ 3 w 697"/>
                <a:gd name="T5" fmla="*/ 1 h 149"/>
                <a:gd name="T6" fmla="*/ 4 w 697"/>
                <a:gd name="T7" fmla="*/ 1 h 149"/>
                <a:gd name="T8" fmla="*/ 4 w 697"/>
                <a:gd name="T9" fmla="*/ 0 h 149"/>
                <a:gd name="T10" fmla="*/ 5 w 697"/>
                <a:gd name="T11" fmla="*/ 1 h 149"/>
                <a:gd name="T12" fmla="*/ 4 w 697"/>
                <a:gd name="T13" fmla="*/ 2 h 149"/>
                <a:gd name="T14" fmla="*/ 3 w 697"/>
                <a:gd name="T15" fmla="*/ 3 h 149"/>
                <a:gd name="T16" fmla="*/ 39 w 697"/>
                <a:gd name="T17" fmla="*/ 8 h 149"/>
                <a:gd name="T18" fmla="*/ 40 w 697"/>
                <a:gd name="T19" fmla="*/ 7 h 149"/>
                <a:gd name="T20" fmla="*/ 41 w 697"/>
                <a:gd name="T21" fmla="*/ 7 h 149"/>
                <a:gd name="T22" fmla="*/ 43 w 697"/>
                <a:gd name="T23" fmla="*/ 8 h 149"/>
                <a:gd name="T24" fmla="*/ 44 w 697"/>
                <a:gd name="T25" fmla="*/ 8 h 149"/>
                <a:gd name="T26" fmla="*/ 44 w 697"/>
                <a:gd name="T27" fmla="*/ 9 h 149"/>
                <a:gd name="T28" fmla="*/ 43 w 697"/>
                <a:gd name="T29" fmla="*/ 9 h 149"/>
                <a:gd name="T30" fmla="*/ 43 w 697"/>
                <a:gd name="T31" fmla="*/ 9 h 149"/>
                <a:gd name="T32" fmla="*/ 42 w 697"/>
                <a:gd name="T33" fmla="*/ 9 h 149"/>
                <a:gd name="T34" fmla="*/ 41 w 697"/>
                <a:gd name="T35" fmla="*/ 9 h 149"/>
                <a:gd name="T36" fmla="*/ 40 w 697"/>
                <a:gd name="T37" fmla="*/ 9 h 149"/>
                <a:gd name="T38" fmla="*/ 38 w 697"/>
                <a:gd name="T39" fmla="*/ 9 h 149"/>
                <a:gd name="T40" fmla="*/ 38 w 697"/>
                <a:gd name="T41" fmla="*/ 10 h 149"/>
                <a:gd name="T42" fmla="*/ 37 w 697"/>
                <a:gd name="T43" fmla="*/ 10 h 149"/>
                <a:gd name="T44" fmla="*/ 36 w 697"/>
                <a:gd name="T45" fmla="*/ 10 h 149"/>
                <a:gd name="T46" fmla="*/ 36 w 697"/>
                <a:gd name="T47" fmla="*/ 10 h 149"/>
                <a:gd name="T48" fmla="*/ 35 w 697"/>
                <a:gd name="T49" fmla="*/ 10 h 149"/>
                <a:gd name="T50" fmla="*/ 34 w 697"/>
                <a:gd name="T51" fmla="*/ 9 h 149"/>
                <a:gd name="T52" fmla="*/ 33 w 697"/>
                <a:gd name="T53" fmla="*/ 9 h 149"/>
                <a:gd name="T54" fmla="*/ 31 w 697"/>
                <a:gd name="T55" fmla="*/ 9 h 149"/>
                <a:gd name="T56" fmla="*/ 29 w 697"/>
                <a:gd name="T57" fmla="*/ 9 h 149"/>
                <a:gd name="T58" fmla="*/ 27 w 697"/>
                <a:gd name="T59" fmla="*/ 8 h 149"/>
                <a:gd name="T60" fmla="*/ 25 w 697"/>
                <a:gd name="T61" fmla="*/ 8 h 149"/>
                <a:gd name="T62" fmla="*/ 23 w 697"/>
                <a:gd name="T63" fmla="*/ 8 h 149"/>
                <a:gd name="T64" fmla="*/ 20 w 697"/>
                <a:gd name="T65" fmla="*/ 7 h 149"/>
                <a:gd name="T66" fmla="*/ 18 w 697"/>
                <a:gd name="T67" fmla="*/ 7 h 149"/>
                <a:gd name="T68" fmla="*/ 16 w 697"/>
                <a:gd name="T69" fmla="*/ 6 h 149"/>
                <a:gd name="T70" fmla="*/ 13 w 697"/>
                <a:gd name="T71" fmla="*/ 6 h 149"/>
                <a:gd name="T72" fmla="*/ 11 w 697"/>
                <a:gd name="T73" fmla="*/ 6 h 149"/>
                <a:gd name="T74" fmla="*/ 9 w 697"/>
                <a:gd name="T75" fmla="*/ 5 h 149"/>
                <a:gd name="T76" fmla="*/ 7 w 697"/>
                <a:gd name="T77" fmla="*/ 5 h 149"/>
                <a:gd name="T78" fmla="*/ 5 w 697"/>
                <a:gd name="T79" fmla="*/ 5 h 149"/>
                <a:gd name="T80" fmla="*/ 4 w 697"/>
                <a:gd name="T81" fmla="*/ 4 h 149"/>
                <a:gd name="T82" fmla="*/ 3 w 697"/>
                <a:gd name="T83" fmla="*/ 4 h 149"/>
                <a:gd name="T84" fmla="*/ 2 w 697"/>
                <a:gd name="T85" fmla="*/ 4 h 149"/>
                <a:gd name="T86" fmla="*/ 1 w 697"/>
                <a:gd name="T87" fmla="*/ 4 h 149"/>
                <a:gd name="T88" fmla="*/ 1 w 697"/>
                <a:gd name="T89" fmla="*/ 3 h 149"/>
                <a:gd name="T90" fmla="*/ 0 w 697"/>
                <a:gd name="T91" fmla="*/ 3 h 14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97"/>
                <a:gd name="T139" fmla="*/ 0 h 149"/>
                <a:gd name="T140" fmla="*/ 697 w 697"/>
                <a:gd name="T141" fmla="*/ 149 h 14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97" h="149">
                  <a:moveTo>
                    <a:pt x="0" y="39"/>
                  </a:moveTo>
                  <a:lnTo>
                    <a:pt x="1" y="38"/>
                  </a:lnTo>
                  <a:lnTo>
                    <a:pt x="4" y="36"/>
                  </a:lnTo>
                  <a:lnTo>
                    <a:pt x="7" y="31"/>
                  </a:lnTo>
                  <a:lnTo>
                    <a:pt x="12" y="30"/>
                  </a:lnTo>
                  <a:lnTo>
                    <a:pt x="17" y="25"/>
                  </a:lnTo>
                  <a:lnTo>
                    <a:pt x="23" y="22"/>
                  </a:lnTo>
                  <a:lnTo>
                    <a:pt x="29" y="17"/>
                  </a:lnTo>
                  <a:lnTo>
                    <a:pt x="36" y="14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51" y="3"/>
                  </a:lnTo>
                  <a:lnTo>
                    <a:pt x="58" y="1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9" y="1"/>
                  </a:lnTo>
                  <a:lnTo>
                    <a:pt x="67" y="5"/>
                  </a:lnTo>
                  <a:lnTo>
                    <a:pt x="66" y="11"/>
                  </a:lnTo>
                  <a:lnTo>
                    <a:pt x="62" y="16"/>
                  </a:lnTo>
                  <a:lnTo>
                    <a:pt x="58" y="23"/>
                  </a:lnTo>
                  <a:lnTo>
                    <a:pt x="55" y="30"/>
                  </a:lnTo>
                  <a:lnTo>
                    <a:pt x="50" y="36"/>
                  </a:lnTo>
                  <a:lnTo>
                    <a:pt x="48" y="39"/>
                  </a:lnTo>
                  <a:lnTo>
                    <a:pt x="47" y="42"/>
                  </a:lnTo>
                  <a:lnTo>
                    <a:pt x="568" y="129"/>
                  </a:lnTo>
                  <a:lnTo>
                    <a:pt x="620" y="127"/>
                  </a:lnTo>
                  <a:lnTo>
                    <a:pt x="626" y="97"/>
                  </a:lnTo>
                  <a:lnTo>
                    <a:pt x="630" y="97"/>
                  </a:lnTo>
                  <a:lnTo>
                    <a:pt x="633" y="99"/>
                  </a:lnTo>
                  <a:lnTo>
                    <a:pt x="639" y="100"/>
                  </a:lnTo>
                  <a:lnTo>
                    <a:pt x="645" y="103"/>
                  </a:lnTo>
                  <a:lnTo>
                    <a:pt x="652" y="107"/>
                  </a:lnTo>
                  <a:lnTo>
                    <a:pt x="659" y="108"/>
                  </a:lnTo>
                  <a:lnTo>
                    <a:pt x="667" y="113"/>
                  </a:lnTo>
                  <a:lnTo>
                    <a:pt x="674" y="114"/>
                  </a:lnTo>
                  <a:lnTo>
                    <a:pt x="680" y="118"/>
                  </a:lnTo>
                  <a:lnTo>
                    <a:pt x="685" y="121"/>
                  </a:lnTo>
                  <a:lnTo>
                    <a:pt x="691" y="124"/>
                  </a:lnTo>
                  <a:lnTo>
                    <a:pt x="694" y="127"/>
                  </a:lnTo>
                  <a:lnTo>
                    <a:pt x="697" y="130"/>
                  </a:lnTo>
                  <a:lnTo>
                    <a:pt x="697" y="132"/>
                  </a:lnTo>
                  <a:lnTo>
                    <a:pt x="696" y="133"/>
                  </a:lnTo>
                  <a:lnTo>
                    <a:pt x="691" y="135"/>
                  </a:lnTo>
                  <a:lnTo>
                    <a:pt x="686" y="136"/>
                  </a:lnTo>
                  <a:lnTo>
                    <a:pt x="681" y="136"/>
                  </a:lnTo>
                  <a:lnTo>
                    <a:pt x="678" y="138"/>
                  </a:lnTo>
                  <a:lnTo>
                    <a:pt x="674" y="138"/>
                  </a:lnTo>
                  <a:lnTo>
                    <a:pt x="669" y="140"/>
                  </a:lnTo>
                  <a:lnTo>
                    <a:pt x="664" y="140"/>
                  </a:lnTo>
                  <a:lnTo>
                    <a:pt x="659" y="140"/>
                  </a:lnTo>
                  <a:lnTo>
                    <a:pt x="653" y="141"/>
                  </a:lnTo>
                  <a:lnTo>
                    <a:pt x="648" y="141"/>
                  </a:lnTo>
                  <a:lnTo>
                    <a:pt x="642" y="143"/>
                  </a:lnTo>
                  <a:lnTo>
                    <a:pt x="636" y="143"/>
                  </a:lnTo>
                  <a:lnTo>
                    <a:pt x="631" y="144"/>
                  </a:lnTo>
                  <a:lnTo>
                    <a:pt x="626" y="144"/>
                  </a:lnTo>
                  <a:lnTo>
                    <a:pt x="620" y="144"/>
                  </a:lnTo>
                  <a:lnTo>
                    <a:pt x="614" y="144"/>
                  </a:lnTo>
                  <a:lnTo>
                    <a:pt x="608" y="144"/>
                  </a:lnTo>
                  <a:lnTo>
                    <a:pt x="603" y="146"/>
                  </a:lnTo>
                  <a:lnTo>
                    <a:pt x="598" y="146"/>
                  </a:lnTo>
                  <a:lnTo>
                    <a:pt x="593" y="146"/>
                  </a:lnTo>
                  <a:lnTo>
                    <a:pt x="589" y="147"/>
                  </a:lnTo>
                  <a:lnTo>
                    <a:pt x="586" y="147"/>
                  </a:lnTo>
                  <a:lnTo>
                    <a:pt x="581" y="147"/>
                  </a:lnTo>
                  <a:lnTo>
                    <a:pt x="578" y="147"/>
                  </a:lnTo>
                  <a:lnTo>
                    <a:pt x="573" y="147"/>
                  </a:lnTo>
                  <a:lnTo>
                    <a:pt x="571" y="149"/>
                  </a:lnTo>
                  <a:lnTo>
                    <a:pt x="568" y="149"/>
                  </a:lnTo>
                  <a:lnTo>
                    <a:pt x="567" y="149"/>
                  </a:lnTo>
                  <a:lnTo>
                    <a:pt x="565" y="149"/>
                  </a:lnTo>
                  <a:lnTo>
                    <a:pt x="560" y="147"/>
                  </a:lnTo>
                  <a:lnTo>
                    <a:pt x="556" y="147"/>
                  </a:lnTo>
                  <a:lnTo>
                    <a:pt x="553" y="146"/>
                  </a:lnTo>
                  <a:lnTo>
                    <a:pt x="548" y="146"/>
                  </a:lnTo>
                  <a:lnTo>
                    <a:pt x="543" y="144"/>
                  </a:lnTo>
                  <a:lnTo>
                    <a:pt x="537" y="144"/>
                  </a:lnTo>
                  <a:lnTo>
                    <a:pt x="531" y="143"/>
                  </a:lnTo>
                  <a:lnTo>
                    <a:pt x="524" y="141"/>
                  </a:lnTo>
                  <a:lnTo>
                    <a:pt x="516" y="141"/>
                  </a:lnTo>
                  <a:lnTo>
                    <a:pt x="509" y="138"/>
                  </a:lnTo>
                  <a:lnTo>
                    <a:pt x="499" y="138"/>
                  </a:lnTo>
                  <a:lnTo>
                    <a:pt x="491" y="136"/>
                  </a:lnTo>
                  <a:lnTo>
                    <a:pt x="482" y="135"/>
                  </a:lnTo>
                  <a:lnTo>
                    <a:pt x="472" y="133"/>
                  </a:lnTo>
                  <a:lnTo>
                    <a:pt x="461" y="132"/>
                  </a:lnTo>
                  <a:lnTo>
                    <a:pt x="450" y="130"/>
                  </a:lnTo>
                  <a:lnTo>
                    <a:pt x="441" y="129"/>
                  </a:lnTo>
                  <a:lnTo>
                    <a:pt x="430" y="125"/>
                  </a:lnTo>
                  <a:lnTo>
                    <a:pt x="417" y="124"/>
                  </a:lnTo>
                  <a:lnTo>
                    <a:pt x="406" y="122"/>
                  </a:lnTo>
                  <a:lnTo>
                    <a:pt x="395" y="121"/>
                  </a:lnTo>
                  <a:lnTo>
                    <a:pt x="383" y="119"/>
                  </a:lnTo>
                  <a:lnTo>
                    <a:pt x="370" y="116"/>
                  </a:lnTo>
                  <a:lnTo>
                    <a:pt x="358" y="114"/>
                  </a:lnTo>
                  <a:lnTo>
                    <a:pt x="347" y="113"/>
                  </a:lnTo>
                  <a:lnTo>
                    <a:pt x="333" y="110"/>
                  </a:lnTo>
                  <a:lnTo>
                    <a:pt x="320" y="108"/>
                  </a:lnTo>
                  <a:lnTo>
                    <a:pt x="307" y="107"/>
                  </a:lnTo>
                  <a:lnTo>
                    <a:pt x="295" y="105"/>
                  </a:lnTo>
                  <a:lnTo>
                    <a:pt x="282" y="102"/>
                  </a:lnTo>
                  <a:lnTo>
                    <a:pt x="270" y="100"/>
                  </a:lnTo>
                  <a:lnTo>
                    <a:pt x="257" y="99"/>
                  </a:lnTo>
                  <a:lnTo>
                    <a:pt x="245" y="96"/>
                  </a:lnTo>
                  <a:lnTo>
                    <a:pt x="232" y="94"/>
                  </a:lnTo>
                  <a:lnTo>
                    <a:pt x="219" y="92"/>
                  </a:lnTo>
                  <a:lnTo>
                    <a:pt x="207" y="89"/>
                  </a:lnTo>
                  <a:lnTo>
                    <a:pt x="194" y="88"/>
                  </a:lnTo>
                  <a:lnTo>
                    <a:pt x="182" y="85"/>
                  </a:lnTo>
                  <a:lnTo>
                    <a:pt x="171" y="83"/>
                  </a:lnTo>
                  <a:lnTo>
                    <a:pt x="160" y="81"/>
                  </a:lnTo>
                  <a:lnTo>
                    <a:pt x="149" y="78"/>
                  </a:lnTo>
                  <a:lnTo>
                    <a:pt x="138" y="77"/>
                  </a:lnTo>
                  <a:lnTo>
                    <a:pt x="127" y="75"/>
                  </a:lnTo>
                  <a:lnTo>
                    <a:pt x="116" y="74"/>
                  </a:lnTo>
                  <a:lnTo>
                    <a:pt x="106" y="72"/>
                  </a:lnTo>
                  <a:lnTo>
                    <a:pt x="95" y="71"/>
                  </a:lnTo>
                  <a:lnTo>
                    <a:pt x="87" y="69"/>
                  </a:lnTo>
                  <a:lnTo>
                    <a:pt x="78" y="67"/>
                  </a:lnTo>
                  <a:lnTo>
                    <a:pt x="70" y="66"/>
                  </a:lnTo>
                  <a:lnTo>
                    <a:pt x="62" y="63"/>
                  </a:lnTo>
                  <a:lnTo>
                    <a:pt x="56" y="63"/>
                  </a:lnTo>
                  <a:lnTo>
                    <a:pt x="48" y="61"/>
                  </a:lnTo>
                  <a:lnTo>
                    <a:pt x="42" y="61"/>
                  </a:lnTo>
                  <a:lnTo>
                    <a:pt x="36" y="58"/>
                  </a:lnTo>
                  <a:lnTo>
                    <a:pt x="33" y="58"/>
                  </a:lnTo>
                  <a:lnTo>
                    <a:pt x="26" y="56"/>
                  </a:lnTo>
                  <a:lnTo>
                    <a:pt x="25" y="56"/>
                  </a:lnTo>
                  <a:lnTo>
                    <a:pt x="18" y="53"/>
                  </a:lnTo>
                  <a:lnTo>
                    <a:pt x="17" y="53"/>
                  </a:lnTo>
                  <a:lnTo>
                    <a:pt x="12" y="50"/>
                  </a:lnTo>
                  <a:lnTo>
                    <a:pt x="7" y="47"/>
                  </a:lnTo>
                  <a:lnTo>
                    <a:pt x="6" y="45"/>
                  </a:lnTo>
                  <a:lnTo>
                    <a:pt x="3" y="44"/>
                  </a:lnTo>
                  <a:lnTo>
                    <a:pt x="0" y="4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1053"/>
            <p:cNvSpPr>
              <a:spLocks/>
            </p:cNvSpPr>
            <p:nvPr/>
          </p:nvSpPr>
          <p:spPr bwMode="auto">
            <a:xfrm>
              <a:off x="1143" y="1126"/>
              <a:ext cx="354" cy="226"/>
            </a:xfrm>
            <a:custGeom>
              <a:avLst/>
              <a:gdLst>
                <a:gd name="T0" fmla="*/ 0 w 709"/>
                <a:gd name="T1" fmla="*/ 10 h 450"/>
                <a:gd name="T2" fmla="*/ 3 w 709"/>
                <a:gd name="T3" fmla="*/ 10 h 450"/>
                <a:gd name="T4" fmla="*/ 6 w 709"/>
                <a:gd name="T5" fmla="*/ 11 h 450"/>
                <a:gd name="T6" fmla="*/ 10 w 709"/>
                <a:gd name="T7" fmla="*/ 11 h 450"/>
                <a:gd name="T8" fmla="*/ 13 w 709"/>
                <a:gd name="T9" fmla="*/ 11 h 450"/>
                <a:gd name="T10" fmla="*/ 16 w 709"/>
                <a:gd name="T11" fmla="*/ 12 h 450"/>
                <a:gd name="T12" fmla="*/ 18 w 709"/>
                <a:gd name="T13" fmla="*/ 12 h 450"/>
                <a:gd name="T14" fmla="*/ 19 w 709"/>
                <a:gd name="T15" fmla="*/ 9 h 450"/>
                <a:gd name="T16" fmla="*/ 21 w 709"/>
                <a:gd name="T17" fmla="*/ 6 h 450"/>
                <a:gd name="T18" fmla="*/ 23 w 709"/>
                <a:gd name="T19" fmla="*/ 3 h 450"/>
                <a:gd name="T20" fmla="*/ 25 w 709"/>
                <a:gd name="T21" fmla="*/ 2 h 450"/>
                <a:gd name="T22" fmla="*/ 27 w 709"/>
                <a:gd name="T23" fmla="*/ 4 h 450"/>
                <a:gd name="T24" fmla="*/ 28 w 709"/>
                <a:gd name="T25" fmla="*/ 6 h 450"/>
                <a:gd name="T26" fmla="*/ 28 w 709"/>
                <a:gd name="T27" fmla="*/ 8 h 450"/>
                <a:gd name="T28" fmla="*/ 31 w 709"/>
                <a:gd name="T29" fmla="*/ 9 h 450"/>
                <a:gd name="T30" fmla="*/ 33 w 709"/>
                <a:gd name="T31" fmla="*/ 9 h 450"/>
                <a:gd name="T32" fmla="*/ 37 w 709"/>
                <a:gd name="T33" fmla="*/ 10 h 450"/>
                <a:gd name="T34" fmla="*/ 37 w 709"/>
                <a:gd name="T35" fmla="*/ 8 h 450"/>
                <a:gd name="T36" fmla="*/ 38 w 709"/>
                <a:gd name="T37" fmla="*/ 6 h 450"/>
                <a:gd name="T38" fmla="*/ 39 w 709"/>
                <a:gd name="T39" fmla="*/ 3 h 450"/>
                <a:gd name="T40" fmla="*/ 41 w 709"/>
                <a:gd name="T41" fmla="*/ 1 h 450"/>
                <a:gd name="T42" fmla="*/ 44 w 709"/>
                <a:gd name="T43" fmla="*/ 2 h 450"/>
                <a:gd name="T44" fmla="*/ 44 w 709"/>
                <a:gd name="T45" fmla="*/ 5 h 450"/>
                <a:gd name="T46" fmla="*/ 43 w 709"/>
                <a:gd name="T47" fmla="*/ 8 h 450"/>
                <a:gd name="T48" fmla="*/ 43 w 709"/>
                <a:gd name="T49" fmla="*/ 11 h 450"/>
                <a:gd name="T50" fmla="*/ 42 w 709"/>
                <a:gd name="T51" fmla="*/ 14 h 450"/>
                <a:gd name="T52" fmla="*/ 42 w 709"/>
                <a:gd name="T53" fmla="*/ 17 h 450"/>
                <a:gd name="T54" fmla="*/ 41 w 709"/>
                <a:gd name="T55" fmla="*/ 20 h 450"/>
                <a:gd name="T56" fmla="*/ 41 w 709"/>
                <a:gd name="T57" fmla="*/ 23 h 450"/>
                <a:gd name="T58" fmla="*/ 39 w 709"/>
                <a:gd name="T59" fmla="*/ 27 h 450"/>
                <a:gd name="T60" fmla="*/ 38 w 709"/>
                <a:gd name="T61" fmla="*/ 29 h 450"/>
                <a:gd name="T62" fmla="*/ 37 w 709"/>
                <a:gd name="T63" fmla="*/ 27 h 450"/>
                <a:gd name="T64" fmla="*/ 39 w 709"/>
                <a:gd name="T65" fmla="*/ 24 h 450"/>
                <a:gd name="T66" fmla="*/ 40 w 709"/>
                <a:gd name="T67" fmla="*/ 22 h 450"/>
                <a:gd name="T68" fmla="*/ 41 w 709"/>
                <a:gd name="T69" fmla="*/ 19 h 450"/>
                <a:gd name="T70" fmla="*/ 41 w 709"/>
                <a:gd name="T71" fmla="*/ 15 h 450"/>
                <a:gd name="T72" fmla="*/ 42 w 709"/>
                <a:gd name="T73" fmla="*/ 12 h 450"/>
                <a:gd name="T74" fmla="*/ 42 w 709"/>
                <a:gd name="T75" fmla="*/ 8 h 450"/>
                <a:gd name="T76" fmla="*/ 43 w 709"/>
                <a:gd name="T77" fmla="*/ 5 h 450"/>
                <a:gd name="T78" fmla="*/ 43 w 709"/>
                <a:gd name="T79" fmla="*/ 3 h 450"/>
                <a:gd name="T80" fmla="*/ 40 w 709"/>
                <a:gd name="T81" fmla="*/ 3 h 450"/>
                <a:gd name="T82" fmla="*/ 39 w 709"/>
                <a:gd name="T83" fmla="*/ 5 h 450"/>
                <a:gd name="T84" fmla="*/ 39 w 709"/>
                <a:gd name="T85" fmla="*/ 8 h 450"/>
                <a:gd name="T86" fmla="*/ 38 w 709"/>
                <a:gd name="T87" fmla="*/ 11 h 450"/>
                <a:gd name="T88" fmla="*/ 37 w 709"/>
                <a:gd name="T89" fmla="*/ 14 h 450"/>
                <a:gd name="T90" fmla="*/ 37 w 709"/>
                <a:gd name="T91" fmla="*/ 13 h 450"/>
                <a:gd name="T92" fmla="*/ 37 w 709"/>
                <a:gd name="T93" fmla="*/ 11 h 450"/>
                <a:gd name="T94" fmla="*/ 33 w 709"/>
                <a:gd name="T95" fmla="*/ 11 h 450"/>
                <a:gd name="T96" fmla="*/ 31 w 709"/>
                <a:gd name="T97" fmla="*/ 11 h 450"/>
                <a:gd name="T98" fmla="*/ 27 w 709"/>
                <a:gd name="T99" fmla="*/ 11 h 450"/>
                <a:gd name="T100" fmla="*/ 25 w 709"/>
                <a:gd name="T101" fmla="*/ 14 h 450"/>
                <a:gd name="T102" fmla="*/ 23 w 709"/>
                <a:gd name="T103" fmla="*/ 14 h 450"/>
                <a:gd name="T104" fmla="*/ 26 w 709"/>
                <a:gd name="T105" fmla="*/ 11 h 450"/>
                <a:gd name="T106" fmla="*/ 27 w 709"/>
                <a:gd name="T107" fmla="*/ 8 h 450"/>
                <a:gd name="T108" fmla="*/ 26 w 709"/>
                <a:gd name="T109" fmla="*/ 5 h 450"/>
                <a:gd name="T110" fmla="*/ 24 w 709"/>
                <a:gd name="T111" fmla="*/ 4 h 450"/>
                <a:gd name="T112" fmla="*/ 22 w 709"/>
                <a:gd name="T113" fmla="*/ 6 h 450"/>
                <a:gd name="T114" fmla="*/ 20 w 709"/>
                <a:gd name="T115" fmla="*/ 8 h 450"/>
                <a:gd name="T116" fmla="*/ 19 w 709"/>
                <a:gd name="T117" fmla="*/ 11 h 450"/>
                <a:gd name="T118" fmla="*/ 20 w 709"/>
                <a:gd name="T119" fmla="*/ 14 h 450"/>
                <a:gd name="T120" fmla="*/ 22 w 709"/>
                <a:gd name="T121" fmla="*/ 15 h 450"/>
                <a:gd name="T122" fmla="*/ 19 w 709"/>
                <a:gd name="T123" fmla="*/ 15 h 450"/>
                <a:gd name="T124" fmla="*/ 4 w 709"/>
                <a:gd name="T125" fmla="*/ 12 h 4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09"/>
                <a:gd name="T190" fmla="*/ 0 h 450"/>
                <a:gd name="T191" fmla="*/ 709 w 709"/>
                <a:gd name="T192" fmla="*/ 450 h 4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09" h="450">
                  <a:moveTo>
                    <a:pt x="42" y="213"/>
                  </a:moveTo>
                  <a:lnTo>
                    <a:pt x="60" y="174"/>
                  </a:lnTo>
                  <a:lnTo>
                    <a:pt x="0" y="165"/>
                  </a:lnTo>
                  <a:lnTo>
                    <a:pt x="0" y="161"/>
                  </a:lnTo>
                  <a:lnTo>
                    <a:pt x="2" y="158"/>
                  </a:lnTo>
                  <a:lnTo>
                    <a:pt x="5" y="154"/>
                  </a:lnTo>
                  <a:lnTo>
                    <a:pt x="11" y="150"/>
                  </a:lnTo>
                  <a:lnTo>
                    <a:pt x="14" y="150"/>
                  </a:lnTo>
                  <a:lnTo>
                    <a:pt x="19" y="150"/>
                  </a:lnTo>
                  <a:lnTo>
                    <a:pt x="25" y="152"/>
                  </a:lnTo>
                  <a:lnTo>
                    <a:pt x="27" y="152"/>
                  </a:lnTo>
                  <a:lnTo>
                    <a:pt x="30" y="152"/>
                  </a:lnTo>
                  <a:lnTo>
                    <a:pt x="35" y="154"/>
                  </a:lnTo>
                  <a:lnTo>
                    <a:pt x="39" y="154"/>
                  </a:lnTo>
                  <a:lnTo>
                    <a:pt x="42" y="154"/>
                  </a:lnTo>
                  <a:lnTo>
                    <a:pt x="47" y="154"/>
                  </a:lnTo>
                  <a:lnTo>
                    <a:pt x="52" y="155"/>
                  </a:lnTo>
                  <a:lnTo>
                    <a:pt x="58" y="155"/>
                  </a:lnTo>
                  <a:lnTo>
                    <a:pt x="63" y="155"/>
                  </a:lnTo>
                  <a:lnTo>
                    <a:pt x="68" y="157"/>
                  </a:lnTo>
                  <a:lnTo>
                    <a:pt x="72" y="157"/>
                  </a:lnTo>
                  <a:lnTo>
                    <a:pt x="79" y="158"/>
                  </a:lnTo>
                  <a:lnTo>
                    <a:pt x="85" y="158"/>
                  </a:lnTo>
                  <a:lnTo>
                    <a:pt x="91" y="160"/>
                  </a:lnTo>
                  <a:lnTo>
                    <a:pt x="97" y="160"/>
                  </a:lnTo>
                  <a:lnTo>
                    <a:pt x="104" y="161"/>
                  </a:lnTo>
                  <a:lnTo>
                    <a:pt x="110" y="161"/>
                  </a:lnTo>
                  <a:lnTo>
                    <a:pt x="116" y="163"/>
                  </a:lnTo>
                  <a:lnTo>
                    <a:pt x="123" y="163"/>
                  </a:lnTo>
                  <a:lnTo>
                    <a:pt x="130" y="165"/>
                  </a:lnTo>
                  <a:lnTo>
                    <a:pt x="137" y="165"/>
                  </a:lnTo>
                  <a:lnTo>
                    <a:pt x="143" y="166"/>
                  </a:lnTo>
                  <a:lnTo>
                    <a:pt x="149" y="168"/>
                  </a:lnTo>
                  <a:lnTo>
                    <a:pt x="157" y="169"/>
                  </a:lnTo>
                  <a:lnTo>
                    <a:pt x="163" y="169"/>
                  </a:lnTo>
                  <a:lnTo>
                    <a:pt x="170" y="169"/>
                  </a:lnTo>
                  <a:lnTo>
                    <a:pt x="176" y="169"/>
                  </a:lnTo>
                  <a:lnTo>
                    <a:pt x="182" y="171"/>
                  </a:lnTo>
                  <a:lnTo>
                    <a:pt x="189" y="171"/>
                  </a:lnTo>
                  <a:lnTo>
                    <a:pt x="195" y="172"/>
                  </a:lnTo>
                  <a:lnTo>
                    <a:pt x="201" y="172"/>
                  </a:lnTo>
                  <a:lnTo>
                    <a:pt x="209" y="174"/>
                  </a:lnTo>
                  <a:lnTo>
                    <a:pt x="214" y="174"/>
                  </a:lnTo>
                  <a:lnTo>
                    <a:pt x="220" y="176"/>
                  </a:lnTo>
                  <a:lnTo>
                    <a:pt x="226" y="176"/>
                  </a:lnTo>
                  <a:lnTo>
                    <a:pt x="233" y="177"/>
                  </a:lnTo>
                  <a:lnTo>
                    <a:pt x="237" y="177"/>
                  </a:lnTo>
                  <a:lnTo>
                    <a:pt x="242" y="179"/>
                  </a:lnTo>
                  <a:lnTo>
                    <a:pt x="248" y="179"/>
                  </a:lnTo>
                  <a:lnTo>
                    <a:pt x="255" y="180"/>
                  </a:lnTo>
                  <a:lnTo>
                    <a:pt x="258" y="180"/>
                  </a:lnTo>
                  <a:lnTo>
                    <a:pt x="262" y="182"/>
                  </a:lnTo>
                  <a:lnTo>
                    <a:pt x="267" y="182"/>
                  </a:lnTo>
                  <a:lnTo>
                    <a:pt x="272" y="182"/>
                  </a:lnTo>
                  <a:lnTo>
                    <a:pt x="280" y="183"/>
                  </a:lnTo>
                  <a:lnTo>
                    <a:pt x="286" y="183"/>
                  </a:lnTo>
                  <a:lnTo>
                    <a:pt x="291" y="185"/>
                  </a:lnTo>
                  <a:lnTo>
                    <a:pt x="295" y="185"/>
                  </a:lnTo>
                  <a:lnTo>
                    <a:pt x="297" y="185"/>
                  </a:lnTo>
                  <a:lnTo>
                    <a:pt x="299" y="187"/>
                  </a:lnTo>
                  <a:lnTo>
                    <a:pt x="299" y="185"/>
                  </a:lnTo>
                  <a:lnTo>
                    <a:pt x="300" y="182"/>
                  </a:lnTo>
                  <a:lnTo>
                    <a:pt x="302" y="176"/>
                  </a:lnTo>
                  <a:lnTo>
                    <a:pt x="303" y="169"/>
                  </a:lnTo>
                  <a:lnTo>
                    <a:pt x="305" y="163"/>
                  </a:lnTo>
                  <a:lnTo>
                    <a:pt x="306" y="160"/>
                  </a:lnTo>
                  <a:lnTo>
                    <a:pt x="308" y="154"/>
                  </a:lnTo>
                  <a:lnTo>
                    <a:pt x="310" y="150"/>
                  </a:lnTo>
                  <a:lnTo>
                    <a:pt x="311" y="144"/>
                  </a:lnTo>
                  <a:lnTo>
                    <a:pt x="314" y="139"/>
                  </a:lnTo>
                  <a:lnTo>
                    <a:pt x="316" y="133"/>
                  </a:lnTo>
                  <a:lnTo>
                    <a:pt x="317" y="129"/>
                  </a:lnTo>
                  <a:lnTo>
                    <a:pt x="321" y="122"/>
                  </a:lnTo>
                  <a:lnTo>
                    <a:pt x="322" y="116"/>
                  </a:lnTo>
                  <a:lnTo>
                    <a:pt x="325" y="111"/>
                  </a:lnTo>
                  <a:lnTo>
                    <a:pt x="327" y="107"/>
                  </a:lnTo>
                  <a:lnTo>
                    <a:pt x="330" y="100"/>
                  </a:lnTo>
                  <a:lnTo>
                    <a:pt x="332" y="94"/>
                  </a:lnTo>
                  <a:lnTo>
                    <a:pt x="335" y="89"/>
                  </a:lnTo>
                  <a:lnTo>
                    <a:pt x="338" y="85"/>
                  </a:lnTo>
                  <a:lnTo>
                    <a:pt x="339" y="78"/>
                  </a:lnTo>
                  <a:lnTo>
                    <a:pt x="343" y="75"/>
                  </a:lnTo>
                  <a:lnTo>
                    <a:pt x="344" y="70"/>
                  </a:lnTo>
                  <a:lnTo>
                    <a:pt x="347" y="67"/>
                  </a:lnTo>
                  <a:lnTo>
                    <a:pt x="352" y="59"/>
                  </a:lnTo>
                  <a:lnTo>
                    <a:pt x="358" y="55"/>
                  </a:lnTo>
                  <a:lnTo>
                    <a:pt x="363" y="52"/>
                  </a:lnTo>
                  <a:lnTo>
                    <a:pt x="368" y="47"/>
                  </a:lnTo>
                  <a:lnTo>
                    <a:pt x="371" y="44"/>
                  </a:lnTo>
                  <a:lnTo>
                    <a:pt x="376" y="41"/>
                  </a:lnTo>
                  <a:lnTo>
                    <a:pt x="380" y="39"/>
                  </a:lnTo>
                  <a:lnTo>
                    <a:pt x="385" y="36"/>
                  </a:lnTo>
                  <a:lnTo>
                    <a:pt x="390" y="34"/>
                  </a:lnTo>
                  <a:lnTo>
                    <a:pt x="394" y="33"/>
                  </a:lnTo>
                  <a:lnTo>
                    <a:pt x="399" y="33"/>
                  </a:lnTo>
                  <a:lnTo>
                    <a:pt x="402" y="31"/>
                  </a:lnTo>
                  <a:lnTo>
                    <a:pt x="407" y="31"/>
                  </a:lnTo>
                  <a:lnTo>
                    <a:pt x="412" y="31"/>
                  </a:lnTo>
                  <a:lnTo>
                    <a:pt x="415" y="31"/>
                  </a:lnTo>
                  <a:lnTo>
                    <a:pt x="420" y="31"/>
                  </a:lnTo>
                  <a:lnTo>
                    <a:pt x="423" y="33"/>
                  </a:lnTo>
                  <a:lnTo>
                    <a:pt x="427" y="34"/>
                  </a:lnTo>
                  <a:lnTo>
                    <a:pt x="431" y="36"/>
                  </a:lnTo>
                  <a:lnTo>
                    <a:pt x="434" y="39"/>
                  </a:lnTo>
                  <a:lnTo>
                    <a:pt x="437" y="44"/>
                  </a:lnTo>
                  <a:lnTo>
                    <a:pt x="440" y="52"/>
                  </a:lnTo>
                  <a:lnTo>
                    <a:pt x="440" y="55"/>
                  </a:lnTo>
                  <a:lnTo>
                    <a:pt x="442" y="58"/>
                  </a:lnTo>
                  <a:lnTo>
                    <a:pt x="443" y="63"/>
                  </a:lnTo>
                  <a:lnTo>
                    <a:pt x="443" y="66"/>
                  </a:lnTo>
                  <a:lnTo>
                    <a:pt x="445" y="70"/>
                  </a:lnTo>
                  <a:lnTo>
                    <a:pt x="445" y="74"/>
                  </a:lnTo>
                  <a:lnTo>
                    <a:pt x="446" y="78"/>
                  </a:lnTo>
                  <a:lnTo>
                    <a:pt x="448" y="83"/>
                  </a:lnTo>
                  <a:lnTo>
                    <a:pt x="448" y="86"/>
                  </a:lnTo>
                  <a:lnTo>
                    <a:pt x="448" y="91"/>
                  </a:lnTo>
                  <a:lnTo>
                    <a:pt x="448" y="96"/>
                  </a:lnTo>
                  <a:lnTo>
                    <a:pt x="449" y="100"/>
                  </a:lnTo>
                  <a:lnTo>
                    <a:pt x="449" y="107"/>
                  </a:lnTo>
                  <a:lnTo>
                    <a:pt x="451" y="114"/>
                  </a:lnTo>
                  <a:lnTo>
                    <a:pt x="451" y="119"/>
                  </a:lnTo>
                  <a:lnTo>
                    <a:pt x="451" y="124"/>
                  </a:lnTo>
                  <a:lnTo>
                    <a:pt x="451" y="127"/>
                  </a:lnTo>
                  <a:lnTo>
                    <a:pt x="451" y="129"/>
                  </a:lnTo>
                  <a:lnTo>
                    <a:pt x="453" y="125"/>
                  </a:lnTo>
                  <a:lnTo>
                    <a:pt x="459" y="124"/>
                  </a:lnTo>
                  <a:lnTo>
                    <a:pt x="464" y="122"/>
                  </a:lnTo>
                  <a:lnTo>
                    <a:pt x="468" y="121"/>
                  </a:lnTo>
                  <a:lnTo>
                    <a:pt x="475" y="121"/>
                  </a:lnTo>
                  <a:lnTo>
                    <a:pt x="481" y="122"/>
                  </a:lnTo>
                  <a:lnTo>
                    <a:pt x="489" y="124"/>
                  </a:lnTo>
                  <a:lnTo>
                    <a:pt x="495" y="127"/>
                  </a:lnTo>
                  <a:lnTo>
                    <a:pt x="501" y="132"/>
                  </a:lnTo>
                  <a:lnTo>
                    <a:pt x="506" y="138"/>
                  </a:lnTo>
                  <a:lnTo>
                    <a:pt x="511" y="141"/>
                  </a:lnTo>
                  <a:lnTo>
                    <a:pt x="515" y="146"/>
                  </a:lnTo>
                  <a:lnTo>
                    <a:pt x="517" y="147"/>
                  </a:lnTo>
                  <a:lnTo>
                    <a:pt x="519" y="149"/>
                  </a:lnTo>
                  <a:lnTo>
                    <a:pt x="519" y="147"/>
                  </a:lnTo>
                  <a:lnTo>
                    <a:pt x="523" y="147"/>
                  </a:lnTo>
                  <a:lnTo>
                    <a:pt x="528" y="146"/>
                  </a:lnTo>
                  <a:lnTo>
                    <a:pt x="534" y="143"/>
                  </a:lnTo>
                  <a:lnTo>
                    <a:pt x="541" y="141"/>
                  </a:lnTo>
                  <a:lnTo>
                    <a:pt x="548" y="138"/>
                  </a:lnTo>
                  <a:lnTo>
                    <a:pt x="553" y="138"/>
                  </a:lnTo>
                  <a:lnTo>
                    <a:pt x="559" y="138"/>
                  </a:lnTo>
                  <a:lnTo>
                    <a:pt x="564" y="138"/>
                  </a:lnTo>
                  <a:lnTo>
                    <a:pt x="570" y="139"/>
                  </a:lnTo>
                  <a:lnTo>
                    <a:pt x="577" y="143"/>
                  </a:lnTo>
                  <a:lnTo>
                    <a:pt x="585" y="146"/>
                  </a:lnTo>
                  <a:lnTo>
                    <a:pt x="589" y="149"/>
                  </a:lnTo>
                  <a:lnTo>
                    <a:pt x="594" y="152"/>
                  </a:lnTo>
                  <a:lnTo>
                    <a:pt x="599" y="154"/>
                  </a:lnTo>
                  <a:lnTo>
                    <a:pt x="600" y="155"/>
                  </a:lnTo>
                  <a:lnTo>
                    <a:pt x="600" y="154"/>
                  </a:lnTo>
                  <a:lnTo>
                    <a:pt x="600" y="150"/>
                  </a:lnTo>
                  <a:lnTo>
                    <a:pt x="600" y="146"/>
                  </a:lnTo>
                  <a:lnTo>
                    <a:pt x="602" y="139"/>
                  </a:lnTo>
                  <a:lnTo>
                    <a:pt x="602" y="135"/>
                  </a:lnTo>
                  <a:lnTo>
                    <a:pt x="603" y="132"/>
                  </a:lnTo>
                  <a:lnTo>
                    <a:pt x="603" y="127"/>
                  </a:lnTo>
                  <a:lnTo>
                    <a:pt x="605" y="122"/>
                  </a:lnTo>
                  <a:lnTo>
                    <a:pt x="605" y="118"/>
                  </a:lnTo>
                  <a:lnTo>
                    <a:pt x="607" y="113"/>
                  </a:lnTo>
                  <a:lnTo>
                    <a:pt x="607" y="108"/>
                  </a:lnTo>
                  <a:lnTo>
                    <a:pt x="610" y="103"/>
                  </a:lnTo>
                  <a:lnTo>
                    <a:pt x="610" y="97"/>
                  </a:lnTo>
                  <a:lnTo>
                    <a:pt x="611" y="92"/>
                  </a:lnTo>
                  <a:lnTo>
                    <a:pt x="613" y="86"/>
                  </a:lnTo>
                  <a:lnTo>
                    <a:pt x="614" y="81"/>
                  </a:lnTo>
                  <a:lnTo>
                    <a:pt x="616" y="77"/>
                  </a:lnTo>
                  <a:lnTo>
                    <a:pt x="618" y="72"/>
                  </a:lnTo>
                  <a:lnTo>
                    <a:pt x="619" y="66"/>
                  </a:lnTo>
                  <a:lnTo>
                    <a:pt x="621" y="63"/>
                  </a:lnTo>
                  <a:lnTo>
                    <a:pt x="622" y="56"/>
                  </a:lnTo>
                  <a:lnTo>
                    <a:pt x="624" y="52"/>
                  </a:lnTo>
                  <a:lnTo>
                    <a:pt x="625" y="47"/>
                  </a:lnTo>
                  <a:lnTo>
                    <a:pt x="627" y="44"/>
                  </a:lnTo>
                  <a:lnTo>
                    <a:pt x="630" y="37"/>
                  </a:lnTo>
                  <a:lnTo>
                    <a:pt x="635" y="33"/>
                  </a:lnTo>
                  <a:lnTo>
                    <a:pt x="638" y="28"/>
                  </a:lnTo>
                  <a:lnTo>
                    <a:pt x="643" y="23"/>
                  </a:lnTo>
                  <a:lnTo>
                    <a:pt x="646" y="19"/>
                  </a:lnTo>
                  <a:lnTo>
                    <a:pt x="651" y="16"/>
                  </a:lnTo>
                  <a:lnTo>
                    <a:pt x="654" y="11"/>
                  </a:lnTo>
                  <a:lnTo>
                    <a:pt x="658" y="9"/>
                  </a:lnTo>
                  <a:lnTo>
                    <a:pt x="662" y="6"/>
                  </a:lnTo>
                  <a:lnTo>
                    <a:pt x="666" y="5"/>
                  </a:lnTo>
                  <a:lnTo>
                    <a:pt x="673" y="1"/>
                  </a:lnTo>
                  <a:lnTo>
                    <a:pt x="680" y="0"/>
                  </a:lnTo>
                  <a:lnTo>
                    <a:pt x="688" y="1"/>
                  </a:lnTo>
                  <a:lnTo>
                    <a:pt x="695" y="6"/>
                  </a:lnTo>
                  <a:lnTo>
                    <a:pt x="699" y="11"/>
                  </a:lnTo>
                  <a:lnTo>
                    <a:pt x="704" y="17"/>
                  </a:lnTo>
                  <a:lnTo>
                    <a:pt x="706" y="22"/>
                  </a:lnTo>
                  <a:lnTo>
                    <a:pt x="707" y="25"/>
                  </a:lnTo>
                  <a:lnTo>
                    <a:pt x="707" y="30"/>
                  </a:lnTo>
                  <a:lnTo>
                    <a:pt x="709" y="34"/>
                  </a:lnTo>
                  <a:lnTo>
                    <a:pt x="709" y="39"/>
                  </a:lnTo>
                  <a:lnTo>
                    <a:pt x="709" y="42"/>
                  </a:lnTo>
                  <a:lnTo>
                    <a:pt x="709" y="47"/>
                  </a:lnTo>
                  <a:lnTo>
                    <a:pt x="709" y="53"/>
                  </a:lnTo>
                  <a:lnTo>
                    <a:pt x="707" y="58"/>
                  </a:lnTo>
                  <a:lnTo>
                    <a:pt x="707" y="64"/>
                  </a:lnTo>
                  <a:lnTo>
                    <a:pt x="706" y="70"/>
                  </a:lnTo>
                  <a:lnTo>
                    <a:pt x="704" y="77"/>
                  </a:lnTo>
                  <a:lnTo>
                    <a:pt x="702" y="80"/>
                  </a:lnTo>
                  <a:lnTo>
                    <a:pt x="701" y="85"/>
                  </a:lnTo>
                  <a:lnTo>
                    <a:pt x="699" y="89"/>
                  </a:lnTo>
                  <a:lnTo>
                    <a:pt x="699" y="97"/>
                  </a:lnTo>
                  <a:lnTo>
                    <a:pt x="698" y="100"/>
                  </a:lnTo>
                  <a:lnTo>
                    <a:pt x="698" y="103"/>
                  </a:lnTo>
                  <a:lnTo>
                    <a:pt x="696" y="108"/>
                  </a:lnTo>
                  <a:lnTo>
                    <a:pt x="696" y="113"/>
                  </a:lnTo>
                  <a:lnTo>
                    <a:pt x="696" y="116"/>
                  </a:lnTo>
                  <a:lnTo>
                    <a:pt x="696" y="121"/>
                  </a:lnTo>
                  <a:lnTo>
                    <a:pt x="695" y="125"/>
                  </a:lnTo>
                  <a:lnTo>
                    <a:pt x="695" y="132"/>
                  </a:lnTo>
                  <a:lnTo>
                    <a:pt x="693" y="135"/>
                  </a:lnTo>
                  <a:lnTo>
                    <a:pt x="693" y="139"/>
                  </a:lnTo>
                  <a:lnTo>
                    <a:pt x="691" y="146"/>
                  </a:lnTo>
                  <a:lnTo>
                    <a:pt x="691" y="152"/>
                  </a:lnTo>
                  <a:lnTo>
                    <a:pt x="691" y="157"/>
                  </a:lnTo>
                  <a:lnTo>
                    <a:pt x="690" y="161"/>
                  </a:lnTo>
                  <a:lnTo>
                    <a:pt x="690" y="168"/>
                  </a:lnTo>
                  <a:lnTo>
                    <a:pt x="690" y="174"/>
                  </a:lnTo>
                  <a:lnTo>
                    <a:pt x="688" y="179"/>
                  </a:lnTo>
                  <a:lnTo>
                    <a:pt x="688" y="185"/>
                  </a:lnTo>
                  <a:lnTo>
                    <a:pt x="687" y="191"/>
                  </a:lnTo>
                  <a:lnTo>
                    <a:pt x="687" y="198"/>
                  </a:lnTo>
                  <a:lnTo>
                    <a:pt x="687" y="202"/>
                  </a:lnTo>
                  <a:lnTo>
                    <a:pt x="685" y="209"/>
                  </a:lnTo>
                  <a:lnTo>
                    <a:pt x="685" y="215"/>
                  </a:lnTo>
                  <a:lnTo>
                    <a:pt x="685" y="221"/>
                  </a:lnTo>
                  <a:lnTo>
                    <a:pt x="684" y="227"/>
                  </a:lnTo>
                  <a:lnTo>
                    <a:pt x="682" y="234"/>
                  </a:lnTo>
                  <a:lnTo>
                    <a:pt x="682" y="238"/>
                  </a:lnTo>
                  <a:lnTo>
                    <a:pt x="682" y="245"/>
                  </a:lnTo>
                  <a:lnTo>
                    <a:pt x="680" y="251"/>
                  </a:lnTo>
                  <a:lnTo>
                    <a:pt x="680" y="257"/>
                  </a:lnTo>
                  <a:lnTo>
                    <a:pt x="679" y="263"/>
                  </a:lnTo>
                  <a:lnTo>
                    <a:pt x="679" y="270"/>
                  </a:lnTo>
                  <a:lnTo>
                    <a:pt x="677" y="274"/>
                  </a:lnTo>
                  <a:lnTo>
                    <a:pt x="676" y="281"/>
                  </a:lnTo>
                  <a:lnTo>
                    <a:pt x="676" y="285"/>
                  </a:lnTo>
                  <a:lnTo>
                    <a:pt x="674" y="292"/>
                  </a:lnTo>
                  <a:lnTo>
                    <a:pt x="674" y="296"/>
                  </a:lnTo>
                  <a:lnTo>
                    <a:pt x="674" y="303"/>
                  </a:lnTo>
                  <a:lnTo>
                    <a:pt x="673" y="307"/>
                  </a:lnTo>
                  <a:lnTo>
                    <a:pt x="673" y="312"/>
                  </a:lnTo>
                  <a:lnTo>
                    <a:pt x="671" y="317"/>
                  </a:lnTo>
                  <a:lnTo>
                    <a:pt x="671" y="322"/>
                  </a:lnTo>
                  <a:lnTo>
                    <a:pt x="669" y="326"/>
                  </a:lnTo>
                  <a:lnTo>
                    <a:pt x="669" y="331"/>
                  </a:lnTo>
                  <a:lnTo>
                    <a:pt x="668" y="334"/>
                  </a:lnTo>
                  <a:lnTo>
                    <a:pt x="668" y="339"/>
                  </a:lnTo>
                  <a:lnTo>
                    <a:pt x="666" y="342"/>
                  </a:lnTo>
                  <a:lnTo>
                    <a:pt x="666" y="347"/>
                  </a:lnTo>
                  <a:lnTo>
                    <a:pt x="665" y="353"/>
                  </a:lnTo>
                  <a:lnTo>
                    <a:pt x="663" y="359"/>
                  </a:lnTo>
                  <a:lnTo>
                    <a:pt x="662" y="364"/>
                  </a:lnTo>
                  <a:lnTo>
                    <a:pt x="662" y="367"/>
                  </a:lnTo>
                  <a:lnTo>
                    <a:pt x="658" y="373"/>
                  </a:lnTo>
                  <a:lnTo>
                    <a:pt x="655" y="380"/>
                  </a:lnTo>
                  <a:lnTo>
                    <a:pt x="652" y="387"/>
                  </a:lnTo>
                  <a:lnTo>
                    <a:pt x="649" y="395"/>
                  </a:lnTo>
                  <a:lnTo>
                    <a:pt x="644" y="402"/>
                  </a:lnTo>
                  <a:lnTo>
                    <a:pt x="641" y="409"/>
                  </a:lnTo>
                  <a:lnTo>
                    <a:pt x="638" y="416"/>
                  </a:lnTo>
                  <a:lnTo>
                    <a:pt x="635" y="424"/>
                  </a:lnTo>
                  <a:lnTo>
                    <a:pt x="630" y="428"/>
                  </a:lnTo>
                  <a:lnTo>
                    <a:pt x="627" y="433"/>
                  </a:lnTo>
                  <a:lnTo>
                    <a:pt x="624" y="438"/>
                  </a:lnTo>
                  <a:lnTo>
                    <a:pt x="621" y="442"/>
                  </a:lnTo>
                  <a:lnTo>
                    <a:pt x="618" y="447"/>
                  </a:lnTo>
                  <a:lnTo>
                    <a:pt x="616" y="449"/>
                  </a:lnTo>
                  <a:lnTo>
                    <a:pt x="614" y="450"/>
                  </a:lnTo>
                  <a:lnTo>
                    <a:pt x="613" y="450"/>
                  </a:lnTo>
                  <a:lnTo>
                    <a:pt x="608" y="449"/>
                  </a:lnTo>
                  <a:lnTo>
                    <a:pt x="607" y="444"/>
                  </a:lnTo>
                  <a:lnTo>
                    <a:pt x="603" y="439"/>
                  </a:lnTo>
                  <a:lnTo>
                    <a:pt x="600" y="435"/>
                  </a:lnTo>
                  <a:lnTo>
                    <a:pt x="599" y="430"/>
                  </a:lnTo>
                  <a:lnTo>
                    <a:pt x="597" y="427"/>
                  </a:lnTo>
                  <a:lnTo>
                    <a:pt x="597" y="424"/>
                  </a:lnTo>
                  <a:lnTo>
                    <a:pt x="599" y="420"/>
                  </a:lnTo>
                  <a:lnTo>
                    <a:pt x="603" y="416"/>
                  </a:lnTo>
                  <a:lnTo>
                    <a:pt x="607" y="411"/>
                  </a:lnTo>
                  <a:lnTo>
                    <a:pt x="611" y="408"/>
                  </a:lnTo>
                  <a:lnTo>
                    <a:pt x="616" y="403"/>
                  </a:lnTo>
                  <a:lnTo>
                    <a:pt x="622" y="400"/>
                  </a:lnTo>
                  <a:lnTo>
                    <a:pt x="625" y="394"/>
                  </a:lnTo>
                  <a:lnTo>
                    <a:pt x="630" y="389"/>
                  </a:lnTo>
                  <a:lnTo>
                    <a:pt x="635" y="384"/>
                  </a:lnTo>
                  <a:lnTo>
                    <a:pt x="638" y="380"/>
                  </a:lnTo>
                  <a:lnTo>
                    <a:pt x="641" y="373"/>
                  </a:lnTo>
                  <a:lnTo>
                    <a:pt x="644" y="369"/>
                  </a:lnTo>
                  <a:lnTo>
                    <a:pt x="646" y="364"/>
                  </a:lnTo>
                  <a:lnTo>
                    <a:pt x="649" y="359"/>
                  </a:lnTo>
                  <a:lnTo>
                    <a:pt x="649" y="356"/>
                  </a:lnTo>
                  <a:lnTo>
                    <a:pt x="649" y="351"/>
                  </a:lnTo>
                  <a:lnTo>
                    <a:pt x="651" y="347"/>
                  </a:lnTo>
                  <a:lnTo>
                    <a:pt x="652" y="340"/>
                  </a:lnTo>
                  <a:lnTo>
                    <a:pt x="652" y="336"/>
                  </a:lnTo>
                  <a:lnTo>
                    <a:pt x="652" y="333"/>
                  </a:lnTo>
                  <a:lnTo>
                    <a:pt x="652" y="328"/>
                  </a:lnTo>
                  <a:lnTo>
                    <a:pt x="654" y="323"/>
                  </a:lnTo>
                  <a:lnTo>
                    <a:pt x="654" y="318"/>
                  </a:lnTo>
                  <a:lnTo>
                    <a:pt x="654" y="314"/>
                  </a:lnTo>
                  <a:lnTo>
                    <a:pt x="655" y="309"/>
                  </a:lnTo>
                  <a:lnTo>
                    <a:pt x="657" y="304"/>
                  </a:lnTo>
                  <a:lnTo>
                    <a:pt x="657" y="298"/>
                  </a:lnTo>
                  <a:lnTo>
                    <a:pt x="658" y="292"/>
                  </a:lnTo>
                  <a:lnTo>
                    <a:pt x="658" y="287"/>
                  </a:lnTo>
                  <a:lnTo>
                    <a:pt x="660" y="281"/>
                  </a:lnTo>
                  <a:lnTo>
                    <a:pt x="660" y="274"/>
                  </a:lnTo>
                  <a:lnTo>
                    <a:pt x="662" y="268"/>
                  </a:lnTo>
                  <a:lnTo>
                    <a:pt x="662" y="262"/>
                  </a:lnTo>
                  <a:lnTo>
                    <a:pt x="663" y="256"/>
                  </a:lnTo>
                  <a:lnTo>
                    <a:pt x="663" y="249"/>
                  </a:lnTo>
                  <a:lnTo>
                    <a:pt x="665" y="243"/>
                  </a:lnTo>
                  <a:lnTo>
                    <a:pt x="666" y="237"/>
                  </a:lnTo>
                  <a:lnTo>
                    <a:pt x="666" y="231"/>
                  </a:lnTo>
                  <a:lnTo>
                    <a:pt x="668" y="223"/>
                  </a:lnTo>
                  <a:lnTo>
                    <a:pt x="669" y="216"/>
                  </a:lnTo>
                  <a:lnTo>
                    <a:pt x="669" y="210"/>
                  </a:lnTo>
                  <a:lnTo>
                    <a:pt x="671" y="204"/>
                  </a:lnTo>
                  <a:lnTo>
                    <a:pt x="671" y="198"/>
                  </a:lnTo>
                  <a:lnTo>
                    <a:pt x="673" y="191"/>
                  </a:lnTo>
                  <a:lnTo>
                    <a:pt x="673" y="183"/>
                  </a:lnTo>
                  <a:lnTo>
                    <a:pt x="674" y="177"/>
                  </a:lnTo>
                  <a:lnTo>
                    <a:pt x="674" y="171"/>
                  </a:lnTo>
                  <a:lnTo>
                    <a:pt x="676" y="165"/>
                  </a:lnTo>
                  <a:lnTo>
                    <a:pt x="676" y="158"/>
                  </a:lnTo>
                  <a:lnTo>
                    <a:pt x="677" y="152"/>
                  </a:lnTo>
                  <a:lnTo>
                    <a:pt x="677" y="146"/>
                  </a:lnTo>
                  <a:lnTo>
                    <a:pt x="679" y="138"/>
                  </a:lnTo>
                  <a:lnTo>
                    <a:pt x="679" y="133"/>
                  </a:lnTo>
                  <a:lnTo>
                    <a:pt x="680" y="127"/>
                  </a:lnTo>
                  <a:lnTo>
                    <a:pt x="682" y="121"/>
                  </a:lnTo>
                  <a:lnTo>
                    <a:pt x="682" y="116"/>
                  </a:lnTo>
                  <a:lnTo>
                    <a:pt x="682" y="110"/>
                  </a:lnTo>
                  <a:lnTo>
                    <a:pt x="684" y="107"/>
                  </a:lnTo>
                  <a:lnTo>
                    <a:pt x="684" y="100"/>
                  </a:lnTo>
                  <a:lnTo>
                    <a:pt x="685" y="96"/>
                  </a:lnTo>
                  <a:lnTo>
                    <a:pt x="685" y="91"/>
                  </a:lnTo>
                  <a:lnTo>
                    <a:pt x="687" y="86"/>
                  </a:lnTo>
                  <a:lnTo>
                    <a:pt x="687" y="78"/>
                  </a:lnTo>
                  <a:lnTo>
                    <a:pt x="688" y="72"/>
                  </a:lnTo>
                  <a:lnTo>
                    <a:pt x="690" y="66"/>
                  </a:lnTo>
                  <a:lnTo>
                    <a:pt x="690" y="63"/>
                  </a:lnTo>
                  <a:lnTo>
                    <a:pt x="690" y="59"/>
                  </a:lnTo>
                  <a:lnTo>
                    <a:pt x="690" y="58"/>
                  </a:lnTo>
                  <a:lnTo>
                    <a:pt x="690" y="53"/>
                  </a:lnTo>
                  <a:lnTo>
                    <a:pt x="691" y="48"/>
                  </a:lnTo>
                  <a:lnTo>
                    <a:pt x="691" y="44"/>
                  </a:lnTo>
                  <a:lnTo>
                    <a:pt x="693" y="41"/>
                  </a:lnTo>
                  <a:lnTo>
                    <a:pt x="693" y="36"/>
                  </a:lnTo>
                  <a:lnTo>
                    <a:pt x="691" y="31"/>
                  </a:lnTo>
                  <a:lnTo>
                    <a:pt x="690" y="28"/>
                  </a:lnTo>
                  <a:lnTo>
                    <a:pt x="684" y="27"/>
                  </a:lnTo>
                  <a:lnTo>
                    <a:pt x="677" y="25"/>
                  </a:lnTo>
                  <a:lnTo>
                    <a:pt x="673" y="25"/>
                  </a:lnTo>
                  <a:lnTo>
                    <a:pt x="666" y="25"/>
                  </a:lnTo>
                  <a:lnTo>
                    <a:pt x="663" y="28"/>
                  </a:lnTo>
                  <a:lnTo>
                    <a:pt x="658" y="31"/>
                  </a:lnTo>
                  <a:lnTo>
                    <a:pt x="654" y="36"/>
                  </a:lnTo>
                  <a:lnTo>
                    <a:pt x="652" y="37"/>
                  </a:lnTo>
                  <a:lnTo>
                    <a:pt x="651" y="41"/>
                  </a:lnTo>
                  <a:lnTo>
                    <a:pt x="647" y="45"/>
                  </a:lnTo>
                  <a:lnTo>
                    <a:pt x="646" y="48"/>
                  </a:lnTo>
                  <a:lnTo>
                    <a:pt x="644" y="50"/>
                  </a:lnTo>
                  <a:lnTo>
                    <a:pt x="643" y="55"/>
                  </a:lnTo>
                  <a:lnTo>
                    <a:pt x="641" y="58"/>
                  </a:lnTo>
                  <a:lnTo>
                    <a:pt x="640" y="63"/>
                  </a:lnTo>
                  <a:lnTo>
                    <a:pt x="638" y="66"/>
                  </a:lnTo>
                  <a:lnTo>
                    <a:pt x="636" y="72"/>
                  </a:lnTo>
                  <a:lnTo>
                    <a:pt x="635" y="78"/>
                  </a:lnTo>
                  <a:lnTo>
                    <a:pt x="635" y="86"/>
                  </a:lnTo>
                  <a:lnTo>
                    <a:pt x="632" y="92"/>
                  </a:lnTo>
                  <a:lnTo>
                    <a:pt x="630" y="99"/>
                  </a:lnTo>
                  <a:lnTo>
                    <a:pt x="630" y="102"/>
                  </a:lnTo>
                  <a:lnTo>
                    <a:pt x="629" y="107"/>
                  </a:lnTo>
                  <a:lnTo>
                    <a:pt x="627" y="110"/>
                  </a:lnTo>
                  <a:lnTo>
                    <a:pt x="627" y="114"/>
                  </a:lnTo>
                  <a:lnTo>
                    <a:pt x="625" y="122"/>
                  </a:lnTo>
                  <a:lnTo>
                    <a:pt x="624" y="130"/>
                  </a:lnTo>
                  <a:lnTo>
                    <a:pt x="622" y="133"/>
                  </a:lnTo>
                  <a:lnTo>
                    <a:pt x="622" y="138"/>
                  </a:lnTo>
                  <a:lnTo>
                    <a:pt x="621" y="141"/>
                  </a:lnTo>
                  <a:lnTo>
                    <a:pt x="621" y="146"/>
                  </a:lnTo>
                  <a:lnTo>
                    <a:pt x="619" y="154"/>
                  </a:lnTo>
                  <a:lnTo>
                    <a:pt x="618" y="160"/>
                  </a:lnTo>
                  <a:lnTo>
                    <a:pt x="614" y="168"/>
                  </a:lnTo>
                  <a:lnTo>
                    <a:pt x="614" y="176"/>
                  </a:lnTo>
                  <a:lnTo>
                    <a:pt x="611" y="182"/>
                  </a:lnTo>
                  <a:lnTo>
                    <a:pt x="610" y="188"/>
                  </a:lnTo>
                  <a:lnTo>
                    <a:pt x="608" y="194"/>
                  </a:lnTo>
                  <a:lnTo>
                    <a:pt x="608" y="201"/>
                  </a:lnTo>
                  <a:lnTo>
                    <a:pt x="607" y="205"/>
                  </a:lnTo>
                  <a:lnTo>
                    <a:pt x="605" y="209"/>
                  </a:lnTo>
                  <a:lnTo>
                    <a:pt x="603" y="213"/>
                  </a:lnTo>
                  <a:lnTo>
                    <a:pt x="602" y="216"/>
                  </a:lnTo>
                  <a:lnTo>
                    <a:pt x="600" y="220"/>
                  </a:lnTo>
                  <a:lnTo>
                    <a:pt x="599" y="221"/>
                  </a:lnTo>
                  <a:lnTo>
                    <a:pt x="596" y="218"/>
                  </a:lnTo>
                  <a:lnTo>
                    <a:pt x="594" y="215"/>
                  </a:lnTo>
                  <a:lnTo>
                    <a:pt x="594" y="212"/>
                  </a:lnTo>
                  <a:lnTo>
                    <a:pt x="594" y="207"/>
                  </a:lnTo>
                  <a:lnTo>
                    <a:pt x="592" y="202"/>
                  </a:lnTo>
                  <a:lnTo>
                    <a:pt x="592" y="199"/>
                  </a:lnTo>
                  <a:lnTo>
                    <a:pt x="592" y="193"/>
                  </a:lnTo>
                  <a:lnTo>
                    <a:pt x="594" y="190"/>
                  </a:lnTo>
                  <a:lnTo>
                    <a:pt x="594" y="183"/>
                  </a:lnTo>
                  <a:lnTo>
                    <a:pt x="594" y="179"/>
                  </a:lnTo>
                  <a:lnTo>
                    <a:pt x="594" y="176"/>
                  </a:lnTo>
                  <a:lnTo>
                    <a:pt x="594" y="172"/>
                  </a:lnTo>
                  <a:lnTo>
                    <a:pt x="596" y="166"/>
                  </a:lnTo>
                  <a:lnTo>
                    <a:pt x="597" y="165"/>
                  </a:lnTo>
                  <a:lnTo>
                    <a:pt x="596" y="163"/>
                  </a:lnTo>
                  <a:lnTo>
                    <a:pt x="592" y="161"/>
                  </a:lnTo>
                  <a:lnTo>
                    <a:pt x="588" y="158"/>
                  </a:lnTo>
                  <a:lnTo>
                    <a:pt x="581" y="155"/>
                  </a:lnTo>
                  <a:lnTo>
                    <a:pt x="575" y="152"/>
                  </a:lnTo>
                  <a:lnTo>
                    <a:pt x="567" y="150"/>
                  </a:lnTo>
                  <a:lnTo>
                    <a:pt x="559" y="149"/>
                  </a:lnTo>
                  <a:lnTo>
                    <a:pt x="553" y="150"/>
                  </a:lnTo>
                  <a:lnTo>
                    <a:pt x="547" y="154"/>
                  </a:lnTo>
                  <a:lnTo>
                    <a:pt x="539" y="160"/>
                  </a:lnTo>
                  <a:lnTo>
                    <a:pt x="533" y="166"/>
                  </a:lnTo>
                  <a:lnTo>
                    <a:pt x="528" y="172"/>
                  </a:lnTo>
                  <a:lnTo>
                    <a:pt x="522" y="179"/>
                  </a:lnTo>
                  <a:lnTo>
                    <a:pt x="519" y="183"/>
                  </a:lnTo>
                  <a:lnTo>
                    <a:pt x="514" y="183"/>
                  </a:lnTo>
                  <a:lnTo>
                    <a:pt x="512" y="183"/>
                  </a:lnTo>
                  <a:lnTo>
                    <a:pt x="509" y="179"/>
                  </a:lnTo>
                  <a:lnTo>
                    <a:pt x="506" y="174"/>
                  </a:lnTo>
                  <a:lnTo>
                    <a:pt x="503" y="168"/>
                  </a:lnTo>
                  <a:lnTo>
                    <a:pt x="501" y="161"/>
                  </a:lnTo>
                  <a:lnTo>
                    <a:pt x="498" y="155"/>
                  </a:lnTo>
                  <a:lnTo>
                    <a:pt x="497" y="150"/>
                  </a:lnTo>
                  <a:lnTo>
                    <a:pt x="495" y="147"/>
                  </a:lnTo>
                  <a:lnTo>
                    <a:pt x="495" y="146"/>
                  </a:lnTo>
                  <a:lnTo>
                    <a:pt x="446" y="150"/>
                  </a:lnTo>
                  <a:lnTo>
                    <a:pt x="445" y="150"/>
                  </a:lnTo>
                  <a:lnTo>
                    <a:pt x="443" y="154"/>
                  </a:lnTo>
                  <a:lnTo>
                    <a:pt x="442" y="158"/>
                  </a:lnTo>
                  <a:lnTo>
                    <a:pt x="438" y="163"/>
                  </a:lnTo>
                  <a:lnTo>
                    <a:pt x="434" y="169"/>
                  </a:lnTo>
                  <a:lnTo>
                    <a:pt x="431" y="176"/>
                  </a:lnTo>
                  <a:lnTo>
                    <a:pt x="427" y="180"/>
                  </a:lnTo>
                  <a:lnTo>
                    <a:pt x="426" y="183"/>
                  </a:lnTo>
                  <a:lnTo>
                    <a:pt x="423" y="188"/>
                  </a:lnTo>
                  <a:lnTo>
                    <a:pt x="421" y="191"/>
                  </a:lnTo>
                  <a:lnTo>
                    <a:pt x="415" y="199"/>
                  </a:lnTo>
                  <a:lnTo>
                    <a:pt x="410" y="207"/>
                  </a:lnTo>
                  <a:lnTo>
                    <a:pt x="405" y="213"/>
                  </a:lnTo>
                  <a:lnTo>
                    <a:pt x="401" y="220"/>
                  </a:lnTo>
                  <a:lnTo>
                    <a:pt x="396" y="224"/>
                  </a:lnTo>
                  <a:lnTo>
                    <a:pt x="391" y="229"/>
                  </a:lnTo>
                  <a:lnTo>
                    <a:pt x="387" y="231"/>
                  </a:lnTo>
                  <a:lnTo>
                    <a:pt x="383" y="231"/>
                  </a:lnTo>
                  <a:lnTo>
                    <a:pt x="379" y="229"/>
                  </a:lnTo>
                  <a:lnTo>
                    <a:pt x="377" y="226"/>
                  </a:lnTo>
                  <a:lnTo>
                    <a:pt x="377" y="221"/>
                  </a:lnTo>
                  <a:lnTo>
                    <a:pt x="379" y="218"/>
                  </a:lnTo>
                  <a:lnTo>
                    <a:pt x="382" y="213"/>
                  </a:lnTo>
                  <a:lnTo>
                    <a:pt x="387" y="207"/>
                  </a:lnTo>
                  <a:lnTo>
                    <a:pt x="393" y="201"/>
                  </a:lnTo>
                  <a:lnTo>
                    <a:pt x="399" y="196"/>
                  </a:lnTo>
                  <a:lnTo>
                    <a:pt x="402" y="191"/>
                  </a:lnTo>
                  <a:lnTo>
                    <a:pt x="405" y="187"/>
                  </a:lnTo>
                  <a:lnTo>
                    <a:pt x="410" y="180"/>
                  </a:lnTo>
                  <a:lnTo>
                    <a:pt x="413" y="176"/>
                  </a:lnTo>
                  <a:lnTo>
                    <a:pt x="416" y="169"/>
                  </a:lnTo>
                  <a:lnTo>
                    <a:pt x="420" y="161"/>
                  </a:lnTo>
                  <a:lnTo>
                    <a:pt x="421" y="155"/>
                  </a:lnTo>
                  <a:lnTo>
                    <a:pt x="424" y="147"/>
                  </a:lnTo>
                  <a:lnTo>
                    <a:pt x="426" y="144"/>
                  </a:lnTo>
                  <a:lnTo>
                    <a:pt x="426" y="139"/>
                  </a:lnTo>
                  <a:lnTo>
                    <a:pt x="427" y="136"/>
                  </a:lnTo>
                  <a:lnTo>
                    <a:pt x="429" y="132"/>
                  </a:lnTo>
                  <a:lnTo>
                    <a:pt x="429" y="124"/>
                  </a:lnTo>
                  <a:lnTo>
                    <a:pt x="432" y="118"/>
                  </a:lnTo>
                  <a:lnTo>
                    <a:pt x="432" y="111"/>
                  </a:lnTo>
                  <a:lnTo>
                    <a:pt x="434" y="105"/>
                  </a:lnTo>
                  <a:lnTo>
                    <a:pt x="434" y="99"/>
                  </a:lnTo>
                  <a:lnTo>
                    <a:pt x="434" y="94"/>
                  </a:lnTo>
                  <a:lnTo>
                    <a:pt x="434" y="88"/>
                  </a:lnTo>
                  <a:lnTo>
                    <a:pt x="432" y="83"/>
                  </a:lnTo>
                  <a:lnTo>
                    <a:pt x="432" y="78"/>
                  </a:lnTo>
                  <a:lnTo>
                    <a:pt x="432" y="75"/>
                  </a:lnTo>
                  <a:lnTo>
                    <a:pt x="429" y="69"/>
                  </a:lnTo>
                  <a:lnTo>
                    <a:pt x="429" y="64"/>
                  </a:lnTo>
                  <a:lnTo>
                    <a:pt x="426" y="59"/>
                  </a:lnTo>
                  <a:lnTo>
                    <a:pt x="421" y="58"/>
                  </a:lnTo>
                  <a:lnTo>
                    <a:pt x="415" y="56"/>
                  </a:lnTo>
                  <a:lnTo>
                    <a:pt x="409" y="56"/>
                  </a:lnTo>
                  <a:lnTo>
                    <a:pt x="405" y="56"/>
                  </a:lnTo>
                  <a:lnTo>
                    <a:pt x="401" y="56"/>
                  </a:lnTo>
                  <a:lnTo>
                    <a:pt x="396" y="58"/>
                  </a:lnTo>
                  <a:lnTo>
                    <a:pt x="393" y="59"/>
                  </a:lnTo>
                  <a:lnTo>
                    <a:pt x="388" y="59"/>
                  </a:lnTo>
                  <a:lnTo>
                    <a:pt x="383" y="61"/>
                  </a:lnTo>
                  <a:lnTo>
                    <a:pt x="380" y="64"/>
                  </a:lnTo>
                  <a:lnTo>
                    <a:pt x="377" y="66"/>
                  </a:lnTo>
                  <a:lnTo>
                    <a:pt x="369" y="69"/>
                  </a:lnTo>
                  <a:lnTo>
                    <a:pt x="363" y="74"/>
                  </a:lnTo>
                  <a:lnTo>
                    <a:pt x="357" y="78"/>
                  </a:lnTo>
                  <a:lnTo>
                    <a:pt x="354" y="83"/>
                  </a:lnTo>
                  <a:lnTo>
                    <a:pt x="352" y="86"/>
                  </a:lnTo>
                  <a:lnTo>
                    <a:pt x="349" y="91"/>
                  </a:lnTo>
                  <a:lnTo>
                    <a:pt x="347" y="96"/>
                  </a:lnTo>
                  <a:lnTo>
                    <a:pt x="344" y="102"/>
                  </a:lnTo>
                  <a:lnTo>
                    <a:pt x="341" y="107"/>
                  </a:lnTo>
                  <a:lnTo>
                    <a:pt x="339" y="110"/>
                  </a:lnTo>
                  <a:lnTo>
                    <a:pt x="339" y="114"/>
                  </a:lnTo>
                  <a:lnTo>
                    <a:pt x="338" y="118"/>
                  </a:lnTo>
                  <a:lnTo>
                    <a:pt x="335" y="122"/>
                  </a:lnTo>
                  <a:lnTo>
                    <a:pt x="333" y="127"/>
                  </a:lnTo>
                  <a:lnTo>
                    <a:pt x="333" y="132"/>
                  </a:lnTo>
                  <a:lnTo>
                    <a:pt x="332" y="136"/>
                  </a:lnTo>
                  <a:lnTo>
                    <a:pt x="328" y="139"/>
                  </a:lnTo>
                  <a:lnTo>
                    <a:pt x="327" y="144"/>
                  </a:lnTo>
                  <a:lnTo>
                    <a:pt x="325" y="149"/>
                  </a:lnTo>
                  <a:lnTo>
                    <a:pt x="324" y="154"/>
                  </a:lnTo>
                  <a:lnTo>
                    <a:pt x="322" y="158"/>
                  </a:lnTo>
                  <a:lnTo>
                    <a:pt x="321" y="161"/>
                  </a:lnTo>
                  <a:lnTo>
                    <a:pt x="319" y="166"/>
                  </a:lnTo>
                  <a:lnTo>
                    <a:pt x="319" y="171"/>
                  </a:lnTo>
                  <a:lnTo>
                    <a:pt x="317" y="177"/>
                  </a:lnTo>
                  <a:lnTo>
                    <a:pt x="316" y="185"/>
                  </a:lnTo>
                  <a:lnTo>
                    <a:pt x="314" y="191"/>
                  </a:lnTo>
                  <a:lnTo>
                    <a:pt x="316" y="196"/>
                  </a:lnTo>
                  <a:lnTo>
                    <a:pt x="316" y="202"/>
                  </a:lnTo>
                  <a:lnTo>
                    <a:pt x="319" y="207"/>
                  </a:lnTo>
                  <a:lnTo>
                    <a:pt x="324" y="212"/>
                  </a:lnTo>
                  <a:lnTo>
                    <a:pt x="328" y="215"/>
                  </a:lnTo>
                  <a:lnTo>
                    <a:pt x="333" y="216"/>
                  </a:lnTo>
                  <a:lnTo>
                    <a:pt x="338" y="220"/>
                  </a:lnTo>
                  <a:lnTo>
                    <a:pt x="339" y="220"/>
                  </a:lnTo>
                  <a:lnTo>
                    <a:pt x="341" y="221"/>
                  </a:lnTo>
                  <a:lnTo>
                    <a:pt x="343" y="221"/>
                  </a:lnTo>
                  <a:lnTo>
                    <a:pt x="344" y="221"/>
                  </a:lnTo>
                  <a:lnTo>
                    <a:pt x="347" y="224"/>
                  </a:lnTo>
                  <a:lnTo>
                    <a:pt x="350" y="227"/>
                  </a:lnTo>
                  <a:lnTo>
                    <a:pt x="352" y="229"/>
                  </a:lnTo>
                  <a:lnTo>
                    <a:pt x="352" y="231"/>
                  </a:lnTo>
                  <a:lnTo>
                    <a:pt x="349" y="234"/>
                  </a:lnTo>
                  <a:lnTo>
                    <a:pt x="344" y="235"/>
                  </a:lnTo>
                  <a:lnTo>
                    <a:pt x="339" y="235"/>
                  </a:lnTo>
                  <a:lnTo>
                    <a:pt x="336" y="235"/>
                  </a:lnTo>
                  <a:lnTo>
                    <a:pt x="333" y="234"/>
                  </a:lnTo>
                  <a:lnTo>
                    <a:pt x="328" y="234"/>
                  </a:lnTo>
                  <a:lnTo>
                    <a:pt x="322" y="231"/>
                  </a:lnTo>
                  <a:lnTo>
                    <a:pt x="316" y="229"/>
                  </a:lnTo>
                  <a:lnTo>
                    <a:pt x="310" y="223"/>
                  </a:lnTo>
                  <a:lnTo>
                    <a:pt x="305" y="218"/>
                  </a:lnTo>
                  <a:lnTo>
                    <a:pt x="300" y="212"/>
                  </a:lnTo>
                  <a:lnTo>
                    <a:pt x="297" y="205"/>
                  </a:lnTo>
                  <a:lnTo>
                    <a:pt x="107" y="182"/>
                  </a:lnTo>
                  <a:lnTo>
                    <a:pt x="93" y="223"/>
                  </a:lnTo>
                  <a:lnTo>
                    <a:pt x="80" y="223"/>
                  </a:lnTo>
                  <a:lnTo>
                    <a:pt x="93" y="182"/>
                  </a:lnTo>
                  <a:lnTo>
                    <a:pt x="75" y="177"/>
                  </a:lnTo>
                  <a:lnTo>
                    <a:pt x="55" y="218"/>
                  </a:lnTo>
                  <a:lnTo>
                    <a:pt x="42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054"/>
            <p:cNvSpPr>
              <a:spLocks/>
            </p:cNvSpPr>
            <p:nvPr/>
          </p:nvSpPr>
          <p:spPr bwMode="auto">
            <a:xfrm>
              <a:off x="1044" y="888"/>
              <a:ext cx="217" cy="112"/>
            </a:xfrm>
            <a:custGeom>
              <a:avLst/>
              <a:gdLst>
                <a:gd name="T0" fmla="*/ 2 w 433"/>
                <a:gd name="T1" fmla="*/ 11 h 224"/>
                <a:gd name="T2" fmla="*/ 4 w 433"/>
                <a:gd name="T3" fmla="*/ 12 h 224"/>
                <a:gd name="T4" fmla="*/ 6 w 433"/>
                <a:gd name="T5" fmla="*/ 11 h 224"/>
                <a:gd name="T6" fmla="*/ 8 w 433"/>
                <a:gd name="T7" fmla="*/ 11 h 224"/>
                <a:gd name="T8" fmla="*/ 6 w 433"/>
                <a:gd name="T9" fmla="*/ 10 h 224"/>
                <a:gd name="T10" fmla="*/ 4 w 433"/>
                <a:gd name="T11" fmla="*/ 9 h 224"/>
                <a:gd name="T12" fmla="*/ 4 w 433"/>
                <a:gd name="T13" fmla="*/ 7 h 224"/>
                <a:gd name="T14" fmla="*/ 6 w 433"/>
                <a:gd name="T15" fmla="*/ 8 h 224"/>
                <a:gd name="T16" fmla="*/ 8 w 433"/>
                <a:gd name="T17" fmla="*/ 9 h 224"/>
                <a:gd name="T18" fmla="*/ 11 w 433"/>
                <a:gd name="T19" fmla="*/ 9 h 224"/>
                <a:gd name="T20" fmla="*/ 14 w 433"/>
                <a:gd name="T21" fmla="*/ 10 h 224"/>
                <a:gd name="T22" fmla="*/ 17 w 433"/>
                <a:gd name="T23" fmla="*/ 10 h 224"/>
                <a:gd name="T24" fmla="*/ 19 w 433"/>
                <a:gd name="T25" fmla="*/ 9 h 224"/>
                <a:gd name="T26" fmla="*/ 21 w 433"/>
                <a:gd name="T27" fmla="*/ 8 h 224"/>
                <a:gd name="T28" fmla="*/ 26 w 433"/>
                <a:gd name="T29" fmla="*/ 10 h 224"/>
                <a:gd name="T30" fmla="*/ 24 w 433"/>
                <a:gd name="T31" fmla="*/ 7 h 224"/>
                <a:gd name="T32" fmla="*/ 22 w 433"/>
                <a:gd name="T33" fmla="*/ 7 h 224"/>
                <a:gd name="T34" fmla="*/ 20 w 433"/>
                <a:gd name="T35" fmla="*/ 5 h 224"/>
                <a:gd name="T36" fmla="*/ 18 w 433"/>
                <a:gd name="T37" fmla="*/ 4 h 224"/>
                <a:gd name="T38" fmla="*/ 16 w 433"/>
                <a:gd name="T39" fmla="*/ 4 h 224"/>
                <a:gd name="T40" fmla="*/ 15 w 433"/>
                <a:gd name="T41" fmla="*/ 4 h 224"/>
                <a:gd name="T42" fmla="*/ 18 w 433"/>
                <a:gd name="T43" fmla="*/ 3 h 224"/>
                <a:gd name="T44" fmla="*/ 19 w 433"/>
                <a:gd name="T45" fmla="*/ 4 h 224"/>
                <a:gd name="T46" fmla="*/ 22 w 433"/>
                <a:gd name="T47" fmla="*/ 5 h 224"/>
                <a:gd name="T48" fmla="*/ 24 w 433"/>
                <a:gd name="T49" fmla="*/ 4 h 224"/>
                <a:gd name="T50" fmla="*/ 22 w 433"/>
                <a:gd name="T51" fmla="*/ 3 h 224"/>
                <a:gd name="T52" fmla="*/ 20 w 433"/>
                <a:gd name="T53" fmla="*/ 2 h 224"/>
                <a:gd name="T54" fmla="*/ 17 w 433"/>
                <a:gd name="T55" fmla="*/ 1 h 224"/>
                <a:gd name="T56" fmla="*/ 15 w 433"/>
                <a:gd name="T57" fmla="*/ 1 h 224"/>
                <a:gd name="T58" fmla="*/ 15 w 433"/>
                <a:gd name="T59" fmla="*/ 1 h 224"/>
                <a:gd name="T60" fmla="*/ 17 w 433"/>
                <a:gd name="T61" fmla="*/ 1 h 224"/>
                <a:gd name="T62" fmla="*/ 18 w 433"/>
                <a:gd name="T63" fmla="*/ 1 h 224"/>
                <a:gd name="T64" fmla="*/ 20 w 433"/>
                <a:gd name="T65" fmla="*/ 1 h 224"/>
                <a:gd name="T66" fmla="*/ 22 w 433"/>
                <a:gd name="T67" fmla="*/ 2 h 224"/>
                <a:gd name="T68" fmla="*/ 24 w 433"/>
                <a:gd name="T69" fmla="*/ 3 h 224"/>
                <a:gd name="T70" fmla="*/ 25 w 433"/>
                <a:gd name="T71" fmla="*/ 6 h 224"/>
                <a:gd name="T72" fmla="*/ 26 w 433"/>
                <a:gd name="T73" fmla="*/ 8 h 224"/>
                <a:gd name="T74" fmla="*/ 27 w 433"/>
                <a:gd name="T75" fmla="*/ 10 h 224"/>
                <a:gd name="T76" fmla="*/ 26 w 433"/>
                <a:gd name="T77" fmla="*/ 11 h 224"/>
                <a:gd name="T78" fmla="*/ 26 w 433"/>
                <a:gd name="T79" fmla="*/ 14 h 224"/>
                <a:gd name="T80" fmla="*/ 23 w 433"/>
                <a:gd name="T81" fmla="*/ 14 h 224"/>
                <a:gd name="T82" fmla="*/ 21 w 433"/>
                <a:gd name="T83" fmla="*/ 12 h 224"/>
                <a:gd name="T84" fmla="*/ 21 w 433"/>
                <a:gd name="T85" fmla="*/ 11 h 224"/>
                <a:gd name="T86" fmla="*/ 19 w 433"/>
                <a:gd name="T87" fmla="*/ 11 h 224"/>
                <a:gd name="T88" fmla="*/ 16 w 433"/>
                <a:gd name="T89" fmla="*/ 13 h 224"/>
                <a:gd name="T90" fmla="*/ 13 w 433"/>
                <a:gd name="T91" fmla="*/ 14 h 224"/>
                <a:gd name="T92" fmla="*/ 11 w 433"/>
                <a:gd name="T93" fmla="*/ 14 h 224"/>
                <a:gd name="T94" fmla="*/ 9 w 433"/>
                <a:gd name="T95" fmla="*/ 14 h 224"/>
                <a:gd name="T96" fmla="*/ 7 w 433"/>
                <a:gd name="T97" fmla="*/ 14 h 224"/>
                <a:gd name="T98" fmla="*/ 6 w 433"/>
                <a:gd name="T99" fmla="*/ 14 h 224"/>
                <a:gd name="T100" fmla="*/ 9 w 433"/>
                <a:gd name="T101" fmla="*/ 14 h 224"/>
                <a:gd name="T102" fmla="*/ 10 w 433"/>
                <a:gd name="T103" fmla="*/ 13 h 224"/>
                <a:gd name="T104" fmla="*/ 10 w 433"/>
                <a:gd name="T105" fmla="*/ 12 h 224"/>
                <a:gd name="T106" fmla="*/ 7 w 433"/>
                <a:gd name="T107" fmla="*/ 12 h 224"/>
                <a:gd name="T108" fmla="*/ 5 w 433"/>
                <a:gd name="T109" fmla="*/ 13 h 224"/>
                <a:gd name="T110" fmla="*/ 3 w 433"/>
                <a:gd name="T111" fmla="*/ 12 h 224"/>
                <a:gd name="T112" fmla="*/ 1 w 433"/>
                <a:gd name="T113" fmla="*/ 11 h 2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33"/>
                <a:gd name="T172" fmla="*/ 0 h 224"/>
                <a:gd name="T173" fmla="*/ 433 w 433"/>
                <a:gd name="T174" fmla="*/ 224 h 2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33" h="224">
                  <a:moveTo>
                    <a:pt x="0" y="158"/>
                  </a:moveTo>
                  <a:lnTo>
                    <a:pt x="1" y="160"/>
                  </a:lnTo>
                  <a:lnTo>
                    <a:pt x="8" y="161"/>
                  </a:lnTo>
                  <a:lnTo>
                    <a:pt x="9" y="163"/>
                  </a:lnTo>
                  <a:lnTo>
                    <a:pt x="14" y="165"/>
                  </a:lnTo>
                  <a:lnTo>
                    <a:pt x="19" y="168"/>
                  </a:lnTo>
                  <a:lnTo>
                    <a:pt x="23" y="169"/>
                  </a:lnTo>
                  <a:lnTo>
                    <a:pt x="28" y="171"/>
                  </a:lnTo>
                  <a:lnTo>
                    <a:pt x="33" y="172"/>
                  </a:lnTo>
                  <a:lnTo>
                    <a:pt x="37" y="174"/>
                  </a:lnTo>
                  <a:lnTo>
                    <a:pt x="42" y="177"/>
                  </a:lnTo>
                  <a:lnTo>
                    <a:pt x="47" y="177"/>
                  </a:lnTo>
                  <a:lnTo>
                    <a:pt x="52" y="179"/>
                  </a:lnTo>
                  <a:lnTo>
                    <a:pt x="56" y="179"/>
                  </a:lnTo>
                  <a:lnTo>
                    <a:pt x="61" y="179"/>
                  </a:lnTo>
                  <a:lnTo>
                    <a:pt x="64" y="177"/>
                  </a:lnTo>
                  <a:lnTo>
                    <a:pt x="69" y="177"/>
                  </a:lnTo>
                  <a:lnTo>
                    <a:pt x="74" y="176"/>
                  </a:lnTo>
                  <a:lnTo>
                    <a:pt x="78" y="176"/>
                  </a:lnTo>
                  <a:lnTo>
                    <a:pt x="81" y="174"/>
                  </a:lnTo>
                  <a:lnTo>
                    <a:pt x="88" y="172"/>
                  </a:lnTo>
                  <a:lnTo>
                    <a:pt x="91" y="171"/>
                  </a:lnTo>
                  <a:lnTo>
                    <a:pt x="97" y="171"/>
                  </a:lnTo>
                  <a:lnTo>
                    <a:pt x="100" y="168"/>
                  </a:lnTo>
                  <a:lnTo>
                    <a:pt x="105" y="168"/>
                  </a:lnTo>
                  <a:lnTo>
                    <a:pt x="108" y="166"/>
                  </a:lnTo>
                  <a:lnTo>
                    <a:pt x="111" y="165"/>
                  </a:lnTo>
                  <a:lnTo>
                    <a:pt x="116" y="163"/>
                  </a:lnTo>
                  <a:lnTo>
                    <a:pt x="118" y="163"/>
                  </a:lnTo>
                  <a:lnTo>
                    <a:pt x="116" y="163"/>
                  </a:lnTo>
                  <a:lnTo>
                    <a:pt x="114" y="163"/>
                  </a:lnTo>
                  <a:lnTo>
                    <a:pt x="111" y="161"/>
                  </a:lnTo>
                  <a:lnTo>
                    <a:pt x="107" y="161"/>
                  </a:lnTo>
                  <a:lnTo>
                    <a:pt x="100" y="158"/>
                  </a:lnTo>
                  <a:lnTo>
                    <a:pt x="96" y="157"/>
                  </a:lnTo>
                  <a:lnTo>
                    <a:pt x="89" y="155"/>
                  </a:lnTo>
                  <a:lnTo>
                    <a:pt x="83" y="154"/>
                  </a:lnTo>
                  <a:lnTo>
                    <a:pt x="75" y="149"/>
                  </a:lnTo>
                  <a:lnTo>
                    <a:pt x="69" y="147"/>
                  </a:lnTo>
                  <a:lnTo>
                    <a:pt x="63" y="143"/>
                  </a:lnTo>
                  <a:lnTo>
                    <a:pt x="58" y="141"/>
                  </a:lnTo>
                  <a:lnTo>
                    <a:pt x="52" y="135"/>
                  </a:lnTo>
                  <a:lnTo>
                    <a:pt x="47" y="132"/>
                  </a:lnTo>
                  <a:lnTo>
                    <a:pt x="44" y="125"/>
                  </a:lnTo>
                  <a:lnTo>
                    <a:pt x="42" y="122"/>
                  </a:lnTo>
                  <a:lnTo>
                    <a:pt x="44" y="121"/>
                  </a:lnTo>
                  <a:lnTo>
                    <a:pt x="48" y="119"/>
                  </a:lnTo>
                  <a:lnTo>
                    <a:pt x="55" y="117"/>
                  </a:lnTo>
                  <a:lnTo>
                    <a:pt x="61" y="121"/>
                  </a:lnTo>
                  <a:lnTo>
                    <a:pt x="63" y="121"/>
                  </a:lnTo>
                  <a:lnTo>
                    <a:pt x="66" y="122"/>
                  </a:lnTo>
                  <a:lnTo>
                    <a:pt x="70" y="125"/>
                  </a:lnTo>
                  <a:lnTo>
                    <a:pt x="77" y="127"/>
                  </a:lnTo>
                  <a:lnTo>
                    <a:pt x="80" y="127"/>
                  </a:lnTo>
                  <a:lnTo>
                    <a:pt x="85" y="128"/>
                  </a:lnTo>
                  <a:lnTo>
                    <a:pt x="89" y="128"/>
                  </a:lnTo>
                  <a:lnTo>
                    <a:pt x="92" y="130"/>
                  </a:lnTo>
                  <a:lnTo>
                    <a:pt x="97" y="132"/>
                  </a:lnTo>
                  <a:lnTo>
                    <a:pt x="102" y="133"/>
                  </a:lnTo>
                  <a:lnTo>
                    <a:pt x="107" y="133"/>
                  </a:lnTo>
                  <a:lnTo>
                    <a:pt x="113" y="135"/>
                  </a:lnTo>
                  <a:lnTo>
                    <a:pt x="118" y="136"/>
                  </a:lnTo>
                  <a:lnTo>
                    <a:pt x="122" y="136"/>
                  </a:lnTo>
                  <a:lnTo>
                    <a:pt x="129" y="138"/>
                  </a:lnTo>
                  <a:lnTo>
                    <a:pt x="135" y="139"/>
                  </a:lnTo>
                  <a:lnTo>
                    <a:pt x="141" y="139"/>
                  </a:lnTo>
                  <a:lnTo>
                    <a:pt x="147" y="141"/>
                  </a:lnTo>
                  <a:lnTo>
                    <a:pt x="154" y="141"/>
                  </a:lnTo>
                  <a:lnTo>
                    <a:pt x="160" y="143"/>
                  </a:lnTo>
                  <a:lnTo>
                    <a:pt x="166" y="143"/>
                  </a:lnTo>
                  <a:lnTo>
                    <a:pt x="173" y="144"/>
                  </a:lnTo>
                  <a:lnTo>
                    <a:pt x="179" y="144"/>
                  </a:lnTo>
                  <a:lnTo>
                    <a:pt x="187" y="146"/>
                  </a:lnTo>
                  <a:lnTo>
                    <a:pt x="193" y="146"/>
                  </a:lnTo>
                  <a:lnTo>
                    <a:pt x="201" y="147"/>
                  </a:lnTo>
                  <a:lnTo>
                    <a:pt x="207" y="147"/>
                  </a:lnTo>
                  <a:lnTo>
                    <a:pt x="215" y="149"/>
                  </a:lnTo>
                  <a:lnTo>
                    <a:pt x="221" y="149"/>
                  </a:lnTo>
                  <a:lnTo>
                    <a:pt x="227" y="149"/>
                  </a:lnTo>
                  <a:lnTo>
                    <a:pt x="234" y="149"/>
                  </a:lnTo>
                  <a:lnTo>
                    <a:pt x="240" y="149"/>
                  </a:lnTo>
                  <a:lnTo>
                    <a:pt x="245" y="147"/>
                  </a:lnTo>
                  <a:lnTo>
                    <a:pt x="253" y="147"/>
                  </a:lnTo>
                  <a:lnTo>
                    <a:pt x="257" y="146"/>
                  </a:lnTo>
                  <a:lnTo>
                    <a:pt x="264" y="146"/>
                  </a:lnTo>
                  <a:lnTo>
                    <a:pt x="268" y="144"/>
                  </a:lnTo>
                  <a:lnTo>
                    <a:pt x="275" y="144"/>
                  </a:lnTo>
                  <a:lnTo>
                    <a:pt x="279" y="143"/>
                  </a:lnTo>
                  <a:lnTo>
                    <a:pt x="284" y="143"/>
                  </a:lnTo>
                  <a:lnTo>
                    <a:pt x="289" y="141"/>
                  </a:lnTo>
                  <a:lnTo>
                    <a:pt x="293" y="141"/>
                  </a:lnTo>
                  <a:lnTo>
                    <a:pt x="298" y="139"/>
                  </a:lnTo>
                  <a:lnTo>
                    <a:pt x="303" y="139"/>
                  </a:lnTo>
                  <a:lnTo>
                    <a:pt x="311" y="136"/>
                  </a:lnTo>
                  <a:lnTo>
                    <a:pt x="317" y="133"/>
                  </a:lnTo>
                  <a:lnTo>
                    <a:pt x="323" y="132"/>
                  </a:lnTo>
                  <a:lnTo>
                    <a:pt x="328" y="130"/>
                  </a:lnTo>
                  <a:lnTo>
                    <a:pt x="331" y="128"/>
                  </a:lnTo>
                  <a:lnTo>
                    <a:pt x="334" y="127"/>
                  </a:lnTo>
                  <a:lnTo>
                    <a:pt x="336" y="127"/>
                  </a:lnTo>
                  <a:lnTo>
                    <a:pt x="337" y="127"/>
                  </a:lnTo>
                  <a:lnTo>
                    <a:pt x="363" y="133"/>
                  </a:lnTo>
                  <a:lnTo>
                    <a:pt x="358" y="150"/>
                  </a:lnTo>
                  <a:lnTo>
                    <a:pt x="413" y="157"/>
                  </a:lnTo>
                  <a:lnTo>
                    <a:pt x="411" y="155"/>
                  </a:lnTo>
                  <a:lnTo>
                    <a:pt x="408" y="154"/>
                  </a:lnTo>
                  <a:lnTo>
                    <a:pt x="405" y="149"/>
                  </a:lnTo>
                  <a:lnTo>
                    <a:pt x="400" y="146"/>
                  </a:lnTo>
                  <a:lnTo>
                    <a:pt x="394" y="139"/>
                  </a:lnTo>
                  <a:lnTo>
                    <a:pt x="386" y="133"/>
                  </a:lnTo>
                  <a:lnTo>
                    <a:pt x="383" y="128"/>
                  </a:lnTo>
                  <a:lnTo>
                    <a:pt x="378" y="125"/>
                  </a:lnTo>
                  <a:lnTo>
                    <a:pt x="375" y="122"/>
                  </a:lnTo>
                  <a:lnTo>
                    <a:pt x="370" y="119"/>
                  </a:lnTo>
                  <a:lnTo>
                    <a:pt x="366" y="114"/>
                  </a:lnTo>
                  <a:lnTo>
                    <a:pt x="363" y="110"/>
                  </a:lnTo>
                  <a:lnTo>
                    <a:pt x="358" y="105"/>
                  </a:lnTo>
                  <a:lnTo>
                    <a:pt x="353" y="102"/>
                  </a:lnTo>
                  <a:lnTo>
                    <a:pt x="348" y="97"/>
                  </a:lnTo>
                  <a:lnTo>
                    <a:pt x="344" y="94"/>
                  </a:lnTo>
                  <a:lnTo>
                    <a:pt x="341" y="91"/>
                  </a:lnTo>
                  <a:lnTo>
                    <a:pt x="336" y="88"/>
                  </a:lnTo>
                  <a:lnTo>
                    <a:pt x="331" y="85"/>
                  </a:lnTo>
                  <a:lnTo>
                    <a:pt x="328" y="81"/>
                  </a:lnTo>
                  <a:lnTo>
                    <a:pt x="323" y="78"/>
                  </a:lnTo>
                  <a:lnTo>
                    <a:pt x="320" y="75"/>
                  </a:lnTo>
                  <a:lnTo>
                    <a:pt x="315" y="74"/>
                  </a:lnTo>
                  <a:lnTo>
                    <a:pt x="312" y="70"/>
                  </a:lnTo>
                  <a:lnTo>
                    <a:pt x="308" y="69"/>
                  </a:lnTo>
                  <a:lnTo>
                    <a:pt x="304" y="67"/>
                  </a:lnTo>
                  <a:lnTo>
                    <a:pt x="298" y="66"/>
                  </a:lnTo>
                  <a:lnTo>
                    <a:pt x="290" y="63"/>
                  </a:lnTo>
                  <a:lnTo>
                    <a:pt x="284" y="61"/>
                  </a:lnTo>
                  <a:lnTo>
                    <a:pt x="278" y="59"/>
                  </a:lnTo>
                  <a:lnTo>
                    <a:pt x="271" y="58"/>
                  </a:lnTo>
                  <a:lnTo>
                    <a:pt x="265" y="56"/>
                  </a:lnTo>
                  <a:lnTo>
                    <a:pt x="259" y="56"/>
                  </a:lnTo>
                  <a:lnTo>
                    <a:pt x="253" y="56"/>
                  </a:lnTo>
                  <a:lnTo>
                    <a:pt x="246" y="55"/>
                  </a:lnTo>
                  <a:lnTo>
                    <a:pt x="243" y="55"/>
                  </a:lnTo>
                  <a:lnTo>
                    <a:pt x="238" y="55"/>
                  </a:lnTo>
                  <a:lnTo>
                    <a:pt x="235" y="55"/>
                  </a:lnTo>
                  <a:lnTo>
                    <a:pt x="231" y="55"/>
                  </a:lnTo>
                  <a:lnTo>
                    <a:pt x="229" y="55"/>
                  </a:lnTo>
                  <a:lnTo>
                    <a:pt x="231" y="53"/>
                  </a:lnTo>
                  <a:lnTo>
                    <a:pt x="235" y="53"/>
                  </a:lnTo>
                  <a:lnTo>
                    <a:pt x="238" y="52"/>
                  </a:lnTo>
                  <a:lnTo>
                    <a:pt x="243" y="52"/>
                  </a:lnTo>
                  <a:lnTo>
                    <a:pt x="248" y="52"/>
                  </a:lnTo>
                  <a:lnTo>
                    <a:pt x="253" y="52"/>
                  </a:lnTo>
                  <a:lnTo>
                    <a:pt x="257" y="50"/>
                  </a:lnTo>
                  <a:lnTo>
                    <a:pt x="264" y="50"/>
                  </a:lnTo>
                  <a:lnTo>
                    <a:pt x="268" y="48"/>
                  </a:lnTo>
                  <a:lnTo>
                    <a:pt x="273" y="48"/>
                  </a:lnTo>
                  <a:lnTo>
                    <a:pt x="278" y="48"/>
                  </a:lnTo>
                  <a:lnTo>
                    <a:pt x="282" y="48"/>
                  </a:lnTo>
                  <a:lnTo>
                    <a:pt x="286" y="48"/>
                  </a:lnTo>
                  <a:lnTo>
                    <a:pt x="290" y="50"/>
                  </a:lnTo>
                  <a:lnTo>
                    <a:pt x="293" y="50"/>
                  </a:lnTo>
                  <a:lnTo>
                    <a:pt x="298" y="52"/>
                  </a:lnTo>
                  <a:lnTo>
                    <a:pt x="303" y="52"/>
                  </a:lnTo>
                  <a:lnTo>
                    <a:pt x="309" y="55"/>
                  </a:lnTo>
                  <a:lnTo>
                    <a:pt x="315" y="56"/>
                  </a:lnTo>
                  <a:lnTo>
                    <a:pt x="323" y="58"/>
                  </a:lnTo>
                  <a:lnTo>
                    <a:pt x="330" y="61"/>
                  </a:lnTo>
                  <a:lnTo>
                    <a:pt x="337" y="64"/>
                  </a:lnTo>
                  <a:lnTo>
                    <a:pt x="344" y="66"/>
                  </a:lnTo>
                  <a:lnTo>
                    <a:pt x="350" y="69"/>
                  </a:lnTo>
                  <a:lnTo>
                    <a:pt x="356" y="70"/>
                  </a:lnTo>
                  <a:lnTo>
                    <a:pt x="361" y="74"/>
                  </a:lnTo>
                  <a:lnTo>
                    <a:pt x="366" y="74"/>
                  </a:lnTo>
                  <a:lnTo>
                    <a:pt x="369" y="75"/>
                  </a:lnTo>
                  <a:lnTo>
                    <a:pt x="370" y="77"/>
                  </a:lnTo>
                  <a:lnTo>
                    <a:pt x="372" y="77"/>
                  </a:lnTo>
                  <a:lnTo>
                    <a:pt x="375" y="58"/>
                  </a:lnTo>
                  <a:lnTo>
                    <a:pt x="374" y="58"/>
                  </a:lnTo>
                  <a:lnTo>
                    <a:pt x="372" y="56"/>
                  </a:lnTo>
                  <a:lnTo>
                    <a:pt x="367" y="55"/>
                  </a:lnTo>
                  <a:lnTo>
                    <a:pt x="364" y="52"/>
                  </a:lnTo>
                  <a:lnTo>
                    <a:pt x="358" y="50"/>
                  </a:lnTo>
                  <a:lnTo>
                    <a:pt x="352" y="47"/>
                  </a:lnTo>
                  <a:lnTo>
                    <a:pt x="345" y="44"/>
                  </a:lnTo>
                  <a:lnTo>
                    <a:pt x="337" y="41"/>
                  </a:lnTo>
                  <a:lnTo>
                    <a:pt x="334" y="37"/>
                  </a:lnTo>
                  <a:lnTo>
                    <a:pt x="330" y="36"/>
                  </a:lnTo>
                  <a:lnTo>
                    <a:pt x="326" y="34"/>
                  </a:lnTo>
                  <a:lnTo>
                    <a:pt x="322" y="33"/>
                  </a:lnTo>
                  <a:lnTo>
                    <a:pt x="314" y="28"/>
                  </a:lnTo>
                  <a:lnTo>
                    <a:pt x="308" y="26"/>
                  </a:lnTo>
                  <a:lnTo>
                    <a:pt x="300" y="22"/>
                  </a:lnTo>
                  <a:lnTo>
                    <a:pt x="293" y="20"/>
                  </a:lnTo>
                  <a:lnTo>
                    <a:pt x="289" y="19"/>
                  </a:lnTo>
                  <a:lnTo>
                    <a:pt x="284" y="17"/>
                  </a:lnTo>
                  <a:lnTo>
                    <a:pt x="279" y="15"/>
                  </a:lnTo>
                  <a:lnTo>
                    <a:pt x="275" y="14"/>
                  </a:lnTo>
                  <a:lnTo>
                    <a:pt x="268" y="14"/>
                  </a:lnTo>
                  <a:lnTo>
                    <a:pt x="264" y="14"/>
                  </a:lnTo>
                  <a:lnTo>
                    <a:pt x="259" y="14"/>
                  </a:lnTo>
                  <a:lnTo>
                    <a:pt x="254" y="14"/>
                  </a:lnTo>
                  <a:lnTo>
                    <a:pt x="248" y="14"/>
                  </a:lnTo>
                  <a:lnTo>
                    <a:pt x="245" y="14"/>
                  </a:lnTo>
                  <a:lnTo>
                    <a:pt x="238" y="14"/>
                  </a:lnTo>
                  <a:lnTo>
                    <a:pt x="235" y="14"/>
                  </a:lnTo>
                  <a:lnTo>
                    <a:pt x="231" y="14"/>
                  </a:lnTo>
                  <a:lnTo>
                    <a:pt x="229" y="14"/>
                  </a:lnTo>
                  <a:lnTo>
                    <a:pt x="223" y="15"/>
                  </a:lnTo>
                  <a:lnTo>
                    <a:pt x="223" y="14"/>
                  </a:lnTo>
                  <a:lnTo>
                    <a:pt x="224" y="9"/>
                  </a:lnTo>
                  <a:lnTo>
                    <a:pt x="227" y="4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5" y="0"/>
                  </a:lnTo>
                  <a:lnTo>
                    <a:pt x="251" y="1"/>
                  </a:lnTo>
                  <a:lnTo>
                    <a:pt x="254" y="1"/>
                  </a:lnTo>
                  <a:lnTo>
                    <a:pt x="257" y="1"/>
                  </a:lnTo>
                  <a:lnTo>
                    <a:pt x="260" y="1"/>
                  </a:lnTo>
                  <a:lnTo>
                    <a:pt x="265" y="3"/>
                  </a:lnTo>
                  <a:lnTo>
                    <a:pt x="268" y="3"/>
                  </a:lnTo>
                  <a:lnTo>
                    <a:pt x="273" y="4"/>
                  </a:lnTo>
                  <a:lnTo>
                    <a:pt x="278" y="4"/>
                  </a:lnTo>
                  <a:lnTo>
                    <a:pt x="282" y="6"/>
                  </a:lnTo>
                  <a:lnTo>
                    <a:pt x="287" y="6"/>
                  </a:lnTo>
                  <a:lnTo>
                    <a:pt x="290" y="6"/>
                  </a:lnTo>
                  <a:lnTo>
                    <a:pt x="295" y="8"/>
                  </a:lnTo>
                  <a:lnTo>
                    <a:pt x="300" y="9"/>
                  </a:lnTo>
                  <a:lnTo>
                    <a:pt x="304" y="9"/>
                  </a:lnTo>
                  <a:lnTo>
                    <a:pt x="308" y="11"/>
                  </a:lnTo>
                  <a:lnTo>
                    <a:pt x="312" y="12"/>
                  </a:lnTo>
                  <a:lnTo>
                    <a:pt x="317" y="14"/>
                  </a:lnTo>
                  <a:lnTo>
                    <a:pt x="322" y="14"/>
                  </a:lnTo>
                  <a:lnTo>
                    <a:pt x="326" y="15"/>
                  </a:lnTo>
                  <a:lnTo>
                    <a:pt x="330" y="15"/>
                  </a:lnTo>
                  <a:lnTo>
                    <a:pt x="334" y="17"/>
                  </a:lnTo>
                  <a:lnTo>
                    <a:pt x="337" y="19"/>
                  </a:lnTo>
                  <a:lnTo>
                    <a:pt x="342" y="20"/>
                  </a:lnTo>
                  <a:lnTo>
                    <a:pt x="345" y="20"/>
                  </a:lnTo>
                  <a:lnTo>
                    <a:pt x="350" y="22"/>
                  </a:lnTo>
                  <a:lnTo>
                    <a:pt x="356" y="25"/>
                  </a:lnTo>
                  <a:lnTo>
                    <a:pt x="363" y="26"/>
                  </a:lnTo>
                  <a:lnTo>
                    <a:pt x="367" y="30"/>
                  </a:lnTo>
                  <a:lnTo>
                    <a:pt x="374" y="34"/>
                  </a:lnTo>
                  <a:lnTo>
                    <a:pt x="378" y="36"/>
                  </a:lnTo>
                  <a:lnTo>
                    <a:pt x="381" y="41"/>
                  </a:lnTo>
                  <a:lnTo>
                    <a:pt x="386" y="44"/>
                  </a:lnTo>
                  <a:lnTo>
                    <a:pt x="389" y="48"/>
                  </a:lnTo>
                  <a:lnTo>
                    <a:pt x="394" y="53"/>
                  </a:lnTo>
                  <a:lnTo>
                    <a:pt x="399" y="59"/>
                  </a:lnTo>
                  <a:lnTo>
                    <a:pt x="400" y="63"/>
                  </a:lnTo>
                  <a:lnTo>
                    <a:pt x="402" y="66"/>
                  </a:lnTo>
                  <a:lnTo>
                    <a:pt x="392" y="81"/>
                  </a:lnTo>
                  <a:lnTo>
                    <a:pt x="425" y="116"/>
                  </a:lnTo>
                  <a:lnTo>
                    <a:pt x="389" y="111"/>
                  </a:lnTo>
                  <a:lnTo>
                    <a:pt x="391" y="113"/>
                  </a:lnTo>
                  <a:lnTo>
                    <a:pt x="397" y="117"/>
                  </a:lnTo>
                  <a:lnTo>
                    <a:pt x="400" y="119"/>
                  </a:lnTo>
                  <a:lnTo>
                    <a:pt x="403" y="124"/>
                  </a:lnTo>
                  <a:lnTo>
                    <a:pt x="408" y="128"/>
                  </a:lnTo>
                  <a:lnTo>
                    <a:pt x="413" y="133"/>
                  </a:lnTo>
                  <a:lnTo>
                    <a:pt x="416" y="136"/>
                  </a:lnTo>
                  <a:lnTo>
                    <a:pt x="419" y="141"/>
                  </a:lnTo>
                  <a:lnTo>
                    <a:pt x="424" y="146"/>
                  </a:lnTo>
                  <a:lnTo>
                    <a:pt x="427" y="150"/>
                  </a:lnTo>
                  <a:lnTo>
                    <a:pt x="429" y="154"/>
                  </a:lnTo>
                  <a:lnTo>
                    <a:pt x="432" y="158"/>
                  </a:lnTo>
                  <a:lnTo>
                    <a:pt x="432" y="161"/>
                  </a:lnTo>
                  <a:lnTo>
                    <a:pt x="433" y="165"/>
                  </a:lnTo>
                  <a:lnTo>
                    <a:pt x="430" y="169"/>
                  </a:lnTo>
                  <a:lnTo>
                    <a:pt x="425" y="171"/>
                  </a:lnTo>
                  <a:lnTo>
                    <a:pt x="419" y="172"/>
                  </a:lnTo>
                  <a:lnTo>
                    <a:pt x="413" y="172"/>
                  </a:lnTo>
                  <a:lnTo>
                    <a:pt x="407" y="172"/>
                  </a:lnTo>
                  <a:lnTo>
                    <a:pt x="402" y="172"/>
                  </a:lnTo>
                  <a:lnTo>
                    <a:pt x="397" y="171"/>
                  </a:lnTo>
                  <a:lnTo>
                    <a:pt x="396" y="171"/>
                  </a:lnTo>
                  <a:lnTo>
                    <a:pt x="396" y="204"/>
                  </a:lnTo>
                  <a:lnTo>
                    <a:pt x="405" y="221"/>
                  </a:lnTo>
                  <a:lnTo>
                    <a:pt x="403" y="221"/>
                  </a:lnTo>
                  <a:lnTo>
                    <a:pt x="402" y="221"/>
                  </a:lnTo>
                  <a:lnTo>
                    <a:pt x="399" y="223"/>
                  </a:lnTo>
                  <a:lnTo>
                    <a:pt x="394" y="224"/>
                  </a:lnTo>
                  <a:lnTo>
                    <a:pt x="388" y="224"/>
                  </a:lnTo>
                  <a:lnTo>
                    <a:pt x="383" y="224"/>
                  </a:lnTo>
                  <a:lnTo>
                    <a:pt x="377" y="223"/>
                  </a:lnTo>
                  <a:lnTo>
                    <a:pt x="370" y="221"/>
                  </a:lnTo>
                  <a:lnTo>
                    <a:pt x="363" y="216"/>
                  </a:lnTo>
                  <a:lnTo>
                    <a:pt x="355" y="210"/>
                  </a:lnTo>
                  <a:lnTo>
                    <a:pt x="347" y="202"/>
                  </a:lnTo>
                  <a:lnTo>
                    <a:pt x="341" y="196"/>
                  </a:lnTo>
                  <a:lnTo>
                    <a:pt x="334" y="188"/>
                  </a:lnTo>
                  <a:lnTo>
                    <a:pt x="330" y="182"/>
                  </a:lnTo>
                  <a:lnTo>
                    <a:pt x="328" y="179"/>
                  </a:lnTo>
                  <a:lnTo>
                    <a:pt x="326" y="177"/>
                  </a:lnTo>
                  <a:lnTo>
                    <a:pt x="339" y="177"/>
                  </a:lnTo>
                  <a:lnTo>
                    <a:pt x="370" y="207"/>
                  </a:lnTo>
                  <a:lnTo>
                    <a:pt x="369" y="169"/>
                  </a:lnTo>
                  <a:lnTo>
                    <a:pt x="339" y="158"/>
                  </a:lnTo>
                  <a:lnTo>
                    <a:pt x="337" y="158"/>
                  </a:lnTo>
                  <a:lnTo>
                    <a:pt x="334" y="161"/>
                  </a:lnTo>
                  <a:lnTo>
                    <a:pt x="330" y="161"/>
                  </a:lnTo>
                  <a:lnTo>
                    <a:pt x="328" y="163"/>
                  </a:lnTo>
                  <a:lnTo>
                    <a:pt x="323" y="165"/>
                  </a:lnTo>
                  <a:lnTo>
                    <a:pt x="319" y="168"/>
                  </a:lnTo>
                  <a:lnTo>
                    <a:pt x="312" y="169"/>
                  </a:lnTo>
                  <a:lnTo>
                    <a:pt x="308" y="171"/>
                  </a:lnTo>
                  <a:lnTo>
                    <a:pt x="303" y="172"/>
                  </a:lnTo>
                  <a:lnTo>
                    <a:pt x="298" y="176"/>
                  </a:lnTo>
                  <a:lnTo>
                    <a:pt x="290" y="179"/>
                  </a:lnTo>
                  <a:lnTo>
                    <a:pt x="284" y="180"/>
                  </a:lnTo>
                  <a:lnTo>
                    <a:pt x="278" y="183"/>
                  </a:lnTo>
                  <a:lnTo>
                    <a:pt x="273" y="187"/>
                  </a:lnTo>
                  <a:lnTo>
                    <a:pt x="265" y="188"/>
                  </a:lnTo>
                  <a:lnTo>
                    <a:pt x="259" y="191"/>
                  </a:lnTo>
                  <a:lnTo>
                    <a:pt x="251" y="194"/>
                  </a:lnTo>
                  <a:lnTo>
                    <a:pt x="245" y="196"/>
                  </a:lnTo>
                  <a:lnTo>
                    <a:pt x="238" y="199"/>
                  </a:lnTo>
                  <a:lnTo>
                    <a:pt x="232" y="202"/>
                  </a:lnTo>
                  <a:lnTo>
                    <a:pt x="226" y="204"/>
                  </a:lnTo>
                  <a:lnTo>
                    <a:pt x="220" y="207"/>
                  </a:lnTo>
                  <a:lnTo>
                    <a:pt x="213" y="208"/>
                  </a:lnTo>
                  <a:lnTo>
                    <a:pt x="207" y="210"/>
                  </a:lnTo>
                  <a:lnTo>
                    <a:pt x="202" y="212"/>
                  </a:lnTo>
                  <a:lnTo>
                    <a:pt x="198" y="215"/>
                  </a:lnTo>
                  <a:lnTo>
                    <a:pt x="193" y="215"/>
                  </a:lnTo>
                  <a:lnTo>
                    <a:pt x="188" y="216"/>
                  </a:lnTo>
                  <a:lnTo>
                    <a:pt x="185" y="218"/>
                  </a:lnTo>
                  <a:lnTo>
                    <a:pt x="182" y="219"/>
                  </a:lnTo>
                  <a:lnTo>
                    <a:pt x="176" y="219"/>
                  </a:lnTo>
                  <a:lnTo>
                    <a:pt x="168" y="219"/>
                  </a:lnTo>
                  <a:lnTo>
                    <a:pt x="165" y="219"/>
                  </a:lnTo>
                  <a:lnTo>
                    <a:pt x="160" y="219"/>
                  </a:lnTo>
                  <a:lnTo>
                    <a:pt x="155" y="219"/>
                  </a:lnTo>
                  <a:lnTo>
                    <a:pt x="152" y="219"/>
                  </a:lnTo>
                  <a:lnTo>
                    <a:pt x="147" y="219"/>
                  </a:lnTo>
                  <a:lnTo>
                    <a:pt x="144" y="219"/>
                  </a:lnTo>
                  <a:lnTo>
                    <a:pt x="140" y="218"/>
                  </a:lnTo>
                  <a:lnTo>
                    <a:pt x="135" y="218"/>
                  </a:lnTo>
                  <a:lnTo>
                    <a:pt x="127" y="218"/>
                  </a:lnTo>
                  <a:lnTo>
                    <a:pt x="121" y="218"/>
                  </a:lnTo>
                  <a:lnTo>
                    <a:pt x="113" y="216"/>
                  </a:lnTo>
                  <a:lnTo>
                    <a:pt x="107" y="216"/>
                  </a:lnTo>
                  <a:lnTo>
                    <a:pt x="100" y="215"/>
                  </a:lnTo>
                  <a:lnTo>
                    <a:pt x="96" y="215"/>
                  </a:lnTo>
                  <a:lnTo>
                    <a:pt x="89" y="213"/>
                  </a:lnTo>
                  <a:lnTo>
                    <a:pt x="88" y="213"/>
                  </a:lnTo>
                  <a:lnTo>
                    <a:pt x="85" y="213"/>
                  </a:lnTo>
                  <a:lnTo>
                    <a:pt x="86" y="212"/>
                  </a:lnTo>
                  <a:lnTo>
                    <a:pt x="89" y="212"/>
                  </a:lnTo>
                  <a:lnTo>
                    <a:pt x="92" y="212"/>
                  </a:lnTo>
                  <a:lnTo>
                    <a:pt x="99" y="212"/>
                  </a:lnTo>
                  <a:lnTo>
                    <a:pt x="105" y="212"/>
                  </a:lnTo>
                  <a:lnTo>
                    <a:pt x="111" y="210"/>
                  </a:lnTo>
                  <a:lnTo>
                    <a:pt x="116" y="210"/>
                  </a:lnTo>
                  <a:lnTo>
                    <a:pt x="121" y="210"/>
                  </a:lnTo>
                  <a:lnTo>
                    <a:pt x="125" y="210"/>
                  </a:lnTo>
                  <a:lnTo>
                    <a:pt x="130" y="210"/>
                  </a:lnTo>
                  <a:lnTo>
                    <a:pt x="135" y="208"/>
                  </a:lnTo>
                  <a:lnTo>
                    <a:pt x="138" y="208"/>
                  </a:lnTo>
                  <a:lnTo>
                    <a:pt x="143" y="207"/>
                  </a:lnTo>
                  <a:lnTo>
                    <a:pt x="147" y="207"/>
                  </a:lnTo>
                  <a:lnTo>
                    <a:pt x="152" y="205"/>
                  </a:lnTo>
                  <a:lnTo>
                    <a:pt x="155" y="205"/>
                  </a:lnTo>
                  <a:lnTo>
                    <a:pt x="160" y="204"/>
                  </a:lnTo>
                  <a:lnTo>
                    <a:pt x="165" y="204"/>
                  </a:lnTo>
                  <a:lnTo>
                    <a:pt x="171" y="202"/>
                  </a:lnTo>
                  <a:lnTo>
                    <a:pt x="177" y="201"/>
                  </a:lnTo>
                  <a:lnTo>
                    <a:pt x="184" y="199"/>
                  </a:lnTo>
                  <a:lnTo>
                    <a:pt x="188" y="197"/>
                  </a:lnTo>
                  <a:lnTo>
                    <a:pt x="147" y="177"/>
                  </a:lnTo>
                  <a:lnTo>
                    <a:pt x="144" y="179"/>
                  </a:lnTo>
                  <a:lnTo>
                    <a:pt x="141" y="179"/>
                  </a:lnTo>
                  <a:lnTo>
                    <a:pt x="136" y="180"/>
                  </a:lnTo>
                  <a:lnTo>
                    <a:pt x="130" y="182"/>
                  </a:lnTo>
                  <a:lnTo>
                    <a:pt x="125" y="185"/>
                  </a:lnTo>
                  <a:lnTo>
                    <a:pt x="118" y="187"/>
                  </a:lnTo>
                  <a:lnTo>
                    <a:pt x="111" y="188"/>
                  </a:lnTo>
                  <a:lnTo>
                    <a:pt x="107" y="190"/>
                  </a:lnTo>
                  <a:lnTo>
                    <a:pt x="102" y="190"/>
                  </a:lnTo>
                  <a:lnTo>
                    <a:pt x="97" y="191"/>
                  </a:lnTo>
                  <a:lnTo>
                    <a:pt x="94" y="193"/>
                  </a:lnTo>
                  <a:lnTo>
                    <a:pt x="86" y="194"/>
                  </a:lnTo>
                  <a:lnTo>
                    <a:pt x="80" y="196"/>
                  </a:lnTo>
                  <a:lnTo>
                    <a:pt x="72" y="196"/>
                  </a:lnTo>
                  <a:lnTo>
                    <a:pt x="66" y="197"/>
                  </a:lnTo>
                  <a:lnTo>
                    <a:pt x="59" y="197"/>
                  </a:lnTo>
                  <a:lnTo>
                    <a:pt x="55" y="197"/>
                  </a:lnTo>
                  <a:lnTo>
                    <a:pt x="50" y="196"/>
                  </a:lnTo>
                  <a:lnTo>
                    <a:pt x="44" y="194"/>
                  </a:lnTo>
                  <a:lnTo>
                    <a:pt x="39" y="191"/>
                  </a:lnTo>
                  <a:lnTo>
                    <a:pt x="36" y="190"/>
                  </a:lnTo>
                  <a:lnTo>
                    <a:pt x="30" y="187"/>
                  </a:lnTo>
                  <a:lnTo>
                    <a:pt x="26" y="183"/>
                  </a:lnTo>
                  <a:lnTo>
                    <a:pt x="22" y="179"/>
                  </a:lnTo>
                  <a:lnTo>
                    <a:pt x="19" y="177"/>
                  </a:lnTo>
                  <a:lnTo>
                    <a:pt x="14" y="172"/>
                  </a:lnTo>
                  <a:lnTo>
                    <a:pt x="11" y="169"/>
                  </a:lnTo>
                  <a:lnTo>
                    <a:pt x="8" y="166"/>
                  </a:lnTo>
                  <a:lnTo>
                    <a:pt x="4" y="163"/>
                  </a:lnTo>
                  <a:lnTo>
                    <a:pt x="1" y="16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055"/>
            <p:cNvSpPr>
              <a:spLocks/>
            </p:cNvSpPr>
            <p:nvPr/>
          </p:nvSpPr>
          <p:spPr bwMode="auto">
            <a:xfrm>
              <a:off x="874" y="925"/>
              <a:ext cx="63" cy="14"/>
            </a:xfrm>
            <a:custGeom>
              <a:avLst/>
              <a:gdLst>
                <a:gd name="T0" fmla="*/ 8 w 125"/>
                <a:gd name="T1" fmla="*/ 2 h 28"/>
                <a:gd name="T2" fmla="*/ 8 w 125"/>
                <a:gd name="T3" fmla="*/ 2 h 28"/>
                <a:gd name="T4" fmla="*/ 8 w 125"/>
                <a:gd name="T5" fmla="*/ 2 h 28"/>
                <a:gd name="T6" fmla="*/ 8 w 125"/>
                <a:gd name="T7" fmla="*/ 2 h 28"/>
                <a:gd name="T8" fmla="*/ 7 w 125"/>
                <a:gd name="T9" fmla="*/ 2 h 28"/>
                <a:gd name="T10" fmla="*/ 7 w 125"/>
                <a:gd name="T11" fmla="*/ 1 h 28"/>
                <a:gd name="T12" fmla="*/ 6 w 125"/>
                <a:gd name="T13" fmla="*/ 1 h 28"/>
                <a:gd name="T14" fmla="*/ 6 w 125"/>
                <a:gd name="T15" fmla="*/ 1 h 28"/>
                <a:gd name="T16" fmla="*/ 6 w 125"/>
                <a:gd name="T17" fmla="*/ 1 h 28"/>
                <a:gd name="T18" fmla="*/ 6 w 125"/>
                <a:gd name="T19" fmla="*/ 1 h 28"/>
                <a:gd name="T20" fmla="*/ 5 w 125"/>
                <a:gd name="T21" fmla="*/ 1 h 28"/>
                <a:gd name="T22" fmla="*/ 5 w 125"/>
                <a:gd name="T23" fmla="*/ 1 h 28"/>
                <a:gd name="T24" fmla="*/ 5 w 125"/>
                <a:gd name="T25" fmla="*/ 1 h 28"/>
                <a:gd name="T26" fmla="*/ 4 w 125"/>
                <a:gd name="T27" fmla="*/ 1 h 28"/>
                <a:gd name="T28" fmla="*/ 4 w 125"/>
                <a:gd name="T29" fmla="*/ 1 h 28"/>
                <a:gd name="T30" fmla="*/ 4 w 125"/>
                <a:gd name="T31" fmla="*/ 1 h 28"/>
                <a:gd name="T32" fmla="*/ 4 w 125"/>
                <a:gd name="T33" fmla="*/ 1 h 28"/>
                <a:gd name="T34" fmla="*/ 3 w 125"/>
                <a:gd name="T35" fmla="*/ 1 h 28"/>
                <a:gd name="T36" fmla="*/ 3 w 125"/>
                <a:gd name="T37" fmla="*/ 1 h 28"/>
                <a:gd name="T38" fmla="*/ 3 w 125"/>
                <a:gd name="T39" fmla="*/ 1 h 28"/>
                <a:gd name="T40" fmla="*/ 3 w 125"/>
                <a:gd name="T41" fmla="*/ 1 h 28"/>
                <a:gd name="T42" fmla="*/ 3 w 125"/>
                <a:gd name="T43" fmla="*/ 0 h 28"/>
                <a:gd name="T44" fmla="*/ 2 w 125"/>
                <a:gd name="T45" fmla="*/ 0 h 28"/>
                <a:gd name="T46" fmla="*/ 2 w 125"/>
                <a:gd name="T47" fmla="*/ 0 h 28"/>
                <a:gd name="T48" fmla="*/ 2 w 125"/>
                <a:gd name="T49" fmla="*/ 0 h 28"/>
                <a:gd name="T50" fmla="*/ 1 w 125"/>
                <a:gd name="T51" fmla="*/ 1 h 28"/>
                <a:gd name="T52" fmla="*/ 1 w 125"/>
                <a:gd name="T53" fmla="*/ 1 h 28"/>
                <a:gd name="T54" fmla="*/ 1 w 125"/>
                <a:gd name="T55" fmla="*/ 1 h 28"/>
                <a:gd name="T56" fmla="*/ 1 w 125"/>
                <a:gd name="T57" fmla="*/ 1 h 28"/>
                <a:gd name="T58" fmla="*/ 0 w 125"/>
                <a:gd name="T59" fmla="*/ 2 h 28"/>
                <a:gd name="T60" fmla="*/ 1 w 125"/>
                <a:gd name="T61" fmla="*/ 2 h 28"/>
                <a:gd name="T62" fmla="*/ 1 w 125"/>
                <a:gd name="T63" fmla="*/ 2 h 28"/>
                <a:gd name="T64" fmla="*/ 1 w 125"/>
                <a:gd name="T65" fmla="*/ 2 h 28"/>
                <a:gd name="T66" fmla="*/ 1 w 125"/>
                <a:gd name="T67" fmla="*/ 2 h 28"/>
                <a:gd name="T68" fmla="*/ 2 w 125"/>
                <a:gd name="T69" fmla="*/ 2 h 28"/>
                <a:gd name="T70" fmla="*/ 2 w 125"/>
                <a:gd name="T71" fmla="*/ 2 h 28"/>
                <a:gd name="T72" fmla="*/ 2 w 125"/>
                <a:gd name="T73" fmla="*/ 2 h 28"/>
                <a:gd name="T74" fmla="*/ 3 w 125"/>
                <a:gd name="T75" fmla="*/ 2 h 28"/>
                <a:gd name="T76" fmla="*/ 3 w 125"/>
                <a:gd name="T77" fmla="*/ 2 h 28"/>
                <a:gd name="T78" fmla="*/ 3 w 125"/>
                <a:gd name="T79" fmla="*/ 2 h 28"/>
                <a:gd name="T80" fmla="*/ 3 w 125"/>
                <a:gd name="T81" fmla="*/ 2 h 28"/>
                <a:gd name="T82" fmla="*/ 4 w 125"/>
                <a:gd name="T83" fmla="*/ 2 h 28"/>
                <a:gd name="T84" fmla="*/ 4 w 125"/>
                <a:gd name="T85" fmla="*/ 2 h 28"/>
                <a:gd name="T86" fmla="*/ 4 w 125"/>
                <a:gd name="T87" fmla="*/ 2 h 28"/>
                <a:gd name="T88" fmla="*/ 5 w 125"/>
                <a:gd name="T89" fmla="*/ 2 h 28"/>
                <a:gd name="T90" fmla="*/ 5 w 125"/>
                <a:gd name="T91" fmla="*/ 2 h 28"/>
                <a:gd name="T92" fmla="*/ 5 w 125"/>
                <a:gd name="T93" fmla="*/ 2 h 28"/>
                <a:gd name="T94" fmla="*/ 5 w 125"/>
                <a:gd name="T95" fmla="*/ 2 h 28"/>
                <a:gd name="T96" fmla="*/ 6 w 125"/>
                <a:gd name="T97" fmla="*/ 2 h 28"/>
                <a:gd name="T98" fmla="*/ 6 w 125"/>
                <a:gd name="T99" fmla="*/ 2 h 28"/>
                <a:gd name="T100" fmla="*/ 6 w 125"/>
                <a:gd name="T101" fmla="*/ 2 h 28"/>
                <a:gd name="T102" fmla="*/ 7 w 125"/>
                <a:gd name="T103" fmla="*/ 2 h 28"/>
                <a:gd name="T104" fmla="*/ 7 w 125"/>
                <a:gd name="T105" fmla="*/ 2 h 28"/>
                <a:gd name="T106" fmla="*/ 7 w 125"/>
                <a:gd name="T107" fmla="*/ 2 h 28"/>
                <a:gd name="T108" fmla="*/ 7 w 125"/>
                <a:gd name="T109" fmla="*/ 2 h 28"/>
                <a:gd name="T110" fmla="*/ 8 w 125"/>
                <a:gd name="T111" fmla="*/ 2 h 28"/>
                <a:gd name="T112" fmla="*/ 8 w 125"/>
                <a:gd name="T113" fmla="*/ 2 h 28"/>
                <a:gd name="T114" fmla="*/ 8 w 125"/>
                <a:gd name="T115" fmla="*/ 2 h 28"/>
                <a:gd name="T116" fmla="*/ 8 w 125"/>
                <a:gd name="T117" fmla="*/ 2 h 28"/>
                <a:gd name="T118" fmla="*/ 8 w 125"/>
                <a:gd name="T119" fmla="*/ 2 h 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5"/>
                <a:gd name="T181" fmla="*/ 0 h 28"/>
                <a:gd name="T182" fmla="*/ 125 w 125"/>
                <a:gd name="T183" fmla="*/ 28 h 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5" h="28">
                  <a:moveTo>
                    <a:pt x="125" y="23"/>
                  </a:moveTo>
                  <a:lnTo>
                    <a:pt x="124" y="21"/>
                  </a:lnTo>
                  <a:lnTo>
                    <a:pt x="121" y="21"/>
                  </a:lnTo>
                  <a:lnTo>
                    <a:pt x="116" y="18"/>
                  </a:lnTo>
                  <a:lnTo>
                    <a:pt x="110" y="17"/>
                  </a:lnTo>
                  <a:lnTo>
                    <a:pt x="102" y="15"/>
                  </a:lnTo>
                  <a:lnTo>
                    <a:pt x="96" y="14"/>
                  </a:lnTo>
                  <a:lnTo>
                    <a:pt x="91" y="12"/>
                  </a:lnTo>
                  <a:lnTo>
                    <a:pt x="88" y="11"/>
                  </a:lnTo>
                  <a:lnTo>
                    <a:pt x="83" y="11"/>
                  </a:lnTo>
                  <a:lnTo>
                    <a:pt x="80" y="9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64" y="6"/>
                  </a:lnTo>
                  <a:lnTo>
                    <a:pt x="61" y="6"/>
                  </a:lnTo>
                  <a:lnTo>
                    <a:pt x="56" y="4"/>
                  </a:lnTo>
                  <a:lnTo>
                    <a:pt x="52" y="4"/>
                  </a:lnTo>
                  <a:lnTo>
                    <a:pt x="48" y="3"/>
                  </a:lnTo>
                  <a:lnTo>
                    <a:pt x="45" y="3"/>
                  </a:lnTo>
                  <a:lnTo>
                    <a:pt x="41" y="1"/>
                  </a:lnTo>
                  <a:lnTo>
                    <a:pt x="36" y="1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9" y="4"/>
                  </a:lnTo>
                  <a:lnTo>
                    <a:pt x="6" y="7"/>
                  </a:lnTo>
                  <a:lnTo>
                    <a:pt x="3" y="11"/>
                  </a:lnTo>
                  <a:lnTo>
                    <a:pt x="0" y="18"/>
                  </a:lnTo>
                  <a:lnTo>
                    <a:pt x="3" y="23"/>
                  </a:lnTo>
                  <a:lnTo>
                    <a:pt x="4" y="23"/>
                  </a:lnTo>
                  <a:lnTo>
                    <a:pt x="9" y="25"/>
                  </a:lnTo>
                  <a:lnTo>
                    <a:pt x="14" y="25"/>
                  </a:lnTo>
                  <a:lnTo>
                    <a:pt x="22" y="25"/>
                  </a:lnTo>
                  <a:lnTo>
                    <a:pt x="25" y="25"/>
                  </a:lnTo>
                  <a:lnTo>
                    <a:pt x="30" y="25"/>
                  </a:lnTo>
                  <a:lnTo>
                    <a:pt x="34" y="25"/>
                  </a:lnTo>
                  <a:lnTo>
                    <a:pt x="37" y="25"/>
                  </a:lnTo>
                  <a:lnTo>
                    <a:pt x="42" y="25"/>
                  </a:lnTo>
                  <a:lnTo>
                    <a:pt x="47" y="25"/>
                  </a:lnTo>
                  <a:lnTo>
                    <a:pt x="52" y="25"/>
                  </a:lnTo>
                  <a:lnTo>
                    <a:pt x="58" y="26"/>
                  </a:lnTo>
                  <a:lnTo>
                    <a:pt x="61" y="26"/>
                  </a:lnTo>
                  <a:lnTo>
                    <a:pt x="66" y="26"/>
                  </a:lnTo>
                  <a:lnTo>
                    <a:pt x="70" y="26"/>
                  </a:lnTo>
                  <a:lnTo>
                    <a:pt x="75" y="26"/>
                  </a:lnTo>
                  <a:lnTo>
                    <a:pt x="80" y="26"/>
                  </a:lnTo>
                  <a:lnTo>
                    <a:pt x="83" y="26"/>
                  </a:lnTo>
                  <a:lnTo>
                    <a:pt x="88" y="26"/>
                  </a:lnTo>
                  <a:lnTo>
                    <a:pt x="92" y="26"/>
                  </a:lnTo>
                  <a:lnTo>
                    <a:pt x="99" y="26"/>
                  </a:lnTo>
                  <a:lnTo>
                    <a:pt x="103" y="26"/>
                  </a:lnTo>
                  <a:lnTo>
                    <a:pt x="108" y="28"/>
                  </a:lnTo>
                  <a:lnTo>
                    <a:pt x="111" y="28"/>
                  </a:lnTo>
                  <a:lnTo>
                    <a:pt x="116" y="28"/>
                  </a:lnTo>
                  <a:lnTo>
                    <a:pt x="121" y="26"/>
                  </a:lnTo>
                  <a:lnTo>
                    <a:pt x="124" y="25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056"/>
            <p:cNvSpPr>
              <a:spLocks/>
            </p:cNvSpPr>
            <p:nvPr/>
          </p:nvSpPr>
          <p:spPr bwMode="auto">
            <a:xfrm>
              <a:off x="897" y="888"/>
              <a:ext cx="84" cy="45"/>
            </a:xfrm>
            <a:custGeom>
              <a:avLst/>
              <a:gdLst>
                <a:gd name="T0" fmla="*/ 0 w 168"/>
                <a:gd name="T1" fmla="*/ 4 h 89"/>
                <a:gd name="T2" fmla="*/ 1 w 168"/>
                <a:gd name="T3" fmla="*/ 3 h 89"/>
                <a:gd name="T4" fmla="*/ 1 w 168"/>
                <a:gd name="T5" fmla="*/ 3 h 89"/>
                <a:gd name="T6" fmla="*/ 1 w 168"/>
                <a:gd name="T7" fmla="*/ 3 h 89"/>
                <a:gd name="T8" fmla="*/ 1 w 168"/>
                <a:gd name="T9" fmla="*/ 3 h 89"/>
                <a:gd name="T10" fmla="*/ 2 w 168"/>
                <a:gd name="T11" fmla="*/ 3 h 89"/>
                <a:gd name="T12" fmla="*/ 3 w 168"/>
                <a:gd name="T13" fmla="*/ 3 h 89"/>
                <a:gd name="T14" fmla="*/ 3 w 168"/>
                <a:gd name="T15" fmla="*/ 4 h 89"/>
                <a:gd name="T16" fmla="*/ 5 w 168"/>
                <a:gd name="T17" fmla="*/ 4 h 89"/>
                <a:gd name="T18" fmla="*/ 5 w 168"/>
                <a:gd name="T19" fmla="*/ 4 h 89"/>
                <a:gd name="T20" fmla="*/ 5 w 168"/>
                <a:gd name="T21" fmla="*/ 4 h 89"/>
                <a:gd name="T22" fmla="*/ 5 w 168"/>
                <a:gd name="T23" fmla="*/ 4 h 89"/>
                <a:gd name="T24" fmla="*/ 5 w 168"/>
                <a:gd name="T25" fmla="*/ 4 h 89"/>
                <a:gd name="T26" fmla="*/ 5 w 168"/>
                <a:gd name="T27" fmla="*/ 3 h 89"/>
                <a:gd name="T28" fmla="*/ 5 w 168"/>
                <a:gd name="T29" fmla="*/ 3 h 89"/>
                <a:gd name="T30" fmla="*/ 5 w 168"/>
                <a:gd name="T31" fmla="*/ 2 h 89"/>
                <a:gd name="T32" fmla="*/ 3 w 168"/>
                <a:gd name="T33" fmla="*/ 1 h 89"/>
                <a:gd name="T34" fmla="*/ 3 w 168"/>
                <a:gd name="T35" fmla="*/ 1 h 89"/>
                <a:gd name="T36" fmla="*/ 3 w 168"/>
                <a:gd name="T37" fmla="*/ 1 h 89"/>
                <a:gd name="T38" fmla="*/ 3 w 168"/>
                <a:gd name="T39" fmla="*/ 0 h 89"/>
                <a:gd name="T40" fmla="*/ 5 w 168"/>
                <a:gd name="T41" fmla="*/ 1 h 89"/>
                <a:gd name="T42" fmla="*/ 5 w 168"/>
                <a:gd name="T43" fmla="*/ 1 h 89"/>
                <a:gd name="T44" fmla="*/ 5 w 168"/>
                <a:gd name="T45" fmla="*/ 1 h 89"/>
                <a:gd name="T46" fmla="*/ 6 w 168"/>
                <a:gd name="T47" fmla="*/ 2 h 89"/>
                <a:gd name="T48" fmla="*/ 7 w 168"/>
                <a:gd name="T49" fmla="*/ 2 h 89"/>
                <a:gd name="T50" fmla="*/ 7 w 168"/>
                <a:gd name="T51" fmla="*/ 2 h 89"/>
                <a:gd name="T52" fmla="*/ 9 w 168"/>
                <a:gd name="T53" fmla="*/ 3 h 89"/>
                <a:gd name="T54" fmla="*/ 10 w 168"/>
                <a:gd name="T55" fmla="*/ 3 h 89"/>
                <a:gd name="T56" fmla="*/ 10 w 168"/>
                <a:gd name="T57" fmla="*/ 4 h 89"/>
                <a:gd name="T58" fmla="*/ 11 w 168"/>
                <a:gd name="T59" fmla="*/ 4 h 89"/>
                <a:gd name="T60" fmla="*/ 11 w 168"/>
                <a:gd name="T61" fmla="*/ 5 h 89"/>
                <a:gd name="T62" fmla="*/ 11 w 168"/>
                <a:gd name="T63" fmla="*/ 5 h 89"/>
                <a:gd name="T64" fmla="*/ 10 w 168"/>
                <a:gd name="T65" fmla="*/ 5 h 89"/>
                <a:gd name="T66" fmla="*/ 9 w 168"/>
                <a:gd name="T67" fmla="*/ 4 h 89"/>
                <a:gd name="T68" fmla="*/ 9 w 168"/>
                <a:gd name="T69" fmla="*/ 4 h 89"/>
                <a:gd name="T70" fmla="*/ 7 w 168"/>
                <a:gd name="T71" fmla="*/ 4 h 89"/>
                <a:gd name="T72" fmla="*/ 7 w 168"/>
                <a:gd name="T73" fmla="*/ 4 h 89"/>
                <a:gd name="T74" fmla="*/ 6 w 168"/>
                <a:gd name="T75" fmla="*/ 3 h 89"/>
                <a:gd name="T76" fmla="*/ 6 w 168"/>
                <a:gd name="T77" fmla="*/ 3 h 89"/>
                <a:gd name="T78" fmla="*/ 6 w 168"/>
                <a:gd name="T79" fmla="*/ 3 h 89"/>
                <a:gd name="T80" fmla="*/ 6 w 168"/>
                <a:gd name="T81" fmla="*/ 4 h 89"/>
                <a:gd name="T82" fmla="*/ 7 w 168"/>
                <a:gd name="T83" fmla="*/ 4 h 89"/>
                <a:gd name="T84" fmla="*/ 7 w 168"/>
                <a:gd name="T85" fmla="*/ 5 h 89"/>
                <a:gd name="T86" fmla="*/ 8 w 168"/>
                <a:gd name="T87" fmla="*/ 5 h 89"/>
                <a:gd name="T88" fmla="*/ 9 w 168"/>
                <a:gd name="T89" fmla="*/ 6 h 89"/>
                <a:gd name="T90" fmla="*/ 7 w 168"/>
                <a:gd name="T91" fmla="*/ 6 h 89"/>
                <a:gd name="T92" fmla="*/ 7 w 168"/>
                <a:gd name="T93" fmla="*/ 6 h 89"/>
                <a:gd name="T94" fmla="*/ 6 w 168"/>
                <a:gd name="T95" fmla="*/ 6 h 89"/>
                <a:gd name="T96" fmla="*/ 5 w 168"/>
                <a:gd name="T97" fmla="*/ 6 h 89"/>
                <a:gd name="T98" fmla="*/ 5 w 168"/>
                <a:gd name="T99" fmla="*/ 5 h 89"/>
                <a:gd name="T100" fmla="*/ 5 w 168"/>
                <a:gd name="T101" fmla="*/ 5 h 89"/>
                <a:gd name="T102" fmla="*/ 5 w 168"/>
                <a:gd name="T103" fmla="*/ 5 h 89"/>
                <a:gd name="T104" fmla="*/ 3 w 168"/>
                <a:gd name="T105" fmla="*/ 5 h 89"/>
                <a:gd name="T106" fmla="*/ 3 w 168"/>
                <a:gd name="T107" fmla="*/ 5 h 89"/>
                <a:gd name="T108" fmla="*/ 3 w 168"/>
                <a:gd name="T109" fmla="*/ 5 h 89"/>
                <a:gd name="T110" fmla="*/ 1 w 168"/>
                <a:gd name="T111" fmla="*/ 4 h 89"/>
                <a:gd name="T112" fmla="*/ 1 w 168"/>
                <a:gd name="T113" fmla="*/ 4 h 89"/>
                <a:gd name="T114" fmla="*/ 1 w 168"/>
                <a:gd name="T115" fmla="*/ 4 h 89"/>
                <a:gd name="T116" fmla="*/ 1 w 168"/>
                <a:gd name="T117" fmla="*/ 4 h 89"/>
                <a:gd name="T118" fmla="*/ 1 w 168"/>
                <a:gd name="T119" fmla="*/ 4 h 8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8"/>
                <a:gd name="T181" fmla="*/ 0 h 89"/>
                <a:gd name="T182" fmla="*/ 168 w 168"/>
                <a:gd name="T183" fmla="*/ 89 h 8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8" h="89">
                  <a:moveTo>
                    <a:pt x="2" y="58"/>
                  </a:moveTo>
                  <a:lnTo>
                    <a:pt x="0" y="53"/>
                  </a:lnTo>
                  <a:lnTo>
                    <a:pt x="0" y="50"/>
                  </a:lnTo>
                  <a:lnTo>
                    <a:pt x="2" y="47"/>
                  </a:lnTo>
                  <a:lnTo>
                    <a:pt x="3" y="44"/>
                  </a:lnTo>
                  <a:lnTo>
                    <a:pt x="7" y="42"/>
                  </a:lnTo>
                  <a:lnTo>
                    <a:pt x="10" y="41"/>
                  </a:lnTo>
                  <a:lnTo>
                    <a:pt x="13" y="41"/>
                  </a:lnTo>
                  <a:lnTo>
                    <a:pt x="19" y="41"/>
                  </a:lnTo>
                  <a:lnTo>
                    <a:pt x="22" y="41"/>
                  </a:lnTo>
                  <a:lnTo>
                    <a:pt x="27" y="41"/>
                  </a:lnTo>
                  <a:lnTo>
                    <a:pt x="32" y="42"/>
                  </a:lnTo>
                  <a:lnTo>
                    <a:pt x="36" y="44"/>
                  </a:lnTo>
                  <a:lnTo>
                    <a:pt x="43" y="45"/>
                  </a:lnTo>
                  <a:lnTo>
                    <a:pt x="47" y="48"/>
                  </a:lnTo>
                  <a:lnTo>
                    <a:pt x="54" y="50"/>
                  </a:lnTo>
                  <a:lnTo>
                    <a:pt x="60" y="52"/>
                  </a:lnTo>
                  <a:lnTo>
                    <a:pt x="65" y="53"/>
                  </a:lnTo>
                  <a:lnTo>
                    <a:pt x="69" y="56"/>
                  </a:lnTo>
                  <a:lnTo>
                    <a:pt x="74" y="58"/>
                  </a:lnTo>
                  <a:lnTo>
                    <a:pt x="79" y="59"/>
                  </a:lnTo>
                  <a:lnTo>
                    <a:pt x="85" y="61"/>
                  </a:lnTo>
                  <a:lnTo>
                    <a:pt x="87" y="61"/>
                  </a:lnTo>
                  <a:lnTo>
                    <a:pt x="87" y="58"/>
                  </a:lnTo>
                  <a:lnTo>
                    <a:pt x="85" y="56"/>
                  </a:lnTo>
                  <a:lnTo>
                    <a:pt x="82" y="53"/>
                  </a:lnTo>
                  <a:lnTo>
                    <a:pt x="80" y="50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71" y="36"/>
                  </a:lnTo>
                  <a:lnTo>
                    <a:pt x="68" y="30"/>
                  </a:lnTo>
                  <a:lnTo>
                    <a:pt x="65" y="25"/>
                  </a:lnTo>
                  <a:lnTo>
                    <a:pt x="62" y="20"/>
                  </a:lnTo>
                  <a:lnTo>
                    <a:pt x="58" y="14"/>
                  </a:lnTo>
                  <a:lnTo>
                    <a:pt x="57" y="11"/>
                  </a:lnTo>
                  <a:lnTo>
                    <a:pt x="55" y="6"/>
                  </a:lnTo>
                  <a:lnTo>
                    <a:pt x="55" y="3"/>
                  </a:lnTo>
                  <a:lnTo>
                    <a:pt x="55" y="1"/>
                  </a:lnTo>
                  <a:lnTo>
                    <a:pt x="57" y="0"/>
                  </a:lnTo>
                  <a:lnTo>
                    <a:pt x="62" y="0"/>
                  </a:lnTo>
                  <a:lnTo>
                    <a:pt x="68" y="3"/>
                  </a:lnTo>
                  <a:lnTo>
                    <a:pt x="73" y="4"/>
                  </a:lnTo>
                  <a:lnTo>
                    <a:pt x="77" y="6"/>
                  </a:lnTo>
                  <a:lnTo>
                    <a:pt x="82" y="9"/>
                  </a:lnTo>
                  <a:lnTo>
                    <a:pt x="87" y="12"/>
                  </a:lnTo>
                  <a:lnTo>
                    <a:pt x="91" y="14"/>
                  </a:lnTo>
                  <a:lnTo>
                    <a:pt x="98" y="17"/>
                  </a:lnTo>
                  <a:lnTo>
                    <a:pt x="102" y="20"/>
                  </a:lnTo>
                  <a:lnTo>
                    <a:pt x="107" y="23"/>
                  </a:lnTo>
                  <a:lnTo>
                    <a:pt x="112" y="26"/>
                  </a:lnTo>
                  <a:lnTo>
                    <a:pt x="117" y="28"/>
                  </a:lnTo>
                  <a:lnTo>
                    <a:pt x="120" y="31"/>
                  </a:lnTo>
                  <a:lnTo>
                    <a:pt x="124" y="34"/>
                  </a:lnTo>
                  <a:lnTo>
                    <a:pt x="131" y="39"/>
                  </a:lnTo>
                  <a:lnTo>
                    <a:pt x="137" y="44"/>
                  </a:lnTo>
                  <a:lnTo>
                    <a:pt x="145" y="48"/>
                  </a:lnTo>
                  <a:lnTo>
                    <a:pt x="151" y="53"/>
                  </a:lnTo>
                  <a:lnTo>
                    <a:pt x="157" y="58"/>
                  </a:lnTo>
                  <a:lnTo>
                    <a:pt x="162" y="61"/>
                  </a:lnTo>
                  <a:lnTo>
                    <a:pt x="167" y="64"/>
                  </a:lnTo>
                  <a:lnTo>
                    <a:pt x="168" y="66"/>
                  </a:lnTo>
                  <a:lnTo>
                    <a:pt x="167" y="66"/>
                  </a:lnTo>
                  <a:lnTo>
                    <a:pt x="164" y="67"/>
                  </a:lnTo>
                  <a:lnTo>
                    <a:pt x="161" y="69"/>
                  </a:lnTo>
                  <a:lnTo>
                    <a:pt x="154" y="67"/>
                  </a:lnTo>
                  <a:lnTo>
                    <a:pt x="151" y="66"/>
                  </a:lnTo>
                  <a:lnTo>
                    <a:pt x="146" y="66"/>
                  </a:lnTo>
                  <a:lnTo>
                    <a:pt x="143" y="64"/>
                  </a:lnTo>
                  <a:lnTo>
                    <a:pt x="140" y="63"/>
                  </a:lnTo>
                  <a:lnTo>
                    <a:pt x="134" y="59"/>
                  </a:lnTo>
                  <a:lnTo>
                    <a:pt x="131" y="58"/>
                  </a:lnTo>
                  <a:lnTo>
                    <a:pt x="124" y="55"/>
                  </a:lnTo>
                  <a:lnTo>
                    <a:pt x="121" y="53"/>
                  </a:lnTo>
                  <a:lnTo>
                    <a:pt x="117" y="50"/>
                  </a:lnTo>
                  <a:lnTo>
                    <a:pt x="110" y="47"/>
                  </a:lnTo>
                  <a:lnTo>
                    <a:pt x="107" y="45"/>
                  </a:lnTo>
                  <a:lnTo>
                    <a:pt x="104" y="44"/>
                  </a:lnTo>
                  <a:lnTo>
                    <a:pt x="98" y="41"/>
                  </a:lnTo>
                  <a:lnTo>
                    <a:pt x="96" y="41"/>
                  </a:lnTo>
                  <a:lnTo>
                    <a:pt x="98" y="42"/>
                  </a:lnTo>
                  <a:lnTo>
                    <a:pt x="104" y="47"/>
                  </a:lnTo>
                  <a:lnTo>
                    <a:pt x="107" y="52"/>
                  </a:lnTo>
                  <a:lnTo>
                    <a:pt x="110" y="55"/>
                  </a:lnTo>
                  <a:lnTo>
                    <a:pt x="115" y="59"/>
                  </a:lnTo>
                  <a:lnTo>
                    <a:pt x="118" y="66"/>
                  </a:lnTo>
                  <a:lnTo>
                    <a:pt x="123" y="69"/>
                  </a:lnTo>
                  <a:lnTo>
                    <a:pt x="126" y="74"/>
                  </a:lnTo>
                  <a:lnTo>
                    <a:pt x="128" y="77"/>
                  </a:lnTo>
                  <a:lnTo>
                    <a:pt x="131" y="81"/>
                  </a:lnTo>
                  <a:lnTo>
                    <a:pt x="132" y="88"/>
                  </a:lnTo>
                  <a:lnTo>
                    <a:pt x="129" y="89"/>
                  </a:lnTo>
                  <a:lnTo>
                    <a:pt x="124" y="89"/>
                  </a:lnTo>
                  <a:lnTo>
                    <a:pt x="120" y="88"/>
                  </a:lnTo>
                  <a:lnTo>
                    <a:pt x="112" y="86"/>
                  </a:lnTo>
                  <a:lnTo>
                    <a:pt x="106" y="85"/>
                  </a:lnTo>
                  <a:lnTo>
                    <a:pt x="101" y="83"/>
                  </a:lnTo>
                  <a:lnTo>
                    <a:pt x="96" y="81"/>
                  </a:lnTo>
                  <a:lnTo>
                    <a:pt x="93" y="81"/>
                  </a:lnTo>
                  <a:lnTo>
                    <a:pt x="88" y="80"/>
                  </a:lnTo>
                  <a:lnTo>
                    <a:pt x="84" y="78"/>
                  </a:lnTo>
                  <a:lnTo>
                    <a:pt x="79" y="77"/>
                  </a:lnTo>
                  <a:lnTo>
                    <a:pt x="74" y="75"/>
                  </a:lnTo>
                  <a:lnTo>
                    <a:pt x="71" y="75"/>
                  </a:lnTo>
                  <a:lnTo>
                    <a:pt x="65" y="74"/>
                  </a:lnTo>
                  <a:lnTo>
                    <a:pt x="62" y="72"/>
                  </a:lnTo>
                  <a:lnTo>
                    <a:pt x="57" y="70"/>
                  </a:lnTo>
                  <a:lnTo>
                    <a:pt x="52" y="69"/>
                  </a:lnTo>
                  <a:lnTo>
                    <a:pt x="49" y="67"/>
                  </a:lnTo>
                  <a:lnTo>
                    <a:pt x="44" y="67"/>
                  </a:lnTo>
                  <a:lnTo>
                    <a:pt x="40" y="66"/>
                  </a:lnTo>
                  <a:lnTo>
                    <a:pt x="36" y="66"/>
                  </a:lnTo>
                  <a:lnTo>
                    <a:pt x="30" y="63"/>
                  </a:lnTo>
                  <a:lnTo>
                    <a:pt x="25" y="63"/>
                  </a:lnTo>
                  <a:lnTo>
                    <a:pt x="21" y="61"/>
                  </a:lnTo>
                  <a:lnTo>
                    <a:pt x="19" y="63"/>
                  </a:lnTo>
                  <a:lnTo>
                    <a:pt x="13" y="61"/>
                  </a:lnTo>
                  <a:lnTo>
                    <a:pt x="7" y="59"/>
                  </a:lnTo>
                  <a:lnTo>
                    <a:pt x="3" y="58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1057"/>
            <p:cNvSpPr>
              <a:spLocks/>
            </p:cNvSpPr>
            <p:nvPr/>
          </p:nvSpPr>
          <p:spPr bwMode="auto">
            <a:xfrm>
              <a:off x="970" y="845"/>
              <a:ext cx="130" cy="62"/>
            </a:xfrm>
            <a:custGeom>
              <a:avLst/>
              <a:gdLst>
                <a:gd name="T0" fmla="*/ 0 w 261"/>
                <a:gd name="T1" fmla="*/ 4 h 124"/>
                <a:gd name="T2" fmla="*/ 0 w 261"/>
                <a:gd name="T3" fmla="*/ 5 h 124"/>
                <a:gd name="T4" fmla="*/ 1 w 261"/>
                <a:gd name="T5" fmla="*/ 6 h 124"/>
                <a:gd name="T6" fmla="*/ 2 w 261"/>
                <a:gd name="T7" fmla="*/ 7 h 124"/>
                <a:gd name="T8" fmla="*/ 3 w 261"/>
                <a:gd name="T9" fmla="*/ 7 h 124"/>
                <a:gd name="T10" fmla="*/ 4 w 261"/>
                <a:gd name="T11" fmla="*/ 8 h 124"/>
                <a:gd name="T12" fmla="*/ 4 w 261"/>
                <a:gd name="T13" fmla="*/ 8 h 124"/>
                <a:gd name="T14" fmla="*/ 5 w 261"/>
                <a:gd name="T15" fmla="*/ 8 h 124"/>
                <a:gd name="T16" fmla="*/ 6 w 261"/>
                <a:gd name="T17" fmla="*/ 8 h 124"/>
                <a:gd name="T18" fmla="*/ 6 w 261"/>
                <a:gd name="T19" fmla="*/ 7 h 124"/>
                <a:gd name="T20" fmla="*/ 6 w 261"/>
                <a:gd name="T21" fmla="*/ 6 h 124"/>
                <a:gd name="T22" fmla="*/ 7 w 261"/>
                <a:gd name="T23" fmla="*/ 5 h 124"/>
                <a:gd name="T24" fmla="*/ 7 w 261"/>
                <a:gd name="T25" fmla="*/ 5 h 124"/>
                <a:gd name="T26" fmla="*/ 7 w 261"/>
                <a:gd name="T27" fmla="*/ 6 h 124"/>
                <a:gd name="T28" fmla="*/ 8 w 261"/>
                <a:gd name="T29" fmla="*/ 7 h 124"/>
                <a:gd name="T30" fmla="*/ 9 w 261"/>
                <a:gd name="T31" fmla="*/ 7 h 124"/>
                <a:gd name="T32" fmla="*/ 9 w 261"/>
                <a:gd name="T33" fmla="*/ 7 h 124"/>
                <a:gd name="T34" fmla="*/ 10 w 261"/>
                <a:gd name="T35" fmla="*/ 6 h 124"/>
                <a:gd name="T36" fmla="*/ 11 w 261"/>
                <a:gd name="T37" fmla="*/ 5 h 124"/>
                <a:gd name="T38" fmla="*/ 12 w 261"/>
                <a:gd name="T39" fmla="*/ 4 h 124"/>
                <a:gd name="T40" fmla="*/ 13 w 261"/>
                <a:gd name="T41" fmla="*/ 3 h 124"/>
                <a:gd name="T42" fmla="*/ 14 w 261"/>
                <a:gd name="T43" fmla="*/ 3 h 124"/>
                <a:gd name="T44" fmla="*/ 15 w 261"/>
                <a:gd name="T45" fmla="*/ 2 h 124"/>
                <a:gd name="T46" fmla="*/ 16 w 261"/>
                <a:gd name="T47" fmla="*/ 1 h 124"/>
                <a:gd name="T48" fmla="*/ 16 w 261"/>
                <a:gd name="T49" fmla="*/ 1 h 124"/>
                <a:gd name="T50" fmla="*/ 15 w 261"/>
                <a:gd name="T51" fmla="*/ 0 h 124"/>
                <a:gd name="T52" fmla="*/ 15 w 261"/>
                <a:gd name="T53" fmla="*/ 1 h 124"/>
                <a:gd name="T54" fmla="*/ 14 w 261"/>
                <a:gd name="T55" fmla="*/ 1 h 124"/>
                <a:gd name="T56" fmla="*/ 13 w 261"/>
                <a:gd name="T57" fmla="*/ 2 h 124"/>
                <a:gd name="T58" fmla="*/ 12 w 261"/>
                <a:gd name="T59" fmla="*/ 2 h 124"/>
                <a:gd name="T60" fmla="*/ 11 w 261"/>
                <a:gd name="T61" fmla="*/ 3 h 124"/>
                <a:gd name="T62" fmla="*/ 10 w 261"/>
                <a:gd name="T63" fmla="*/ 4 h 124"/>
                <a:gd name="T64" fmla="*/ 10 w 261"/>
                <a:gd name="T65" fmla="*/ 4 h 124"/>
                <a:gd name="T66" fmla="*/ 9 w 261"/>
                <a:gd name="T67" fmla="*/ 5 h 124"/>
                <a:gd name="T68" fmla="*/ 8 w 261"/>
                <a:gd name="T69" fmla="*/ 5 h 124"/>
                <a:gd name="T70" fmla="*/ 8 w 261"/>
                <a:gd name="T71" fmla="*/ 3 h 124"/>
                <a:gd name="T72" fmla="*/ 8 w 261"/>
                <a:gd name="T73" fmla="*/ 2 h 124"/>
                <a:gd name="T74" fmla="*/ 7 w 261"/>
                <a:gd name="T75" fmla="*/ 2 h 124"/>
                <a:gd name="T76" fmla="*/ 6 w 261"/>
                <a:gd name="T77" fmla="*/ 2 h 124"/>
                <a:gd name="T78" fmla="*/ 6 w 261"/>
                <a:gd name="T79" fmla="*/ 3 h 124"/>
                <a:gd name="T80" fmla="*/ 5 w 261"/>
                <a:gd name="T81" fmla="*/ 4 h 124"/>
                <a:gd name="T82" fmla="*/ 4 w 261"/>
                <a:gd name="T83" fmla="*/ 5 h 124"/>
                <a:gd name="T84" fmla="*/ 4 w 261"/>
                <a:gd name="T85" fmla="*/ 6 h 124"/>
                <a:gd name="T86" fmla="*/ 4 w 261"/>
                <a:gd name="T87" fmla="*/ 6 h 124"/>
                <a:gd name="T88" fmla="*/ 4 w 261"/>
                <a:gd name="T89" fmla="*/ 7 h 124"/>
                <a:gd name="T90" fmla="*/ 3 w 261"/>
                <a:gd name="T91" fmla="*/ 6 h 124"/>
                <a:gd name="T92" fmla="*/ 2 w 261"/>
                <a:gd name="T93" fmla="*/ 5 h 124"/>
                <a:gd name="T94" fmla="*/ 1 w 261"/>
                <a:gd name="T95" fmla="*/ 4 h 124"/>
                <a:gd name="T96" fmla="*/ 0 w 261"/>
                <a:gd name="T97" fmla="*/ 3 h 124"/>
                <a:gd name="T98" fmla="*/ 0 w 261"/>
                <a:gd name="T99" fmla="*/ 4 h 1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61"/>
                <a:gd name="T151" fmla="*/ 0 h 124"/>
                <a:gd name="T152" fmla="*/ 261 w 261"/>
                <a:gd name="T153" fmla="*/ 124 h 12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61" h="124">
                  <a:moveTo>
                    <a:pt x="2" y="54"/>
                  </a:moveTo>
                  <a:lnTo>
                    <a:pt x="0" y="55"/>
                  </a:lnTo>
                  <a:lnTo>
                    <a:pt x="2" y="59"/>
                  </a:lnTo>
                  <a:lnTo>
                    <a:pt x="5" y="62"/>
                  </a:lnTo>
                  <a:lnTo>
                    <a:pt x="8" y="68"/>
                  </a:lnTo>
                  <a:lnTo>
                    <a:pt x="11" y="73"/>
                  </a:lnTo>
                  <a:lnTo>
                    <a:pt x="16" y="79"/>
                  </a:lnTo>
                  <a:lnTo>
                    <a:pt x="22" y="87"/>
                  </a:lnTo>
                  <a:lnTo>
                    <a:pt x="30" y="93"/>
                  </a:lnTo>
                  <a:lnTo>
                    <a:pt x="32" y="96"/>
                  </a:lnTo>
                  <a:lnTo>
                    <a:pt x="37" y="99"/>
                  </a:lnTo>
                  <a:lnTo>
                    <a:pt x="40" y="102"/>
                  </a:lnTo>
                  <a:lnTo>
                    <a:pt x="44" y="106"/>
                  </a:lnTo>
                  <a:lnTo>
                    <a:pt x="48" y="109"/>
                  </a:lnTo>
                  <a:lnTo>
                    <a:pt x="52" y="112"/>
                  </a:lnTo>
                  <a:lnTo>
                    <a:pt x="55" y="113"/>
                  </a:lnTo>
                  <a:lnTo>
                    <a:pt x="60" y="117"/>
                  </a:lnTo>
                  <a:lnTo>
                    <a:pt x="65" y="118"/>
                  </a:lnTo>
                  <a:lnTo>
                    <a:pt x="70" y="120"/>
                  </a:lnTo>
                  <a:lnTo>
                    <a:pt x="74" y="121"/>
                  </a:lnTo>
                  <a:lnTo>
                    <a:pt x="79" y="123"/>
                  </a:lnTo>
                  <a:lnTo>
                    <a:pt x="84" y="123"/>
                  </a:lnTo>
                  <a:lnTo>
                    <a:pt x="88" y="124"/>
                  </a:lnTo>
                  <a:lnTo>
                    <a:pt x="93" y="124"/>
                  </a:lnTo>
                  <a:lnTo>
                    <a:pt x="98" y="124"/>
                  </a:lnTo>
                  <a:lnTo>
                    <a:pt x="98" y="123"/>
                  </a:lnTo>
                  <a:lnTo>
                    <a:pt x="99" y="121"/>
                  </a:lnTo>
                  <a:lnTo>
                    <a:pt x="101" y="115"/>
                  </a:lnTo>
                  <a:lnTo>
                    <a:pt x="101" y="109"/>
                  </a:lnTo>
                  <a:lnTo>
                    <a:pt x="101" y="104"/>
                  </a:lnTo>
                  <a:lnTo>
                    <a:pt x="103" y="99"/>
                  </a:lnTo>
                  <a:lnTo>
                    <a:pt x="104" y="93"/>
                  </a:lnTo>
                  <a:lnTo>
                    <a:pt x="106" y="87"/>
                  </a:lnTo>
                  <a:lnTo>
                    <a:pt x="107" y="80"/>
                  </a:lnTo>
                  <a:lnTo>
                    <a:pt x="109" y="77"/>
                  </a:lnTo>
                  <a:lnTo>
                    <a:pt x="112" y="73"/>
                  </a:lnTo>
                  <a:lnTo>
                    <a:pt x="114" y="73"/>
                  </a:lnTo>
                  <a:lnTo>
                    <a:pt x="115" y="71"/>
                  </a:lnTo>
                  <a:lnTo>
                    <a:pt x="118" y="74"/>
                  </a:lnTo>
                  <a:lnTo>
                    <a:pt x="120" y="77"/>
                  </a:lnTo>
                  <a:lnTo>
                    <a:pt x="121" y="84"/>
                  </a:lnTo>
                  <a:lnTo>
                    <a:pt x="125" y="88"/>
                  </a:lnTo>
                  <a:lnTo>
                    <a:pt x="126" y="95"/>
                  </a:lnTo>
                  <a:lnTo>
                    <a:pt x="128" y="99"/>
                  </a:lnTo>
                  <a:lnTo>
                    <a:pt x="131" y="102"/>
                  </a:lnTo>
                  <a:lnTo>
                    <a:pt x="136" y="107"/>
                  </a:lnTo>
                  <a:lnTo>
                    <a:pt x="142" y="110"/>
                  </a:lnTo>
                  <a:lnTo>
                    <a:pt x="148" y="109"/>
                  </a:lnTo>
                  <a:lnTo>
                    <a:pt x="154" y="104"/>
                  </a:lnTo>
                  <a:lnTo>
                    <a:pt x="156" y="101"/>
                  </a:lnTo>
                  <a:lnTo>
                    <a:pt x="159" y="98"/>
                  </a:lnTo>
                  <a:lnTo>
                    <a:pt x="164" y="91"/>
                  </a:lnTo>
                  <a:lnTo>
                    <a:pt x="172" y="85"/>
                  </a:lnTo>
                  <a:lnTo>
                    <a:pt x="175" y="82"/>
                  </a:lnTo>
                  <a:lnTo>
                    <a:pt x="180" y="79"/>
                  </a:lnTo>
                  <a:lnTo>
                    <a:pt x="183" y="76"/>
                  </a:lnTo>
                  <a:lnTo>
                    <a:pt x="187" y="71"/>
                  </a:lnTo>
                  <a:lnTo>
                    <a:pt x="192" y="68"/>
                  </a:lnTo>
                  <a:lnTo>
                    <a:pt x="197" y="63"/>
                  </a:lnTo>
                  <a:lnTo>
                    <a:pt x="202" y="60"/>
                  </a:lnTo>
                  <a:lnTo>
                    <a:pt x="208" y="55"/>
                  </a:lnTo>
                  <a:lnTo>
                    <a:pt x="211" y="52"/>
                  </a:lnTo>
                  <a:lnTo>
                    <a:pt x="217" y="48"/>
                  </a:lnTo>
                  <a:lnTo>
                    <a:pt x="220" y="43"/>
                  </a:lnTo>
                  <a:lnTo>
                    <a:pt x="225" y="40"/>
                  </a:lnTo>
                  <a:lnTo>
                    <a:pt x="230" y="35"/>
                  </a:lnTo>
                  <a:lnTo>
                    <a:pt x="233" y="32"/>
                  </a:lnTo>
                  <a:lnTo>
                    <a:pt x="238" y="29"/>
                  </a:lnTo>
                  <a:lnTo>
                    <a:pt x="242" y="26"/>
                  </a:lnTo>
                  <a:lnTo>
                    <a:pt x="249" y="19"/>
                  </a:lnTo>
                  <a:lnTo>
                    <a:pt x="253" y="16"/>
                  </a:lnTo>
                  <a:lnTo>
                    <a:pt x="257" y="13"/>
                  </a:lnTo>
                  <a:lnTo>
                    <a:pt x="258" y="11"/>
                  </a:lnTo>
                  <a:lnTo>
                    <a:pt x="260" y="8"/>
                  </a:lnTo>
                  <a:lnTo>
                    <a:pt x="261" y="4"/>
                  </a:lnTo>
                  <a:lnTo>
                    <a:pt x="260" y="0"/>
                  </a:lnTo>
                  <a:lnTo>
                    <a:pt x="255" y="0"/>
                  </a:lnTo>
                  <a:lnTo>
                    <a:pt x="252" y="0"/>
                  </a:lnTo>
                  <a:lnTo>
                    <a:pt x="247" y="2"/>
                  </a:lnTo>
                  <a:lnTo>
                    <a:pt x="244" y="4"/>
                  </a:lnTo>
                  <a:lnTo>
                    <a:pt x="241" y="5"/>
                  </a:lnTo>
                  <a:lnTo>
                    <a:pt x="238" y="8"/>
                  </a:lnTo>
                  <a:lnTo>
                    <a:pt x="233" y="10"/>
                  </a:lnTo>
                  <a:lnTo>
                    <a:pt x="228" y="13"/>
                  </a:lnTo>
                  <a:lnTo>
                    <a:pt x="224" y="15"/>
                  </a:lnTo>
                  <a:lnTo>
                    <a:pt x="220" y="18"/>
                  </a:lnTo>
                  <a:lnTo>
                    <a:pt x="216" y="21"/>
                  </a:lnTo>
                  <a:lnTo>
                    <a:pt x="211" y="24"/>
                  </a:lnTo>
                  <a:lnTo>
                    <a:pt x="206" y="27"/>
                  </a:lnTo>
                  <a:lnTo>
                    <a:pt x="202" y="30"/>
                  </a:lnTo>
                  <a:lnTo>
                    <a:pt x="197" y="33"/>
                  </a:lnTo>
                  <a:lnTo>
                    <a:pt x="191" y="37"/>
                  </a:lnTo>
                  <a:lnTo>
                    <a:pt x="186" y="40"/>
                  </a:lnTo>
                  <a:lnTo>
                    <a:pt x="181" y="43"/>
                  </a:lnTo>
                  <a:lnTo>
                    <a:pt x="176" y="46"/>
                  </a:lnTo>
                  <a:lnTo>
                    <a:pt x="172" y="49"/>
                  </a:lnTo>
                  <a:lnTo>
                    <a:pt x="167" y="52"/>
                  </a:lnTo>
                  <a:lnTo>
                    <a:pt x="164" y="54"/>
                  </a:lnTo>
                  <a:lnTo>
                    <a:pt x="161" y="57"/>
                  </a:lnTo>
                  <a:lnTo>
                    <a:pt x="153" y="62"/>
                  </a:lnTo>
                  <a:lnTo>
                    <a:pt x="148" y="65"/>
                  </a:lnTo>
                  <a:lnTo>
                    <a:pt x="145" y="68"/>
                  </a:lnTo>
                  <a:lnTo>
                    <a:pt x="145" y="69"/>
                  </a:lnTo>
                  <a:lnTo>
                    <a:pt x="143" y="68"/>
                  </a:lnTo>
                  <a:lnTo>
                    <a:pt x="143" y="65"/>
                  </a:lnTo>
                  <a:lnTo>
                    <a:pt x="143" y="60"/>
                  </a:lnTo>
                  <a:lnTo>
                    <a:pt x="143" y="54"/>
                  </a:lnTo>
                  <a:lnTo>
                    <a:pt x="142" y="48"/>
                  </a:lnTo>
                  <a:lnTo>
                    <a:pt x="142" y="43"/>
                  </a:lnTo>
                  <a:lnTo>
                    <a:pt x="139" y="37"/>
                  </a:lnTo>
                  <a:lnTo>
                    <a:pt x="137" y="32"/>
                  </a:lnTo>
                  <a:lnTo>
                    <a:pt x="134" y="27"/>
                  </a:lnTo>
                  <a:lnTo>
                    <a:pt x="129" y="24"/>
                  </a:lnTo>
                  <a:lnTo>
                    <a:pt x="126" y="22"/>
                  </a:lnTo>
                  <a:lnTo>
                    <a:pt x="123" y="22"/>
                  </a:lnTo>
                  <a:lnTo>
                    <a:pt x="115" y="22"/>
                  </a:lnTo>
                  <a:lnTo>
                    <a:pt x="109" y="26"/>
                  </a:lnTo>
                  <a:lnTo>
                    <a:pt x="104" y="30"/>
                  </a:lnTo>
                  <a:lnTo>
                    <a:pt x="99" y="37"/>
                  </a:lnTo>
                  <a:lnTo>
                    <a:pt x="96" y="40"/>
                  </a:lnTo>
                  <a:lnTo>
                    <a:pt x="93" y="44"/>
                  </a:lnTo>
                  <a:lnTo>
                    <a:pt x="90" y="49"/>
                  </a:lnTo>
                  <a:lnTo>
                    <a:pt x="87" y="54"/>
                  </a:lnTo>
                  <a:lnTo>
                    <a:pt x="84" y="59"/>
                  </a:lnTo>
                  <a:lnTo>
                    <a:pt x="81" y="62"/>
                  </a:lnTo>
                  <a:lnTo>
                    <a:pt x="79" y="66"/>
                  </a:lnTo>
                  <a:lnTo>
                    <a:pt x="76" y="71"/>
                  </a:lnTo>
                  <a:lnTo>
                    <a:pt x="73" y="77"/>
                  </a:lnTo>
                  <a:lnTo>
                    <a:pt x="73" y="84"/>
                  </a:lnTo>
                  <a:lnTo>
                    <a:pt x="73" y="85"/>
                  </a:lnTo>
                  <a:lnTo>
                    <a:pt x="73" y="90"/>
                  </a:lnTo>
                  <a:lnTo>
                    <a:pt x="73" y="93"/>
                  </a:lnTo>
                  <a:lnTo>
                    <a:pt x="73" y="96"/>
                  </a:lnTo>
                  <a:lnTo>
                    <a:pt x="73" y="101"/>
                  </a:lnTo>
                  <a:lnTo>
                    <a:pt x="68" y="102"/>
                  </a:lnTo>
                  <a:lnTo>
                    <a:pt x="63" y="101"/>
                  </a:lnTo>
                  <a:lnTo>
                    <a:pt x="59" y="96"/>
                  </a:lnTo>
                  <a:lnTo>
                    <a:pt x="51" y="90"/>
                  </a:lnTo>
                  <a:lnTo>
                    <a:pt x="44" y="85"/>
                  </a:lnTo>
                  <a:lnTo>
                    <a:pt x="40" y="80"/>
                  </a:lnTo>
                  <a:lnTo>
                    <a:pt x="35" y="77"/>
                  </a:lnTo>
                  <a:lnTo>
                    <a:pt x="32" y="73"/>
                  </a:lnTo>
                  <a:lnTo>
                    <a:pt x="29" y="69"/>
                  </a:lnTo>
                  <a:lnTo>
                    <a:pt x="24" y="62"/>
                  </a:lnTo>
                  <a:lnTo>
                    <a:pt x="19" y="55"/>
                  </a:lnTo>
                  <a:lnTo>
                    <a:pt x="16" y="49"/>
                  </a:lnTo>
                  <a:lnTo>
                    <a:pt x="13" y="48"/>
                  </a:lnTo>
                  <a:lnTo>
                    <a:pt x="10" y="48"/>
                  </a:lnTo>
                  <a:lnTo>
                    <a:pt x="8" y="48"/>
                  </a:lnTo>
                  <a:lnTo>
                    <a:pt x="4" y="51"/>
                  </a:lnTo>
                  <a:lnTo>
                    <a:pt x="2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1058"/>
            <p:cNvSpPr>
              <a:spLocks/>
            </p:cNvSpPr>
            <p:nvPr/>
          </p:nvSpPr>
          <p:spPr bwMode="auto">
            <a:xfrm>
              <a:off x="1106" y="832"/>
              <a:ext cx="121" cy="57"/>
            </a:xfrm>
            <a:custGeom>
              <a:avLst/>
              <a:gdLst>
                <a:gd name="T0" fmla="*/ 1 w 242"/>
                <a:gd name="T1" fmla="*/ 3 h 113"/>
                <a:gd name="T2" fmla="*/ 2 w 242"/>
                <a:gd name="T3" fmla="*/ 2 h 113"/>
                <a:gd name="T4" fmla="*/ 4 w 242"/>
                <a:gd name="T5" fmla="*/ 2 h 113"/>
                <a:gd name="T6" fmla="*/ 5 w 242"/>
                <a:gd name="T7" fmla="*/ 2 h 113"/>
                <a:gd name="T8" fmla="*/ 7 w 242"/>
                <a:gd name="T9" fmla="*/ 2 h 113"/>
                <a:gd name="T10" fmla="*/ 7 w 242"/>
                <a:gd name="T11" fmla="*/ 2 h 113"/>
                <a:gd name="T12" fmla="*/ 6 w 242"/>
                <a:gd name="T13" fmla="*/ 2 h 113"/>
                <a:gd name="T14" fmla="*/ 5 w 242"/>
                <a:gd name="T15" fmla="*/ 3 h 113"/>
                <a:gd name="T16" fmla="*/ 3 w 242"/>
                <a:gd name="T17" fmla="*/ 3 h 113"/>
                <a:gd name="T18" fmla="*/ 2 w 242"/>
                <a:gd name="T19" fmla="*/ 4 h 113"/>
                <a:gd name="T20" fmla="*/ 3 w 242"/>
                <a:gd name="T21" fmla="*/ 5 h 113"/>
                <a:gd name="T22" fmla="*/ 4 w 242"/>
                <a:gd name="T23" fmla="*/ 5 h 113"/>
                <a:gd name="T24" fmla="*/ 6 w 242"/>
                <a:gd name="T25" fmla="*/ 5 h 113"/>
                <a:gd name="T26" fmla="*/ 7 w 242"/>
                <a:gd name="T27" fmla="*/ 5 h 113"/>
                <a:gd name="T28" fmla="*/ 8 w 242"/>
                <a:gd name="T29" fmla="*/ 5 h 113"/>
                <a:gd name="T30" fmla="*/ 9 w 242"/>
                <a:gd name="T31" fmla="*/ 5 h 113"/>
                <a:gd name="T32" fmla="*/ 10 w 242"/>
                <a:gd name="T33" fmla="*/ 5 h 113"/>
                <a:gd name="T34" fmla="*/ 11 w 242"/>
                <a:gd name="T35" fmla="*/ 5 h 113"/>
                <a:gd name="T36" fmla="*/ 12 w 242"/>
                <a:gd name="T37" fmla="*/ 6 h 113"/>
                <a:gd name="T38" fmla="*/ 13 w 242"/>
                <a:gd name="T39" fmla="*/ 6 h 113"/>
                <a:gd name="T40" fmla="*/ 12 w 242"/>
                <a:gd name="T41" fmla="*/ 7 h 113"/>
                <a:gd name="T42" fmla="*/ 11 w 242"/>
                <a:gd name="T43" fmla="*/ 6 h 113"/>
                <a:gd name="T44" fmla="*/ 9 w 242"/>
                <a:gd name="T45" fmla="*/ 6 h 113"/>
                <a:gd name="T46" fmla="*/ 10 w 242"/>
                <a:gd name="T47" fmla="*/ 7 h 113"/>
                <a:gd name="T48" fmla="*/ 11 w 242"/>
                <a:gd name="T49" fmla="*/ 7 h 113"/>
                <a:gd name="T50" fmla="*/ 12 w 242"/>
                <a:gd name="T51" fmla="*/ 8 h 113"/>
                <a:gd name="T52" fmla="*/ 14 w 242"/>
                <a:gd name="T53" fmla="*/ 7 h 113"/>
                <a:gd name="T54" fmla="*/ 15 w 242"/>
                <a:gd name="T55" fmla="*/ 7 h 113"/>
                <a:gd name="T56" fmla="*/ 15 w 242"/>
                <a:gd name="T57" fmla="*/ 6 h 113"/>
                <a:gd name="T58" fmla="*/ 14 w 242"/>
                <a:gd name="T59" fmla="*/ 6 h 113"/>
                <a:gd name="T60" fmla="*/ 13 w 242"/>
                <a:gd name="T61" fmla="*/ 5 h 113"/>
                <a:gd name="T62" fmla="*/ 11 w 242"/>
                <a:gd name="T63" fmla="*/ 5 h 113"/>
                <a:gd name="T64" fmla="*/ 10 w 242"/>
                <a:gd name="T65" fmla="*/ 4 h 113"/>
                <a:gd name="T66" fmla="*/ 8 w 242"/>
                <a:gd name="T67" fmla="*/ 4 h 113"/>
                <a:gd name="T68" fmla="*/ 7 w 242"/>
                <a:gd name="T69" fmla="*/ 4 h 113"/>
                <a:gd name="T70" fmla="*/ 7 w 242"/>
                <a:gd name="T71" fmla="*/ 4 h 113"/>
                <a:gd name="T72" fmla="*/ 8 w 242"/>
                <a:gd name="T73" fmla="*/ 3 h 113"/>
                <a:gd name="T74" fmla="*/ 10 w 242"/>
                <a:gd name="T75" fmla="*/ 2 h 113"/>
                <a:gd name="T76" fmla="*/ 10 w 242"/>
                <a:gd name="T77" fmla="*/ 1 h 113"/>
                <a:gd name="T78" fmla="*/ 9 w 242"/>
                <a:gd name="T79" fmla="*/ 1 h 113"/>
                <a:gd name="T80" fmla="*/ 9 w 242"/>
                <a:gd name="T81" fmla="*/ 0 h 113"/>
                <a:gd name="T82" fmla="*/ 7 w 242"/>
                <a:gd name="T83" fmla="*/ 0 h 113"/>
                <a:gd name="T84" fmla="*/ 6 w 242"/>
                <a:gd name="T85" fmla="*/ 1 h 113"/>
                <a:gd name="T86" fmla="*/ 5 w 242"/>
                <a:gd name="T87" fmla="*/ 1 h 113"/>
                <a:gd name="T88" fmla="*/ 3 w 242"/>
                <a:gd name="T89" fmla="*/ 1 h 113"/>
                <a:gd name="T90" fmla="*/ 2 w 242"/>
                <a:gd name="T91" fmla="*/ 2 h 113"/>
                <a:gd name="T92" fmla="*/ 1 w 242"/>
                <a:gd name="T93" fmla="*/ 3 h 113"/>
                <a:gd name="T94" fmla="*/ 1 w 242"/>
                <a:gd name="T95" fmla="*/ 3 h 1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42"/>
                <a:gd name="T145" fmla="*/ 0 h 113"/>
                <a:gd name="T146" fmla="*/ 242 w 242"/>
                <a:gd name="T147" fmla="*/ 113 h 1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42" h="113">
                  <a:moveTo>
                    <a:pt x="8" y="43"/>
                  </a:moveTo>
                  <a:lnTo>
                    <a:pt x="8" y="41"/>
                  </a:lnTo>
                  <a:lnTo>
                    <a:pt x="9" y="41"/>
                  </a:lnTo>
                  <a:lnTo>
                    <a:pt x="11" y="40"/>
                  </a:lnTo>
                  <a:lnTo>
                    <a:pt x="16" y="38"/>
                  </a:lnTo>
                  <a:lnTo>
                    <a:pt x="19" y="36"/>
                  </a:lnTo>
                  <a:lnTo>
                    <a:pt x="25" y="35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2" y="29"/>
                  </a:lnTo>
                  <a:lnTo>
                    <a:pt x="49" y="27"/>
                  </a:lnTo>
                  <a:lnTo>
                    <a:pt x="53" y="24"/>
                  </a:lnTo>
                  <a:lnTo>
                    <a:pt x="61" y="22"/>
                  </a:lnTo>
                  <a:lnTo>
                    <a:pt x="66" y="21"/>
                  </a:lnTo>
                  <a:lnTo>
                    <a:pt x="72" y="19"/>
                  </a:lnTo>
                  <a:lnTo>
                    <a:pt x="77" y="19"/>
                  </a:lnTo>
                  <a:lnTo>
                    <a:pt x="81" y="19"/>
                  </a:lnTo>
                  <a:lnTo>
                    <a:pt x="88" y="19"/>
                  </a:lnTo>
                  <a:lnTo>
                    <a:pt x="94" y="19"/>
                  </a:lnTo>
                  <a:lnTo>
                    <a:pt x="99" y="21"/>
                  </a:lnTo>
                  <a:lnTo>
                    <a:pt x="105" y="22"/>
                  </a:lnTo>
                  <a:lnTo>
                    <a:pt x="107" y="22"/>
                  </a:lnTo>
                  <a:lnTo>
                    <a:pt x="110" y="24"/>
                  </a:lnTo>
                  <a:lnTo>
                    <a:pt x="110" y="25"/>
                  </a:lnTo>
                  <a:lnTo>
                    <a:pt x="107" y="27"/>
                  </a:lnTo>
                  <a:lnTo>
                    <a:pt x="103" y="27"/>
                  </a:lnTo>
                  <a:lnTo>
                    <a:pt x="100" y="27"/>
                  </a:lnTo>
                  <a:lnTo>
                    <a:pt x="96" y="29"/>
                  </a:lnTo>
                  <a:lnTo>
                    <a:pt x="89" y="32"/>
                  </a:lnTo>
                  <a:lnTo>
                    <a:pt x="83" y="33"/>
                  </a:lnTo>
                  <a:lnTo>
                    <a:pt x="77" y="35"/>
                  </a:lnTo>
                  <a:lnTo>
                    <a:pt x="69" y="36"/>
                  </a:lnTo>
                  <a:lnTo>
                    <a:pt x="63" y="38"/>
                  </a:lnTo>
                  <a:lnTo>
                    <a:pt x="56" y="40"/>
                  </a:lnTo>
                  <a:lnTo>
                    <a:pt x="50" y="43"/>
                  </a:lnTo>
                  <a:lnTo>
                    <a:pt x="44" y="44"/>
                  </a:lnTo>
                  <a:lnTo>
                    <a:pt x="39" y="46"/>
                  </a:lnTo>
                  <a:lnTo>
                    <a:pt x="33" y="47"/>
                  </a:lnTo>
                  <a:lnTo>
                    <a:pt x="31" y="49"/>
                  </a:lnTo>
                  <a:lnTo>
                    <a:pt x="28" y="51"/>
                  </a:lnTo>
                  <a:lnTo>
                    <a:pt x="30" y="52"/>
                  </a:lnTo>
                  <a:lnTo>
                    <a:pt x="31" y="57"/>
                  </a:lnTo>
                  <a:lnTo>
                    <a:pt x="38" y="63"/>
                  </a:lnTo>
                  <a:lnTo>
                    <a:pt x="44" y="65"/>
                  </a:lnTo>
                  <a:lnTo>
                    <a:pt x="50" y="66"/>
                  </a:lnTo>
                  <a:lnTo>
                    <a:pt x="52" y="65"/>
                  </a:lnTo>
                  <a:lnTo>
                    <a:pt x="55" y="65"/>
                  </a:lnTo>
                  <a:lnTo>
                    <a:pt x="60" y="65"/>
                  </a:lnTo>
                  <a:lnTo>
                    <a:pt x="64" y="65"/>
                  </a:lnTo>
                  <a:lnTo>
                    <a:pt x="71" y="65"/>
                  </a:lnTo>
                  <a:lnTo>
                    <a:pt x="77" y="65"/>
                  </a:lnTo>
                  <a:lnTo>
                    <a:pt x="81" y="65"/>
                  </a:lnTo>
                  <a:lnTo>
                    <a:pt x="85" y="65"/>
                  </a:lnTo>
                  <a:lnTo>
                    <a:pt x="89" y="65"/>
                  </a:lnTo>
                  <a:lnTo>
                    <a:pt x="92" y="66"/>
                  </a:lnTo>
                  <a:lnTo>
                    <a:pt x="97" y="66"/>
                  </a:lnTo>
                  <a:lnTo>
                    <a:pt x="100" y="66"/>
                  </a:lnTo>
                  <a:lnTo>
                    <a:pt x="105" y="66"/>
                  </a:lnTo>
                  <a:lnTo>
                    <a:pt x="108" y="66"/>
                  </a:lnTo>
                  <a:lnTo>
                    <a:pt x="113" y="66"/>
                  </a:lnTo>
                  <a:lnTo>
                    <a:pt x="116" y="68"/>
                  </a:lnTo>
                  <a:lnTo>
                    <a:pt x="121" y="68"/>
                  </a:lnTo>
                  <a:lnTo>
                    <a:pt x="124" y="68"/>
                  </a:lnTo>
                  <a:lnTo>
                    <a:pt x="130" y="68"/>
                  </a:lnTo>
                  <a:lnTo>
                    <a:pt x="136" y="69"/>
                  </a:lnTo>
                  <a:lnTo>
                    <a:pt x="143" y="69"/>
                  </a:lnTo>
                  <a:lnTo>
                    <a:pt x="147" y="71"/>
                  </a:lnTo>
                  <a:lnTo>
                    <a:pt x="151" y="71"/>
                  </a:lnTo>
                  <a:lnTo>
                    <a:pt x="155" y="73"/>
                  </a:lnTo>
                  <a:lnTo>
                    <a:pt x="160" y="73"/>
                  </a:lnTo>
                  <a:lnTo>
                    <a:pt x="166" y="76"/>
                  </a:lnTo>
                  <a:lnTo>
                    <a:pt x="169" y="77"/>
                  </a:lnTo>
                  <a:lnTo>
                    <a:pt x="174" y="79"/>
                  </a:lnTo>
                  <a:lnTo>
                    <a:pt x="180" y="82"/>
                  </a:lnTo>
                  <a:lnTo>
                    <a:pt x="185" y="84"/>
                  </a:lnTo>
                  <a:lnTo>
                    <a:pt x="188" y="85"/>
                  </a:lnTo>
                  <a:lnTo>
                    <a:pt x="191" y="87"/>
                  </a:lnTo>
                  <a:lnTo>
                    <a:pt x="195" y="90"/>
                  </a:lnTo>
                  <a:lnTo>
                    <a:pt x="198" y="91"/>
                  </a:lnTo>
                  <a:lnTo>
                    <a:pt x="201" y="94"/>
                  </a:lnTo>
                  <a:lnTo>
                    <a:pt x="199" y="98"/>
                  </a:lnTo>
                  <a:lnTo>
                    <a:pt x="195" y="98"/>
                  </a:lnTo>
                  <a:lnTo>
                    <a:pt x="190" y="98"/>
                  </a:lnTo>
                  <a:lnTo>
                    <a:pt x="184" y="98"/>
                  </a:lnTo>
                  <a:lnTo>
                    <a:pt x="179" y="98"/>
                  </a:lnTo>
                  <a:lnTo>
                    <a:pt x="173" y="98"/>
                  </a:lnTo>
                  <a:lnTo>
                    <a:pt x="166" y="96"/>
                  </a:lnTo>
                  <a:lnTo>
                    <a:pt x="162" y="96"/>
                  </a:lnTo>
                  <a:lnTo>
                    <a:pt x="160" y="96"/>
                  </a:lnTo>
                  <a:lnTo>
                    <a:pt x="154" y="93"/>
                  </a:lnTo>
                  <a:lnTo>
                    <a:pt x="147" y="91"/>
                  </a:lnTo>
                  <a:lnTo>
                    <a:pt x="141" y="90"/>
                  </a:lnTo>
                  <a:lnTo>
                    <a:pt x="138" y="93"/>
                  </a:lnTo>
                  <a:lnTo>
                    <a:pt x="138" y="96"/>
                  </a:lnTo>
                  <a:lnTo>
                    <a:pt x="144" y="102"/>
                  </a:lnTo>
                  <a:lnTo>
                    <a:pt x="147" y="105"/>
                  </a:lnTo>
                  <a:lnTo>
                    <a:pt x="152" y="109"/>
                  </a:lnTo>
                  <a:lnTo>
                    <a:pt x="158" y="110"/>
                  </a:lnTo>
                  <a:lnTo>
                    <a:pt x="165" y="112"/>
                  </a:lnTo>
                  <a:lnTo>
                    <a:pt x="166" y="112"/>
                  </a:lnTo>
                  <a:lnTo>
                    <a:pt x="173" y="113"/>
                  </a:lnTo>
                  <a:lnTo>
                    <a:pt x="177" y="113"/>
                  </a:lnTo>
                  <a:lnTo>
                    <a:pt x="184" y="113"/>
                  </a:lnTo>
                  <a:lnTo>
                    <a:pt x="190" y="113"/>
                  </a:lnTo>
                  <a:lnTo>
                    <a:pt x="198" y="113"/>
                  </a:lnTo>
                  <a:lnTo>
                    <a:pt x="206" y="112"/>
                  </a:lnTo>
                  <a:lnTo>
                    <a:pt x="213" y="112"/>
                  </a:lnTo>
                  <a:lnTo>
                    <a:pt x="220" y="110"/>
                  </a:lnTo>
                  <a:lnTo>
                    <a:pt x="226" y="110"/>
                  </a:lnTo>
                  <a:lnTo>
                    <a:pt x="231" y="107"/>
                  </a:lnTo>
                  <a:lnTo>
                    <a:pt x="235" y="105"/>
                  </a:lnTo>
                  <a:lnTo>
                    <a:pt x="239" y="104"/>
                  </a:lnTo>
                  <a:lnTo>
                    <a:pt x="242" y="102"/>
                  </a:lnTo>
                  <a:lnTo>
                    <a:pt x="242" y="99"/>
                  </a:lnTo>
                  <a:lnTo>
                    <a:pt x="240" y="98"/>
                  </a:lnTo>
                  <a:lnTo>
                    <a:pt x="234" y="94"/>
                  </a:lnTo>
                  <a:lnTo>
                    <a:pt x="228" y="91"/>
                  </a:lnTo>
                  <a:lnTo>
                    <a:pt x="224" y="88"/>
                  </a:lnTo>
                  <a:lnTo>
                    <a:pt x="220" y="87"/>
                  </a:lnTo>
                  <a:lnTo>
                    <a:pt x="215" y="85"/>
                  </a:lnTo>
                  <a:lnTo>
                    <a:pt x="210" y="84"/>
                  </a:lnTo>
                  <a:lnTo>
                    <a:pt x="206" y="82"/>
                  </a:lnTo>
                  <a:lnTo>
                    <a:pt x="199" y="79"/>
                  </a:lnTo>
                  <a:lnTo>
                    <a:pt x="195" y="77"/>
                  </a:lnTo>
                  <a:lnTo>
                    <a:pt x="188" y="76"/>
                  </a:lnTo>
                  <a:lnTo>
                    <a:pt x="182" y="74"/>
                  </a:lnTo>
                  <a:lnTo>
                    <a:pt x="177" y="73"/>
                  </a:lnTo>
                  <a:lnTo>
                    <a:pt x="171" y="71"/>
                  </a:lnTo>
                  <a:lnTo>
                    <a:pt x="166" y="69"/>
                  </a:lnTo>
                  <a:lnTo>
                    <a:pt x="158" y="66"/>
                  </a:lnTo>
                  <a:lnTo>
                    <a:pt x="154" y="65"/>
                  </a:lnTo>
                  <a:lnTo>
                    <a:pt x="147" y="63"/>
                  </a:lnTo>
                  <a:lnTo>
                    <a:pt x="143" y="62"/>
                  </a:lnTo>
                  <a:lnTo>
                    <a:pt x="136" y="58"/>
                  </a:lnTo>
                  <a:lnTo>
                    <a:pt x="132" y="58"/>
                  </a:lnTo>
                  <a:lnTo>
                    <a:pt x="127" y="57"/>
                  </a:lnTo>
                  <a:lnTo>
                    <a:pt x="122" y="57"/>
                  </a:lnTo>
                  <a:lnTo>
                    <a:pt x="119" y="54"/>
                  </a:lnTo>
                  <a:lnTo>
                    <a:pt x="114" y="54"/>
                  </a:lnTo>
                  <a:lnTo>
                    <a:pt x="111" y="52"/>
                  </a:lnTo>
                  <a:lnTo>
                    <a:pt x="110" y="52"/>
                  </a:lnTo>
                  <a:lnTo>
                    <a:pt x="105" y="51"/>
                  </a:lnTo>
                  <a:lnTo>
                    <a:pt x="107" y="49"/>
                  </a:lnTo>
                  <a:lnTo>
                    <a:pt x="113" y="47"/>
                  </a:lnTo>
                  <a:lnTo>
                    <a:pt x="118" y="44"/>
                  </a:lnTo>
                  <a:lnTo>
                    <a:pt x="122" y="43"/>
                  </a:lnTo>
                  <a:lnTo>
                    <a:pt x="127" y="40"/>
                  </a:lnTo>
                  <a:lnTo>
                    <a:pt x="133" y="38"/>
                  </a:lnTo>
                  <a:lnTo>
                    <a:pt x="138" y="35"/>
                  </a:lnTo>
                  <a:lnTo>
                    <a:pt x="143" y="32"/>
                  </a:lnTo>
                  <a:lnTo>
                    <a:pt x="147" y="29"/>
                  </a:lnTo>
                  <a:lnTo>
                    <a:pt x="152" y="27"/>
                  </a:lnTo>
                  <a:lnTo>
                    <a:pt x="158" y="21"/>
                  </a:lnTo>
                  <a:lnTo>
                    <a:pt x="160" y="19"/>
                  </a:lnTo>
                  <a:lnTo>
                    <a:pt x="157" y="11"/>
                  </a:lnTo>
                  <a:lnTo>
                    <a:pt x="152" y="8"/>
                  </a:lnTo>
                  <a:lnTo>
                    <a:pt x="151" y="5"/>
                  </a:lnTo>
                  <a:lnTo>
                    <a:pt x="147" y="3"/>
                  </a:lnTo>
                  <a:lnTo>
                    <a:pt x="144" y="2"/>
                  </a:lnTo>
                  <a:lnTo>
                    <a:pt x="141" y="2"/>
                  </a:lnTo>
                  <a:lnTo>
                    <a:pt x="136" y="0"/>
                  </a:lnTo>
                  <a:lnTo>
                    <a:pt x="133" y="0"/>
                  </a:lnTo>
                  <a:lnTo>
                    <a:pt x="129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92" y="2"/>
                  </a:lnTo>
                  <a:lnTo>
                    <a:pt x="88" y="2"/>
                  </a:lnTo>
                  <a:lnTo>
                    <a:pt x="83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69" y="2"/>
                  </a:lnTo>
                  <a:lnTo>
                    <a:pt x="61" y="3"/>
                  </a:lnTo>
                  <a:lnTo>
                    <a:pt x="55" y="3"/>
                  </a:lnTo>
                  <a:lnTo>
                    <a:pt x="50" y="5"/>
                  </a:lnTo>
                  <a:lnTo>
                    <a:pt x="45" y="5"/>
                  </a:lnTo>
                  <a:lnTo>
                    <a:pt x="42" y="8"/>
                  </a:lnTo>
                  <a:lnTo>
                    <a:pt x="36" y="10"/>
                  </a:lnTo>
                  <a:lnTo>
                    <a:pt x="30" y="13"/>
                  </a:lnTo>
                  <a:lnTo>
                    <a:pt x="23" y="18"/>
                  </a:lnTo>
                  <a:lnTo>
                    <a:pt x="17" y="22"/>
                  </a:lnTo>
                  <a:lnTo>
                    <a:pt x="11" y="27"/>
                  </a:lnTo>
                  <a:lnTo>
                    <a:pt x="5" y="30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3" y="41"/>
                  </a:lnTo>
                  <a:lnTo>
                    <a:pt x="5" y="41"/>
                  </a:lnTo>
                  <a:lnTo>
                    <a:pt x="8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059"/>
            <p:cNvSpPr>
              <a:spLocks/>
            </p:cNvSpPr>
            <p:nvPr/>
          </p:nvSpPr>
          <p:spPr bwMode="auto">
            <a:xfrm>
              <a:off x="1227" y="995"/>
              <a:ext cx="59" cy="224"/>
            </a:xfrm>
            <a:custGeom>
              <a:avLst/>
              <a:gdLst>
                <a:gd name="T0" fmla="*/ 0 w 118"/>
                <a:gd name="T1" fmla="*/ 0 h 449"/>
                <a:gd name="T2" fmla="*/ 1 w 118"/>
                <a:gd name="T3" fmla="*/ 1 h 449"/>
                <a:gd name="T4" fmla="*/ 1 w 118"/>
                <a:gd name="T5" fmla="*/ 2 h 449"/>
                <a:gd name="T6" fmla="*/ 1 w 118"/>
                <a:gd name="T7" fmla="*/ 3 h 449"/>
                <a:gd name="T8" fmla="*/ 2 w 118"/>
                <a:gd name="T9" fmla="*/ 4 h 449"/>
                <a:gd name="T10" fmla="*/ 2 w 118"/>
                <a:gd name="T11" fmla="*/ 5 h 449"/>
                <a:gd name="T12" fmla="*/ 3 w 118"/>
                <a:gd name="T13" fmla="*/ 6 h 449"/>
                <a:gd name="T14" fmla="*/ 3 w 118"/>
                <a:gd name="T15" fmla="*/ 7 h 449"/>
                <a:gd name="T16" fmla="*/ 4 w 118"/>
                <a:gd name="T17" fmla="*/ 7 h 449"/>
                <a:gd name="T18" fmla="*/ 4 w 118"/>
                <a:gd name="T19" fmla="*/ 8 h 449"/>
                <a:gd name="T20" fmla="*/ 4 w 118"/>
                <a:gd name="T21" fmla="*/ 9 h 449"/>
                <a:gd name="T22" fmla="*/ 5 w 118"/>
                <a:gd name="T23" fmla="*/ 10 h 449"/>
                <a:gd name="T24" fmla="*/ 5 w 118"/>
                <a:gd name="T25" fmla="*/ 11 h 449"/>
                <a:gd name="T26" fmla="*/ 5 w 118"/>
                <a:gd name="T27" fmla="*/ 12 h 449"/>
                <a:gd name="T28" fmla="*/ 6 w 118"/>
                <a:gd name="T29" fmla="*/ 13 h 449"/>
                <a:gd name="T30" fmla="*/ 6 w 118"/>
                <a:gd name="T31" fmla="*/ 14 h 449"/>
                <a:gd name="T32" fmla="*/ 6 w 118"/>
                <a:gd name="T33" fmla="*/ 15 h 449"/>
                <a:gd name="T34" fmla="*/ 6 w 118"/>
                <a:gd name="T35" fmla="*/ 16 h 449"/>
                <a:gd name="T36" fmla="*/ 6 w 118"/>
                <a:gd name="T37" fmla="*/ 17 h 449"/>
                <a:gd name="T38" fmla="*/ 6 w 118"/>
                <a:gd name="T39" fmla="*/ 18 h 449"/>
                <a:gd name="T40" fmla="*/ 6 w 118"/>
                <a:gd name="T41" fmla="*/ 19 h 449"/>
                <a:gd name="T42" fmla="*/ 5 w 118"/>
                <a:gd name="T43" fmla="*/ 21 h 449"/>
                <a:gd name="T44" fmla="*/ 5 w 118"/>
                <a:gd name="T45" fmla="*/ 22 h 449"/>
                <a:gd name="T46" fmla="*/ 4 w 118"/>
                <a:gd name="T47" fmla="*/ 23 h 449"/>
                <a:gd name="T48" fmla="*/ 4 w 118"/>
                <a:gd name="T49" fmla="*/ 24 h 449"/>
                <a:gd name="T50" fmla="*/ 3 w 118"/>
                <a:gd name="T51" fmla="*/ 25 h 449"/>
                <a:gd name="T52" fmla="*/ 3 w 118"/>
                <a:gd name="T53" fmla="*/ 26 h 449"/>
                <a:gd name="T54" fmla="*/ 2 w 118"/>
                <a:gd name="T55" fmla="*/ 27 h 449"/>
                <a:gd name="T56" fmla="*/ 1 w 118"/>
                <a:gd name="T57" fmla="*/ 27 h 449"/>
                <a:gd name="T58" fmla="*/ 3 w 118"/>
                <a:gd name="T59" fmla="*/ 27 h 449"/>
                <a:gd name="T60" fmla="*/ 4 w 118"/>
                <a:gd name="T61" fmla="*/ 27 h 449"/>
                <a:gd name="T62" fmla="*/ 5 w 118"/>
                <a:gd name="T63" fmla="*/ 26 h 449"/>
                <a:gd name="T64" fmla="*/ 5 w 118"/>
                <a:gd name="T65" fmla="*/ 25 h 449"/>
                <a:gd name="T66" fmla="*/ 6 w 118"/>
                <a:gd name="T67" fmla="*/ 24 h 449"/>
                <a:gd name="T68" fmla="*/ 7 w 118"/>
                <a:gd name="T69" fmla="*/ 23 h 449"/>
                <a:gd name="T70" fmla="*/ 7 w 118"/>
                <a:gd name="T71" fmla="*/ 22 h 449"/>
                <a:gd name="T72" fmla="*/ 7 w 118"/>
                <a:gd name="T73" fmla="*/ 20 h 449"/>
                <a:gd name="T74" fmla="*/ 7 w 118"/>
                <a:gd name="T75" fmla="*/ 20 h 449"/>
                <a:gd name="T76" fmla="*/ 7 w 118"/>
                <a:gd name="T77" fmla="*/ 18 h 449"/>
                <a:gd name="T78" fmla="*/ 7 w 118"/>
                <a:gd name="T79" fmla="*/ 18 h 449"/>
                <a:gd name="T80" fmla="*/ 7 w 118"/>
                <a:gd name="T81" fmla="*/ 17 h 449"/>
                <a:gd name="T82" fmla="*/ 7 w 118"/>
                <a:gd name="T83" fmla="*/ 16 h 449"/>
                <a:gd name="T84" fmla="*/ 7 w 118"/>
                <a:gd name="T85" fmla="*/ 15 h 449"/>
                <a:gd name="T86" fmla="*/ 7 w 118"/>
                <a:gd name="T87" fmla="*/ 14 h 449"/>
                <a:gd name="T88" fmla="*/ 7 w 118"/>
                <a:gd name="T89" fmla="*/ 13 h 449"/>
                <a:gd name="T90" fmla="*/ 7 w 118"/>
                <a:gd name="T91" fmla="*/ 12 h 449"/>
                <a:gd name="T92" fmla="*/ 6 w 118"/>
                <a:gd name="T93" fmla="*/ 11 h 449"/>
                <a:gd name="T94" fmla="*/ 6 w 118"/>
                <a:gd name="T95" fmla="*/ 10 h 449"/>
                <a:gd name="T96" fmla="*/ 6 w 118"/>
                <a:gd name="T97" fmla="*/ 9 h 449"/>
                <a:gd name="T98" fmla="*/ 5 w 118"/>
                <a:gd name="T99" fmla="*/ 8 h 449"/>
                <a:gd name="T100" fmla="*/ 5 w 118"/>
                <a:gd name="T101" fmla="*/ 7 h 449"/>
                <a:gd name="T102" fmla="*/ 4 w 118"/>
                <a:gd name="T103" fmla="*/ 6 h 449"/>
                <a:gd name="T104" fmla="*/ 4 w 118"/>
                <a:gd name="T105" fmla="*/ 5 h 449"/>
                <a:gd name="T106" fmla="*/ 4 w 118"/>
                <a:gd name="T107" fmla="*/ 4 h 449"/>
                <a:gd name="T108" fmla="*/ 3 w 118"/>
                <a:gd name="T109" fmla="*/ 3 h 449"/>
                <a:gd name="T110" fmla="*/ 3 w 118"/>
                <a:gd name="T111" fmla="*/ 2 h 449"/>
                <a:gd name="T112" fmla="*/ 2 w 118"/>
                <a:gd name="T113" fmla="*/ 1 h 449"/>
                <a:gd name="T114" fmla="*/ 2 w 118"/>
                <a:gd name="T115" fmla="*/ 1 h 449"/>
                <a:gd name="T116" fmla="*/ 2 w 118"/>
                <a:gd name="T117" fmla="*/ 0 h 449"/>
                <a:gd name="T118" fmla="*/ 2 w 118"/>
                <a:gd name="T119" fmla="*/ 0 h 4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8"/>
                <a:gd name="T181" fmla="*/ 0 h 449"/>
                <a:gd name="T182" fmla="*/ 118 w 118"/>
                <a:gd name="T183" fmla="*/ 449 h 4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8" h="449">
                  <a:moveTo>
                    <a:pt x="0" y="3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6" y="27"/>
                  </a:lnTo>
                  <a:lnTo>
                    <a:pt x="8" y="30"/>
                  </a:lnTo>
                  <a:lnTo>
                    <a:pt x="9" y="35"/>
                  </a:lnTo>
                  <a:lnTo>
                    <a:pt x="12" y="39"/>
                  </a:lnTo>
                  <a:lnTo>
                    <a:pt x="14" y="44"/>
                  </a:lnTo>
                  <a:lnTo>
                    <a:pt x="15" y="49"/>
                  </a:lnTo>
                  <a:lnTo>
                    <a:pt x="19" y="55"/>
                  </a:lnTo>
                  <a:lnTo>
                    <a:pt x="20" y="60"/>
                  </a:lnTo>
                  <a:lnTo>
                    <a:pt x="22" y="66"/>
                  </a:lnTo>
                  <a:lnTo>
                    <a:pt x="25" y="71"/>
                  </a:lnTo>
                  <a:lnTo>
                    <a:pt x="26" y="77"/>
                  </a:lnTo>
                  <a:lnTo>
                    <a:pt x="28" y="82"/>
                  </a:lnTo>
                  <a:lnTo>
                    <a:pt x="31" y="86"/>
                  </a:lnTo>
                  <a:lnTo>
                    <a:pt x="33" y="93"/>
                  </a:lnTo>
                  <a:lnTo>
                    <a:pt x="36" y="99"/>
                  </a:lnTo>
                  <a:lnTo>
                    <a:pt x="37" y="104"/>
                  </a:lnTo>
                  <a:lnTo>
                    <a:pt x="41" y="108"/>
                  </a:lnTo>
                  <a:lnTo>
                    <a:pt x="42" y="113"/>
                  </a:lnTo>
                  <a:lnTo>
                    <a:pt x="45" y="118"/>
                  </a:lnTo>
                  <a:lnTo>
                    <a:pt x="47" y="123"/>
                  </a:lnTo>
                  <a:lnTo>
                    <a:pt x="50" y="126"/>
                  </a:lnTo>
                  <a:lnTo>
                    <a:pt x="52" y="130"/>
                  </a:lnTo>
                  <a:lnTo>
                    <a:pt x="55" y="135"/>
                  </a:lnTo>
                  <a:lnTo>
                    <a:pt x="56" y="138"/>
                  </a:lnTo>
                  <a:lnTo>
                    <a:pt x="58" y="141"/>
                  </a:lnTo>
                  <a:lnTo>
                    <a:pt x="59" y="146"/>
                  </a:lnTo>
                  <a:lnTo>
                    <a:pt x="61" y="149"/>
                  </a:lnTo>
                  <a:lnTo>
                    <a:pt x="63" y="154"/>
                  </a:lnTo>
                  <a:lnTo>
                    <a:pt x="66" y="157"/>
                  </a:lnTo>
                  <a:lnTo>
                    <a:pt x="67" y="162"/>
                  </a:lnTo>
                  <a:lnTo>
                    <a:pt x="69" y="168"/>
                  </a:lnTo>
                  <a:lnTo>
                    <a:pt x="70" y="171"/>
                  </a:lnTo>
                  <a:lnTo>
                    <a:pt x="72" y="176"/>
                  </a:lnTo>
                  <a:lnTo>
                    <a:pt x="74" y="181"/>
                  </a:lnTo>
                  <a:lnTo>
                    <a:pt x="75" y="187"/>
                  </a:lnTo>
                  <a:lnTo>
                    <a:pt x="77" y="192"/>
                  </a:lnTo>
                  <a:lnTo>
                    <a:pt x="78" y="198"/>
                  </a:lnTo>
                  <a:lnTo>
                    <a:pt x="80" y="203"/>
                  </a:lnTo>
                  <a:lnTo>
                    <a:pt x="81" y="209"/>
                  </a:lnTo>
                  <a:lnTo>
                    <a:pt x="83" y="214"/>
                  </a:lnTo>
                  <a:lnTo>
                    <a:pt x="85" y="220"/>
                  </a:lnTo>
                  <a:lnTo>
                    <a:pt x="85" y="225"/>
                  </a:lnTo>
                  <a:lnTo>
                    <a:pt x="86" y="231"/>
                  </a:lnTo>
                  <a:lnTo>
                    <a:pt x="86" y="237"/>
                  </a:lnTo>
                  <a:lnTo>
                    <a:pt x="88" y="243"/>
                  </a:lnTo>
                  <a:lnTo>
                    <a:pt x="88" y="250"/>
                  </a:lnTo>
                  <a:lnTo>
                    <a:pt x="89" y="256"/>
                  </a:lnTo>
                  <a:lnTo>
                    <a:pt x="89" y="261"/>
                  </a:lnTo>
                  <a:lnTo>
                    <a:pt x="89" y="267"/>
                  </a:lnTo>
                  <a:lnTo>
                    <a:pt x="89" y="275"/>
                  </a:lnTo>
                  <a:lnTo>
                    <a:pt x="89" y="281"/>
                  </a:lnTo>
                  <a:lnTo>
                    <a:pt x="89" y="287"/>
                  </a:lnTo>
                  <a:lnTo>
                    <a:pt x="89" y="294"/>
                  </a:lnTo>
                  <a:lnTo>
                    <a:pt x="88" y="300"/>
                  </a:lnTo>
                  <a:lnTo>
                    <a:pt x="88" y="306"/>
                  </a:lnTo>
                  <a:lnTo>
                    <a:pt x="88" y="311"/>
                  </a:lnTo>
                  <a:lnTo>
                    <a:pt x="86" y="317"/>
                  </a:lnTo>
                  <a:lnTo>
                    <a:pt x="85" y="323"/>
                  </a:lnTo>
                  <a:lnTo>
                    <a:pt x="83" y="330"/>
                  </a:lnTo>
                  <a:lnTo>
                    <a:pt x="80" y="336"/>
                  </a:lnTo>
                  <a:lnTo>
                    <a:pt x="78" y="342"/>
                  </a:lnTo>
                  <a:lnTo>
                    <a:pt x="75" y="349"/>
                  </a:lnTo>
                  <a:lnTo>
                    <a:pt x="72" y="355"/>
                  </a:lnTo>
                  <a:lnTo>
                    <a:pt x="69" y="360"/>
                  </a:lnTo>
                  <a:lnTo>
                    <a:pt x="66" y="366"/>
                  </a:lnTo>
                  <a:lnTo>
                    <a:pt x="64" y="371"/>
                  </a:lnTo>
                  <a:lnTo>
                    <a:pt x="61" y="377"/>
                  </a:lnTo>
                  <a:lnTo>
                    <a:pt x="58" y="382"/>
                  </a:lnTo>
                  <a:lnTo>
                    <a:pt x="53" y="388"/>
                  </a:lnTo>
                  <a:lnTo>
                    <a:pt x="50" y="393"/>
                  </a:lnTo>
                  <a:lnTo>
                    <a:pt x="47" y="399"/>
                  </a:lnTo>
                  <a:lnTo>
                    <a:pt x="42" y="402"/>
                  </a:lnTo>
                  <a:lnTo>
                    <a:pt x="41" y="408"/>
                  </a:lnTo>
                  <a:lnTo>
                    <a:pt x="36" y="411"/>
                  </a:lnTo>
                  <a:lnTo>
                    <a:pt x="34" y="418"/>
                  </a:lnTo>
                  <a:lnTo>
                    <a:pt x="28" y="424"/>
                  </a:lnTo>
                  <a:lnTo>
                    <a:pt x="23" y="432"/>
                  </a:lnTo>
                  <a:lnTo>
                    <a:pt x="19" y="436"/>
                  </a:lnTo>
                  <a:lnTo>
                    <a:pt x="15" y="440"/>
                  </a:lnTo>
                  <a:lnTo>
                    <a:pt x="12" y="443"/>
                  </a:lnTo>
                  <a:lnTo>
                    <a:pt x="12" y="444"/>
                  </a:lnTo>
                  <a:lnTo>
                    <a:pt x="45" y="449"/>
                  </a:lnTo>
                  <a:lnTo>
                    <a:pt x="45" y="447"/>
                  </a:lnTo>
                  <a:lnTo>
                    <a:pt x="47" y="446"/>
                  </a:lnTo>
                  <a:lnTo>
                    <a:pt x="50" y="443"/>
                  </a:lnTo>
                  <a:lnTo>
                    <a:pt x="55" y="440"/>
                  </a:lnTo>
                  <a:lnTo>
                    <a:pt x="59" y="433"/>
                  </a:lnTo>
                  <a:lnTo>
                    <a:pt x="66" y="427"/>
                  </a:lnTo>
                  <a:lnTo>
                    <a:pt x="67" y="422"/>
                  </a:lnTo>
                  <a:lnTo>
                    <a:pt x="72" y="418"/>
                  </a:lnTo>
                  <a:lnTo>
                    <a:pt x="74" y="414"/>
                  </a:lnTo>
                  <a:lnTo>
                    <a:pt x="78" y="410"/>
                  </a:lnTo>
                  <a:lnTo>
                    <a:pt x="80" y="405"/>
                  </a:lnTo>
                  <a:lnTo>
                    <a:pt x="85" y="400"/>
                  </a:lnTo>
                  <a:lnTo>
                    <a:pt x="88" y="396"/>
                  </a:lnTo>
                  <a:lnTo>
                    <a:pt x="91" y="389"/>
                  </a:lnTo>
                  <a:lnTo>
                    <a:pt x="94" y="383"/>
                  </a:lnTo>
                  <a:lnTo>
                    <a:pt x="96" y="378"/>
                  </a:lnTo>
                  <a:lnTo>
                    <a:pt x="99" y="372"/>
                  </a:lnTo>
                  <a:lnTo>
                    <a:pt x="102" y="366"/>
                  </a:lnTo>
                  <a:lnTo>
                    <a:pt x="105" y="358"/>
                  </a:lnTo>
                  <a:lnTo>
                    <a:pt x="107" y="352"/>
                  </a:lnTo>
                  <a:lnTo>
                    <a:pt x="110" y="345"/>
                  </a:lnTo>
                  <a:lnTo>
                    <a:pt x="111" y="338"/>
                  </a:lnTo>
                  <a:lnTo>
                    <a:pt x="111" y="334"/>
                  </a:lnTo>
                  <a:lnTo>
                    <a:pt x="113" y="330"/>
                  </a:lnTo>
                  <a:lnTo>
                    <a:pt x="113" y="327"/>
                  </a:lnTo>
                  <a:lnTo>
                    <a:pt x="114" y="322"/>
                  </a:lnTo>
                  <a:lnTo>
                    <a:pt x="116" y="314"/>
                  </a:lnTo>
                  <a:lnTo>
                    <a:pt x="118" y="308"/>
                  </a:lnTo>
                  <a:lnTo>
                    <a:pt x="118" y="303"/>
                  </a:lnTo>
                  <a:lnTo>
                    <a:pt x="118" y="298"/>
                  </a:lnTo>
                  <a:lnTo>
                    <a:pt x="118" y="295"/>
                  </a:lnTo>
                  <a:lnTo>
                    <a:pt x="118" y="291"/>
                  </a:lnTo>
                  <a:lnTo>
                    <a:pt x="118" y="286"/>
                  </a:lnTo>
                  <a:lnTo>
                    <a:pt x="118" y="283"/>
                  </a:lnTo>
                  <a:lnTo>
                    <a:pt x="118" y="278"/>
                  </a:lnTo>
                  <a:lnTo>
                    <a:pt x="118" y="275"/>
                  </a:lnTo>
                  <a:lnTo>
                    <a:pt x="118" y="270"/>
                  </a:lnTo>
                  <a:lnTo>
                    <a:pt x="118" y="267"/>
                  </a:lnTo>
                  <a:lnTo>
                    <a:pt x="118" y="262"/>
                  </a:lnTo>
                  <a:lnTo>
                    <a:pt x="118" y="259"/>
                  </a:lnTo>
                  <a:lnTo>
                    <a:pt x="116" y="251"/>
                  </a:lnTo>
                  <a:lnTo>
                    <a:pt x="116" y="245"/>
                  </a:lnTo>
                  <a:lnTo>
                    <a:pt x="114" y="237"/>
                  </a:lnTo>
                  <a:lnTo>
                    <a:pt x="113" y="229"/>
                  </a:lnTo>
                  <a:lnTo>
                    <a:pt x="111" y="223"/>
                  </a:lnTo>
                  <a:lnTo>
                    <a:pt x="110" y="217"/>
                  </a:lnTo>
                  <a:lnTo>
                    <a:pt x="108" y="210"/>
                  </a:lnTo>
                  <a:lnTo>
                    <a:pt x="107" y="204"/>
                  </a:lnTo>
                  <a:lnTo>
                    <a:pt x="103" y="198"/>
                  </a:lnTo>
                  <a:lnTo>
                    <a:pt x="102" y="193"/>
                  </a:lnTo>
                  <a:lnTo>
                    <a:pt x="100" y="187"/>
                  </a:lnTo>
                  <a:lnTo>
                    <a:pt x="99" y="181"/>
                  </a:lnTo>
                  <a:lnTo>
                    <a:pt x="96" y="176"/>
                  </a:lnTo>
                  <a:lnTo>
                    <a:pt x="94" y="171"/>
                  </a:lnTo>
                  <a:lnTo>
                    <a:pt x="92" y="167"/>
                  </a:lnTo>
                  <a:lnTo>
                    <a:pt x="89" y="162"/>
                  </a:lnTo>
                  <a:lnTo>
                    <a:pt x="88" y="157"/>
                  </a:lnTo>
                  <a:lnTo>
                    <a:pt x="86" y="154"/>
                  </a:lnTo>
                  <a:lnTo>
                    <a:pt x="83" y="149"/>
                  </a:lnTo>
                  <a:lnTo>
                    <a:pt x="81" y="145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5" y="132"/>
                  </a:lnTo>
                  <a:lnTo>
                    <a:pt x="72" y="129"/>
                  </a:lnTo>
                  <a:lnTo>
                    <a:pt x="69" y="124"/>
                  </a:lnTo>
                  <a:lnTo>
                    <a:pt x="66" y="118"/>
                  </a:lnTo>
                  <a:lnTo>
                    <a:pt x="64" y="113"/>
                  </a:lnTo>
                  <a:lnTo>
                    <a:pt x="63" y="108"/>
                  </a:lnTo>
                  <a:lnTo>
                    <a:pt x="59" y="104"/>
                  </a:lnTo>
                  <a:lnTo>
                    <a:pt x="58" y="101"/>
                  </a:lnTo>
                  <a:lnTo>
                    <a:pt x="56" y="94"/>
                  </a:lnTo>
                  <a:lnTo>
                    <a:pt x="53" y="90"/>
                  </a:lnTo>
                  <a:lnTo>
                    <a:pt x="52" y="83"/>
                  </a:lnTo>
                  <a:lnTo>
                    <a:pt x="50" y="79"/>
                  </a:lnTo>
                  <a:lnTo>
                    <a:pt x="47" y="72"/>
                  </a:lnTo>
                  <a:lnTo>
                    <a:pt x="45" y="68"/>
                  </a:lnTo>
                  <a:lnTo>
                    <a:pt x="42" y="61"/>
                  </a:lnTo>
                  <a:lnTo>
                    <a:pt x="41" y="57"/>
                  </a:lnTo>
                  <a:lnTo>
                    <a:pt x="37" y="50"/>
                  </a:lnTo>
                  <a:lnTo>
                    <a:pt x="36" y="46"/>
                  </a:lnTo>
                  <a:lnTo>
                    <a:pt x="34" y="39"/>
                  </a:lnTo>
                  <a:lnTo>
                    <a:pt x="31" y="35"/>
                  </a:lnTo>
                  <a:lnTo>
                    <a:pt x="30" y="30"/>
                  </a:lnTo>
                  <a:lnTo>
                    <a:pt x="28" y="25"/>
                  </a:lnTo>
                  <a:lnTo>
                    <a:pt x="26" y="21"/>
                  </a:lnTo>
                  <a:lnTo>
                    <a:pt x="25" y="17"/>
                  </a:lnTo>
                  <a:lnTo>
                    <a:pt x="23" y="13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20" y="3"/>
                  </a:lnTo>
                  <a:lnTo>
                    <a:pt x="1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1060"/>
            <p:cNvSpPr>
              <a:spLocks/>
            </p:cNvSpPr>
            <p:nvPr/>
          </p:nvSpPr>
          <p:spPr bwMode="auto">
            <a:xfrm>
              <a:off x="1245" y="1020"/>
              <a:ext cx="38" cy="75"/>
            </a:xfrm>
            <a:custGeom>
              <a:avLst/>
              <a:gdLst>
                <a:gd name="T0" fmla="*/ 1 w 75"/>
                <a:gd name="T1" fmla="*/ 1 h 151"/>
                <a:gd name="T2" fmla="*/ 1 w 75"/>
                <a:gd name="T3" fmla="*/ 1 h 151"/>
                <a:gd name="T4" fmla="*/ 2 w 75"/>
                <a:gd name="T5" fmla="*/ 1 h 151"/>
                <a:gd name="T6" fmla="*/ 3 w 75"/>
                <a:gd name="T7" fmla="*/ 1 h 151"/>
                <a:gd name="T8" fmla="*/ 4 w 75"/>
                <a:gd name="T9" fmla="*/ 2 h 151"/>
                <a:gd name="T10" fmla="*/ 4 w 75"/>
                <a:gd name="T11" fmla="*/ 2 h 151"/>
                <a:gd name="T12" fmla="*/ 4 w 75"/>
                <a:gd name="T13" fmla="*/ 3 h 151"/>
                <a:gd name="T14" fmla="*/ 4 w 75"/>
                <a:gd name="T15" fmla="*/ 4 h 151"/>
                <a:gd name="T16" fmla="*/ 4 w 75"/>
                <a:gd name="T17" fmla="*/ 4 h 151"/>
                <a:gd name="T18" fmla="*/ 4 w 75"/>
                <a:gd name="T19" fmla="*/ 5 h 151"/>
                <a:gd name="T20" fmla="*/ 4 w 75"/>
                <a:gd name="T21" fmla="*/ 6 h 151"/>
                <a:gd name="T22" fmla="*/ 4 w 75"/>
                <a:gd name="T23" fmla="*/ 7 h 151"/>
                <a:gd name="T24" fmla="*/ 4 w 75"/>
                <a:gd name="T25" fmla="*/ 7 h 151"/>
                <a:gd name="T26" fmla="*/ 5 w 75"/>
                <a:gd name="T27" fmla="*/ 9 h 151"/>
                <a:gd name="T28" fmla="*/ 5 w 75"/>
                <a:gd name="T29" fmla="*/ 9 h 151"/>
                <a:gd name="T30" fmla="*/ 5 w 75"/>
                <a:gd name="T31" fmla="*/ 8 h 151"/>
                <a:gd name="T32" fmla="*/ 5 w 75"/>
                <a:gd name="T33" fmla="*/ 7 h 151"/>
                <a:gd name="T34" fmla="*/ 5 w 75"/>
                <a:gd name="T35" fmla="*/ 7 h 151"/>
                <a:gd name="T36" fmla="*/ 5 w 75"/>
                <a:gd name="T37" fmla="*/ 6 h 151"/>
                <a:gd name="T38" fmla="*/ 5 w 75"/>
                <a:gd name="T39" fmla="*/ 5 h 151"/>
                <a:gd name="T40" fmla="*/ 5 w 75"/>
                <a:gd name="T41" fmla="*/ 5 h 151"/>
                <a:gd name="T42" fmla="*/ 5 w 75"/>
                <a:gd name="T43" fmla="*/ 4 h 151"/>
                <a:gd name="T44" fmla="*/ 5 w 75"/>
                <a:gd name="T45" fmla="*/ 3 h 151"/>
                <a:gd name="T46" fmla="*/ 5 w 75"/>
                <a:gd name="T47" fmla="*/ 3 h 151"/>
                <a:gd name="T48" fmla="*/ 5 w 75"/>
                <a:gd name="T49" fmla="*/ 2 h 151"/>
                <a:gd name="T50" fmla="*/ 5 w 75"/>
                <a:gd name="T51" fmla="*/ 1 h 151"/>
                <a:gd name="T52" fmla="*/ 4 w 75"/>
                <a:gd name="T53" fmla="*/ 1 h 151"/>
                <a:gd name="T54" fmla="*/ 4 w 75"/>
                <a:gd name="T55" fmla="*/ 0 h 151"/>
                <a:gd name="T56" fmla="*/ 3 w 75"/>
                <a:gd name="T57" fmla="*/ 0 h 151"/>
                <a:gd name="T58" fmla="*/ 2 w 75"/>
                <a:gd name="T59" fmla="*/ 0 h 151"/>
                <a:gd name="T60" fmla="*/ 2 w 75"/>
                <a:gd name="T61" fmla="*/ 0 h 151"/>
                <a:gd name="T62" fmla="*/ 1 w 75"/>
                <a:gd name="T63" fmla="*/ 0 h 151"/>
                <a:gd name="T64" fmla="*/ 1 w 75"/>
                <a:gd name="T65" fmla="*/ 0 h 151"/>
                <a:gd name="T66" fmla="*/ 0 w 75"/>
                <a:gd name="T67" fmla="*/ 0 h 151"/>
                <a:gd name="T68" fmla="*/ 1 w 75"/>
                <a:gd name="T69" fmla="*/ 1 h 15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5"/>
                <a:gd name="T106" fmla="*/ 0 h 151"/>
                <a:gd name="T107" fmla="*/ 75 w 75"/>
                <a:gd name="T108" fmla="*/ 151 h 15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5" h="151">
                  <a:moveTo>
                    <a:pt x="9" y="22"/>
                  </a:moveTo>
                  <a:lnTo>
                    <a:pt x="9" y="21"/>
                  </a:lnTo>
                  <a:lnTo>
                    <a:pt x="12" y="21"/>
                  </a:lnTo>
                  <a:lnTo>
                    <a:pt x="16" y="19"/>
                  </a:lnTo>
                  <a:lnTo>
                    <a:pt x="20" y="19"/>
                  </a:lnTo>
                  <a:lnTo>
                    <a:pt x="25" y="18"/>
                  </a:lnTo>
                  <a:lnTo>
                    <a:pt x="31" y="21"/>
                  </a:lnTo>
                  <a:lnTo>
                    <a:pt x="39" y="22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2" y="38"/>
                  </a:lnTo>
                  <a:lnTo>
                    <a:pt x="52" y="43"/>
                  </a:lnTo>
                  <a:lnTo>
                    <a:pt x="55" y="51"/>
                  </a:lnTo>
                  <a:lnTo>
                    <a:pt x="55" y="58"/>
                  </a:lnTo>
                  <a:lnTo>
                    <a:pt x="55" y="66"/>
                  </a:lnTo>
                  <a:lnTo>
                    <a:pt x="55" y="69"/>
                  </a:lnTo>
                  <a:lnTo>
                    <a:pt x="55" y="74"/>
                  </a:lnTo>
                  <a:lnTo>
                    <a:pt x="55" y="77"/>
                  </a:lnTo>
                  <a:lnTo>
                    <a:pt x="56" y="82"/>
                  </a:lnTo>
                  <a:lnTo>
                    <a:pt x="55" y="88"/>
                  </a:lnTo>
                  <a:lnTo>
                    <a:pt x="55" y="98"/>
                  </a:lnTo>
                  <a:lnTo>
                    <a:pt x="53" y="104"/>
                  </a:lnTo>
                  <a:lnTo>
                    <a:pt x="53" y="110"/>
                  </a:lnTo>
                  <a:lnTo>
                    <a:pt x="53" y="113"/>
                  </a:lnTo>
                  <a:lnTo>
                    <a:pt x="52" y="118"/>
                  </a:lnTo>
                  <a:lnTo>
                    <a:pt x="52" y="120"/>
                  </a:lnTo>
                  <a:lnTo>
                    <a:pt x="52" y="121"/>
                  </a:lnTo>
                  <a:lnTo>
                    <a:pt x="67" y="151"/>
                  </a:lnTo>
                  <a:lnTo>
                    <a:pt x="67" y="149"/>
                  </a:lnTo>
                  <a:lnTo>
                    <a:pt x="67" y="146"/>
                  </a:lnTo>
                  <a:lnTo>
                    <a:pt x="67" y="140"/>
                  </a:lnTo>
                  <a:lnTo>
                    <a:pt x="69" y="134"/>
                  </a:lnTo>
                  <a:lnTo>
                    <a:pt x="69" y="129"/>
                  </a:lnTo>
                  <a:lnTo>
                    <a:pt x="71" y="124"/>
                  </a:lnTo>
                  <a:lnTo>
                    <a:pt x="71" y="120"/>
                  </a:lnTo>
                  <a:lnTo>
                    <a:pt x="72" y="115"/>
                  </a:lnTo>
                  <a:lnTo>
                    <a:pt x="72" y="110"/>
                  </a:lnTo>
                  <a:lnTo>
                    <a:pt x="74" y="104"/>
                  </a:lnTo>
                  <a:lnTo>
                    <a:pt x="74" y="99"/>
                  </a:lnTo>
                  <a:lnTo>
                    <a:pt x="74" y="95"/>
                  </a:lnTo>
                  <a:lnTo>
                    <a:pt x="74" y="88"/>
                  </a:lnTo>
                  <a:lnTo>
                    <a:pt x="74" y="82"/>
                  </a:lnTo>
                  <a:lnTo>
                    <a:pt x="74" y="76"/>
                  </a:lnTo>
                  <a:lnTo>
                    <a:pt x="75" y="71"/>
                  </a:lnTo>
                  <a:lnTo>
                    <a:pt x="74" y="65"/>
                  </a:lnTo>
                  <a:lnTo>
                    <a:pt x="74" y="58"/>
                  </a:lnTo>
                  <a:lnTo>
                    <a:pt x="74" y="54"/>
                  </a:lnTo>
                  <a:lnTo>
                    <a:pt x="74" y="49"/>
                  </a:lnTo>
                  <a:lnTo>
                    <a:pt x="74" y="43"/>
                  </a:lnTo>
                  <a:lnTo>
                    <a:pt x="72" y="38"/>
                  </a:lnTo>
                  <a:lnTo>
                    <a:pt x="71" y="35"/>
                  </a:lnTo>
                  <a:lnTo>
                    <a:pt x="71" y="30"/>
                  </a:lnTo>
                  <a:lnTo>
                    <a:pt x="66" y="22"/>
                  </a:lnTo>
                  <a:lnTo>
                    <a:pt x="63" y="18"/>
                  </a:lnTo>
                  <a:lnTo>
                    <a:pt x="58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1" y="2"/>
                  </a:lnTo>
                  <a:lnTo>
                    <a:pt x="0" y="4"/>
                  </a:lnTo>
                  <a:lnTo>
                    <a:pt x="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061"/>
            <p:cNvSpPr>
              <a:spLocks/>
            </p:cNvSpPr>
            <p:nvPr/>
          </p:nvSpPr>
          <p:spPr bwMode="auto">
            <a:xfrm>
              <a:off x="904" y="1264"/>
              <a:ext cx="638" cy="525"/>
            </a:xfrm>
            <a:custGeom>
              <a:avLst/>
              <a:gdLst>
                <a:gd name="T0" fmla="*/ 3 w 1276"/>
                <a:gd name="T1" fmla="*/ 29 h 1050"/>
                <a:gd name="T2" fmla="*/ 5 w 1276"/>
                <a:gd name="T3" fmla="*/ 23 h 1050"/>
                <a:gd name="T4" fmla="*/ 6 w 1276"/>
                <a:gd name="T5" fmla="*/ 20 h 1050"/>
                <a:gd name="T6" fmla="*/ 6 w 1276"/>
                <a:gd name="T7" fmla="*/ 27 h 1050"/>
                <a:gd name="T8" fmla="*/ 5 w 1276"/>
                <a:gd name="T9" fmla="*/ 33 h 1050"/>
                <a:gd name="T10" fmla="*/ 10 w 1276"/>
                <a:gd name="T11" fmla="*/ 34 h 1050"/>
                <a:gd name="T12" fmla="*/ 21 w 1276"/>
                <a:gd name="T13" fmla="*/ 35 h 1050"/>
                <a:gd name="T14" fmla="*/ 33 w 1276"/>
                <a:gd name="T15" fmla="*/ 38 h 1050"/>
                <a:gd name="T16" fmla="*/ 38 w 1276"/>
                <a:gd name="T17" fmla="*/ 38 h 1050"/>
                <a:gd name="T18" fmla="*/ 42 w 1276"/>
                <a:gd name="T19" fmla="*/ 37 h 1050"/>
                <a:gd name="T20" fmla="*/ 49 w 1276"/>
                <a:gd name="T21" fmla="*/ 35 h 1050"/>
                <a:gd name="T22" fmla="*/ 52 w 1276"/>
                <a:gd name="T23" fmla="*/ 33 h 1050"/>
                <a:gd name="T24" fmla="*/ 52 w 1276"/>
                <a:gd name="T25" fmla="*/ 26 h 1050"/>
                <a:gd name="T26" fmla="*/ 50 w 1276"/>
                <a:gd name="T27" fmla="*/ 18 h 1050"/>
                <a:gd name="T28" fmla="*/ 51 w 1276"/>
                <a:gd name="T29" fmla="*/ 14 h 1050"/>
                <a:gd name="T30" fmla="*/ 52 w 1276"/>
                <a:gd name="T31" fmla="*/ 20 h 1050"/>
                <a:gd name="T32" fmla="*/ 53 w 1276"/>
                <a:gd name="T33" fmla="*/ 27 h 1050"/>
                <a:gd name="T34" fmla="*/ 54 w 1276"/>
                <a:gd name="T35" fmla="*/ 33 h 1050"/>
                <a:gd name="T36" fmla="*/ 60 w 1276"/>
                <a:gd name="T37" fmla="*/ 32 h 1050"/>
                <a:gd name="T38" fmla="*/ 59 w 1276"/>
                <a:gd name="T39" fmla="*/ 25 h 1050"/>
                <a:gd name="T40" fmla="*/ 58 w 1276"/>
                <a:gd name="T41" fmla="*/ 19 h 1050"/>
                <a:gd name="T42" fmla="*/ 57 w 1276"/>
                <a:gd name="T43" fmla="*/ 14 h 1050"/>
                <a:gd name="T44" fmla="*/ 53 w 1276"/>
                <a:gd name="T45" fmla="*/ 9 h 1050"/>
                <a:gd name="T46" fmla="*/ 48 w 1276"/>
                <a:gd name="T47" fmla="*/ 7 h 1050"/>
                <a:gd name="T48" fmla="*/ 48 w 1276"/>
                <a:gd name="T49" fmla="*/ 2 h 1050"/>
                <a:gd name="T50" fmla="*/ 49 w 1276"/>
                <a:gd name="T51" fmla="*/ 2 h 1050"/>
                <a:gd name="T52" fmla="*/ 50 w 1276"/>
                <a:gd name="T53" fmla="*/ 7 h 1050"/>
                <a:gd name="T54" fmla="*/ 56 w 1276"/>
                <a:gd name="T55" fmla="*/ 9 h 1050"/>
                <a:gd name="T56" fmla="*/ 61 w 1276"/>
                <a:gd name="T57" fmla="*/ 10 h 1050"/>
                <a:gd name="T58" fmla="*/ 62 w 1276"/>
                <a:gd name="T59" fmla="*/ 11 h 1050"/>
                <a:gd name="T60" fmla="*/ 59 w 1276"/>
                <a:gd name="T61" fmla="*/ 14 h 1050"/>
                <a:gd name="T62" fmla="*/ 60 w 1276"/>
                <a:gd name="T63" fmla="*/ 19 h 1050"/>
                <a:gd name="T64" fmla="*/ 60 w 1276"/>
                <a:gd name="T65" fmla="*/ 27 h 1050"/>
                <a:gd name="T66" fmla="*/ 62 w 1276"/>
                <a:gd name="T67" fmla="*/ 33 h 1050"/>
                <a:gd name="T68" fmla="*/ 68 w 1276"/>
                <a:gd name="T69" fmla="*/ 36 h 1050"/>
                <a:gd name="T70" fmla="*/ 75 w 1276"/>
                <a:gd name="T71" fmla="*/ 35 h 1050"/>
                <a:gd name="T72" fmla="*/ 78 w 1276"/>
                <a:gd name="T73" fmla="*/ 31 h 1050"/>
                <a:gd name="T74" fmla="*/ 77 w 1276"/>
                <a:gd name="T75" fmla="*/ 24 h 1050"/>
                <a:gd name="T76" fmla="*/ 72 w 1276"/>
                <a:gd name="T77" fmla="*/ 16 h 1050"/>
                <a:gd name="T78" fmla="*/ 68 w 1276"/>
                <a:gd name="T79" fmla="*/ 10 h 1050"/>
                <a:gd name="T80" fmla="*/ 72 w 1276"/>
                <a:gd name="T81" fmla="*/ 13 h 1050"/>
                <a:gd name="T82" fmla="*/ 75 w 1276"/>
                <a:gd name="T83" fmla="*/ 18 h 1050"/>
                <a:gd name="T84" fmla="*/ 79 w 1276"/>
                <a:gd name="T85" fmla="*/ 24 h 1050"/>
                <a:gd name="T86" fmla="*/ 80 w 1276"/>
                <a:gd name="T87" fmla="*/ 30 h 1050"/>
                <a:gd name="T88" fmla="*/ 78 w 1276"/>
                <a:gd name="T89" fmla="*/ 35 h 1050"/>
                <a:gd name="T90" fmla="*/ 72 w 1276"/>
                <a:gd name="T91" fmla="*/ 38 h 1050"/>
                <a:gd name="T92" fmla="*/ 66 w 1276"/>
                <a:gd name="T93" fmla="*/ 37 h 1050"/>
                <a:gd name="T94" fmla="*/ 60 w 1276"/>
                <a:gd name="T95" fmla="*/ 36 h 1050"/>
                <a:gd name="T96" fmla="*/ 53 w 1276"/>
                <a:gd name="T97" fmla="*/ 36 h 1050"/>
                <a:gd name="T98" fmla="*/ 47 w 1276"/>
                <a:gd name="T99" fmla="*/ 36 h 1050"/>
                <a:gd name="T100" fmla="*/ 41 w 1276"/>
                <a:gd name="T101" fmla="*/ 38 h 1050"/>
                <a:gd name="T102" fmla="*/ 37 w 1276"/>
                <a:gd name="T103" fmla="*/ 40 h 1050"/>
                <a:gd name="T104" fmla="*/ 39 w 1276"/>
                <a:gd name="T105" fmla="*/ 46 h 1050"/>
                <a:gd name="T106" fmla="*/ 42 w 1276"/>
                <a:gd name="T107" fmla="*/ 56 h 1050"/>
                <a:gd name="T108" fmla="*/ 45 w 1276"/>
                <a:gd name="T109" fmla="*/ 65 h 1050"/>
                <a:gd name="T110" fmla="*/ 44 w 1276"/>
                <a:gd name="T111" fmla="*/ 62 h 1050"/>
                <a:gd name="T112" fmla="*/ 40 w 1276"/>
                <a:gd name="T113" fmla="*/ 53 h 1050"/>
                <a:gd name="T114" fmla="*/ 37 w 1276"/>
                <a:gd name="T115" fmla="*/ 44 h 1050"/>
                <a:gd name="T116" fmla="*/ 34 w 1276"/>
                <a:gd name="T117" fmla="*/ 40 h 1050"/>
                <a:gd name="T118" fmla="*/ 26 w 1276"/>
                <a:gd name="T119" fmla="*/ 38 h 1050"/>
                <a:gd name="T120" fmla="*/ 14 w 1276"/>
                <a:gd name="T121" fmla="*/ 36 h 1050"/>
                <a:gd name="T122" fmla="*/ 1 w 1276"/>
                <a:gd name="T123" fmla="*/ 34 h 10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76"/>
                <a:gd name="T187" fmla="*/ 0 h 1050"/>
                <a:gd name="T188" fmla="*/ 1276 w 1276"/>
                <a:gd name="T189" fmla="*/ 1050 h 10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76" h="1050">
                  <a:moveTo>
                    <a:pt x="7" y="547"/>
                  </a:moveTo>
                  <a:lnTo>
                    <a:pt x="10" y="548"/>
                  </a:lnTo>
                  <a:lnTo>
                    <a:pt x="15" y="548"/>
                  </a:lnTo>
                  <a:lnTo>
                    <a:pt x="19" y="548"/>
                  </a:lnTo>
                  <a:lnTo>
                    <a:pt x="21" y="545"/>
                  </a:lnTo>
                  <a:lnTo>
                    <a:pt x="24" y="543"/>
                  </a:lnTo>
                  <a:lnTo>
                    <a:pt x="29" y="539"/>
                  </a:lnTo>
                  <a:lnTo>
                    <a:pt x="33" y="534"/>
                  </a:lnTo>
                  <a:lnTo>
                    <a:pt x="37" y="528"/>
                  </a:lnTo>
                  <a:lnTo>
                    <a:pt x="41" y="521"/>
                  </a:lnTo>
                  <a:lnTo>
                    <a:pt x="43" y="517"/>
                  </a:lnTo>
                  <a:lnTo>
                    <a:pt x="46" y="512"/>
                  </a:lnTo>
                  <a:lnTo>
                    <a:pt x="49" y="506"/>
                  </a:lnTo>
                  <a:lnTo>
                    <a:pt x="52" y="501"/>
                  </a:lnTo>
                  <a:lnTo>
                    <a:pt x="54" y="495"/>
                  </a:lnTo>
                  <a:lnTo>
                    <a:pt x="57" y="489"/>
                  </a:lnTo>
                  <a:lnTo>
                    <a:pt x="59" y="481"/>
                  </a:lnTo>
                  <a:lnTo>
                    <a:pt x="60" y="474"/>
                  </a:lnTo>
                  <a:lnTo>
                    <a:pt x="62" y="467"/>
                  </a:lnTo>
                  <a:lnTo>
                    <a:pt x="65" y="459"/>
                  </a:lnTo>
                  <a:lnTo>
                    <a:pt x="65" y="451"/>
                  </a:lnTo>
                  <a:lnTo>
                    <a:pt x="68" y="445"/>
                  </a:lnTo>
                  <a:lnTo>
                    <a:pt x="68" y="440"/>
                  </a:lnTo>
                  <a:lnTo>
                    <a:pt x="68" y="435"/>
                  </a:lnTo>
                  <a:lnTo>
                    <a:pt x="70" y="432"/>
                  </a:lnTo>
                  <a:lnTo>
                    <a:pt x="70" y="429"/>
                  </a:lnTo>
                  <a:lnTo>
                    <a:pt x="70" y="424"/>
                  </a:lnTo>
                  <a:lnTo>
                    <a:pt x="71" y="419"/>
                  </a:lnTo>
                  <a:lnTo>
                    <a:pt x="71" y="416"/>
                  </a:lnTo>
                  <a:lnTo>
                    <a:pt x="73" y="413"/>
                  </a:lnTo>
                  <a:lnTo>
                    <a:pt x="73" y="405"/>
                  </a:lnTo>
                  <a:lnTo>
                    <a:pt x="73" y="397"/>
                  </a:lnTo>
                  <a:lnTo>
                    <a:pt x="74" y="390"/>
                  </a:lnTo>
                  <a:lnTo>
                    <a:pt x="76" y="383"/>
                  </a:lnTo>
                  <a:lnTo>
                    <a:pt x="76" y="376"/>
                  </a:lnTo>
                  <a:lnTo>
                    <a:pt x="76" y="368"/>
                  </a:lnTo>
                  <a:lnTo>
                    <a:pt x="76" y="361"/>
                  </a:lnTo>
                  <a:lnTo>
                    <a:pt x="77" y="357"/>
                  </a:lnTo>
                  <a:lnTo>
                    <a:pt x="77" y="350"/>
                  </a:lnTo>
                  <a:lnTo>
                    <a:pt x="77" y="344"/>
                  </a:lnTo>
                  <a:lnTo>
                    <a:pt x="79" y="338"/>
                  </a:lnTo>
                  <a:lnTo>
                    <a:pt x="79" y="335"/>
                  </a:lnTo>
                  <a:lnTo>
                    <a:pt x="79" y="330"/>
                  </a:lnTo>
                  <a:lnTo>
                    <a:pt x="81" y="325"/>
                  </a:lnTo>
                  <a:lnTo>
                    <a:pt x="81" y="322"/>
                  </a:lnTo>
                  <a:lnTo>
                    <a:pt x="81" y="321"/>
                  </a:lnTo>
                  <a:lnTo>
                    <a:pt x="84" y="316"/>
                  </a:lnTo>
                  <a:lnTo>
                    <a:pt x="85" y="316"/>
                  </a:lnTo>
                  <a:lnTo>
                    <a:pt x="92" y="314"/>
                  </a:lnTo>
                  <a:lnTo>
                    <a:pt x="95" y="316"/>
                  </a:lnTo>
                  <a:lnTo>
                    <a:pt x="96" y="319"/>
                  </a:lnTo>
                  <a:lnTo>
                    <a:pt x="98" y="325"/>
                  </a:lnTo>
                  <a:lnTo>
                    <a:pt x="98" y="328"/>
                  </a:lnTo>
                  <a:lnTo>
                    <a:pt x="99" y="335"/>
                  </a:lnTo>
                  <a:lnTo>
                    <a:pt x="99" y="338"/>
                  </a:lnTo>
                  <a:lnTo>
                    <a:pt x="99" y="341"/>
                  </a:lnTo>
                  <a:lnTo>
                    <a:pt x="101" y="346"/>
                  </a:lnTo>
                  <a:lnTo>
                    <a:pt x="101" y="349"/>
                  </a:lnTo>
                  <a:lnTo>
                    <a:pt x="101" y="354"/>
                  </a:lnTo>
                  <a:lnTo>
                    <a:pt x="101" y="357"/>
                  </a:lnTo>
                  <a:lnTo>
                    <a:pt x="101" y="361"/>
                  </a:lnTo>
                  <a:lnTo>
                    <a:pt x="103" y="368"/>
                  </a:lnTo>
                  <a:lnTo>
                    <a:pt x="103" y="372"/>
                  </a:lnTo>
                  <a:lnTo>
                    <a:pt x="103" y="379"/>
                  </a:lnTo>
                  <a:lnTo>
                    <a:pt x="103" y="385"/>
                  </a:lnTo>
                  <a:lnTo>
                    <a:pt x="103" y="393"/>
                  </a:lnTo>
                  <a:lnTo>
                    <a:pt x="101" y="399"/>
                  </a:lnTo>
                  <a:lnTo>
                    <a:pt x="101" y="405"/>
                  </a:lnTo>
                  <a:lnTo>
                    <a:pt x="99" y="412"/>
                  </a:lnTo>
                  <a:lnTo>
                    <a:pt x="99" y="419"/>
                  </a:lnTo>
                  <a:lnTo>
                    <a:pt x="99" y="426"/>
                  </a:lnTo>
                  <a:lnTo>
                    <a:pt x="98" y="434"/>
                  </a:lnTo>
                  <a:lnTo>
                    <a:pt x="98" y="440"/>
                  </a:lnTo>
                  <a:lnTo>
                    <a:pt x="98" y="448"/>
                  </a:lnTo>
                  <a:lnTo>
                    <a:pt x="96" y="454"/>
                  </a:lnTo>
                  <a:lnTo>
                    <a:pt x="95" y="462"/>
                  </a:lnTo>
                  <a:lnTo>
                    <a:pt x="93" y="468"/>
                  </a:lnTo>
                  <a:lnTo>
                    <a:pt x="92" y="476"/>
                  </a:lnTo>
                  <a:lnTo>
                    <a:pt x="90" y="482"/>
                  </a:lnTo>
                  <a:lnTo>
                    <a:pt x="88" y="489"/>
                  </a:lnTo>
                  <a:lnTo>
                    <a:pt x="87" y="496"/>
                  </a:lnTo>
                  <a:lnTo>
                    <a:pt x="85" y="503"/>
                  </a:lnTo>
                  <a:lnTo>
                    <a:pt x="84" y="509"/>
                  </a:lnTo>
                  <a:lnTo>
                    <a:pt x="81" y="514"/>
                  </a:lnTo>
                  <a:lnTo>
                    <a:pt x="79" y="520"/>
                  </a:lnTo>
                  <a:lnTo>
                    <a:pt x="77" y="525"/>
                  </a:lnTo>
                  <a:lnTo>
                    <a:pt x="74" y="529"/>
                  </a:lnTo>
                  <a:lnTo>
                    <a:pt x="73" y="534"/>
                  </a:lnTo>
                  <a:lnTo>
                    <a:pt x="70" y="539"/>
                  </a:lnTo>
                  <a:lnTo>
                    <a:pt x="66" y="543"/>
                  </a:lnTo>
                  <a:lnTo>
                    <a:pt x="68" y="543"/>
                  </a:lnTo>
                  <a:lnTo>
                    <a:pt x="71" y="543"/>
                  </a:lnTo>
                  <a:lnTo>
                    <a:pt x="73" y="543"/>
                  </a:lnTo>
                  <a:lnTo>
                    <a:pt x="77" y="543"/>
                  </a:lnTo>
                  <a:lnTo>
                    <a:pt x="81" y="543"/>
                  </a:lnTo>
                  <a:lnTo>
                    <a:pt x="85" y="543"/>
                  </a:lnTo>
                  <a:lnTo>
                    <a:pt x="88" y="543"/>
                  </a:lnTo>
                  <a:lnTo>
                    <a:pt x="95" y="543"/>
                  </a:lnTo>
                  <a:lnTo>
                    <a:pt x="99" y="543"/>
                  </a:lnTo>
                  <a:lnTo>
                    <a:pt x="106" y="543"/>
                  </a:lnTo>
                  <a:lnTo>
                    <a:pt x="112" y="543"/>
                  </a:lnTo>
                  <a:lnTo>
                    <a:pt x="118" y="545"/>
                  </a:lnTo>
                  <a:lnTo>
                    <a:pt x="126" y="545"/>
                  </a:lnTo>
                  <a:lnTo>
                    <a:pt x="134" y="547"/>
                  </a:lnTo>
                  <a:lnTo>
                    <a:pt x="140" y="547"/>
                  </a:lnTo>
                  <a:lnTo>
                    <a:pt x="150" y="548"/>
                  </a:lnTo>
                  <a:lnTo>
                    <a:pt x="158" y="548"/>
                  </a:lnTo>
                  <a:lnTo>
                    <a:pt x="167" y="550"/>
                  </a:lnTo>
                  <a:lnTo>
                    <a:pt x="175" y="550"/>
                  </a:lnTo>
                  <a:lnTo>
                    <a:pt x="184" y="550"/>
                  </a:lnTo>
                  <a:lnTo>
                    <a:pt x="194" y="551"/>
                  </a:lnTo>
                  <a:lnTo>
                    <a:pt x="205" y="553"/>
                  </a:lnTo>
                  <a:lnTo>
                    <a:pt x="214" y="553"/>
                  </a:lnTo>
                  <a:lnTo>
                    <a:pt x="224" y="554"/>
                  </a:lnTo>
                  <a:lnTo>
                    <a:pt x="235" y="554"/>
                  </a:lnTo>
                  <a:lnTo>
                    <a:pt x="244" y="556"/>
                  </a:lnTo>
                  <a:lnTo>
                    <a:pt x="255" y="558"/>
                  </a:lnTo>
                  <a:lnTo>
                    <a:pt x="266" y="559"/>
                  </a:lnTo>
                  <a:lnTo>
                    <a:pt x="275" y="559"/>
                  </a:lnTo>
                  <a:lnTo>
                    <a:pt x="288" y="562"/>
                  </a:lnTo>
                  <a:lnTo>
                    <a:pt x="297" y="562"/>
                  </a:lnTo>
                  <a:lnTo>
                    <a:pt x="308" y="564"/>
                  </a:lnTo>
                  <a:lnTo>
                    <a:pt x="319" y="565"/>
                  </a:lnTo>
                  <a:lnTo>
                    <a:pt x="330" y="567"/>
                  </a:lnTo>
                  <a:lnTo>
                    <a:pt x="341" y="569"/>
                  </a:lnTo>
                  <a:lnTo>
                    <a:pt x="351" y="570"/>
                  </a:lnTo>
                  <a:lnTo>
                    <a:pt x="362" y="572"/>
                  </a:lnTo>
                  <a:lnTo>
                    <a:pt x="373" y="573"/>
                  </a:lnTo>
                  <a:lnTo>
                    <a:pt x="382" y="575"/>
                  </a:lnTo>
                  <a:lnTo>
                    <a:pt x="393" y="578"/>
                  </a:lnTo>
                  <a:lnTo>
                    <a:pt x="403" y="580"/>
                  </a:lnTo>
                  <a:lnTo>
                    <a:pt x="414" y="581"/>
                  </a:lnTo>
                  <a:lnTo>
                    <a:pt x="423" y="583"/>
                  </a:lnTo>
                  <a:lnTo>
                    <a:pt x="433" y="586"/>
                  </a:lnTo>
                  <a:lnTo>
                    <a:pt x="442" y="587"/>
                  </a:lnTo>
                  <a:lnTo>
                    <a:pt x="451" y="591"/>
                  </a:lnTo>
                  <a:lnTo>
                    <a:pt x="459" y="592"/>
                  </a:lnTo>
                  <a:lnTo>
                    <a:pt x="469" y="595"/>
                  </a:lnTo>
                  <a:lnTo>
                    <a:pt x="477" y="597"/>
                  </a:lnTo>
                  <a:lnTo>
                    <a:pt x="486" y="600"/>
                  </a:lnTo>
                  <a:lnTo>
                    <a:pt x="492" y="601"/>
                  </a:lnTo>
                  <a:lnTo>
                    <a:pt x="500" y="605"/>
                  </a:lnTo>
                  <a:lnTo>
                    <a:pt x="508" y="608"/>
                  </a:lnTo>
                  <a:lnTo>
                    <a:pt x="516" y="611"/>
                  </a:lnTo>
                  <a:lnTo>
                    <a:pt x="520" y="612"/>
                  </a:lnTo>
                  <a:lnTo>
                    <a:pt x="527" y="617"/>
                  </a:lnTo>
                  <a:lnTo>
                    <a:pt x="533" y="619"/>
                  </a:lnTo>
                  <a:lnTo>
                    <a:pt x="538" y="623"/>
                  </a:lnTo>
                  <a:lnTo>
                    <a:pt x="542" y="625"/>
                  </a:lnTo>
                  <a:lnTo>
                    <a:pt x="547" y="630"/>
                  </a:lnTo>
                  <a:lnTo>
                    <a:pt x="550" y="633"/>
                  </a:lnTo>
                  <a:lnTo>
                    <a:pt x="555" y="636"/>
                  </a:lnTo>
                  <a:lnTo>
                    <a:pt x="557" y="634"/>
                  </a:lnTo>
                  <a:lnTo>
                    <a:pt x="558" y="633"/>
                  </a:lnTo>
                  <a:lnTo>
                    <a:pt x="563" y="633"/>
                  </a:lnTo>
                  <a:lnTo>
                    <a:pt x="566" y="631"/>
                  </a:lnTo>
                  <a:lnTo>
                    <a:pt x="572" y="628"/>
                  </a:lnTo>
                  <a:lnTo>
                    <a:pt x="579" y="627"/>
                  </a:lnTo>
                  <a:lnTo>
                    <a:pt x="586" y="625"/>
                  </a:lnTo>
                  <a:lnTo>
                    <a:pt x="590" y="622"/>
                  </a:lnTo>
                  <a:lnTo>
                    <a:pt x="594" y="622"/>
                  </a:lnTo>
                  <a:lnTo>
                    <a:pt x="597" y="619"/>
                  </a:lnTo>
                  <a:lnTo>
                    <a:pt x="602" y="619"/>
                  </a:lnTo>
                  <a:lnTo>
                    <a:pt x="607" y="617"/>
                  </a:lnTo>
                  <a:lnTo>
                    <a:pt x="610" y="616"/>
                  </a:lnTo>
                  <a:lnTo>
                    <a:pt x="616" y="614"/>
                  </a:lnTo>
                  <a:lnTo>
                    <a:pt x="621" y="612"/>
                  </a:lnTo>
                  <a:lnTo>
                    <a:pt x="626" y="611"/>
                  </a:lnTo>
                  <a:lnTo>
                    <a:pt x="632" y="609"/>
                  </a:lnTo>
                  <a:lnTo>
                    <a:pt x="637" y="608"/>
                  </a:lnTo>
                  <a:lnTo>
                    <a:pt x="641" y="606"/>
                  </a:lnTo>
                  <a:lnTo>
                    <a:pt x="648" y="603"/>
                  </a:lnTo>
                  <a:lnTo>
                    <a:pt x="652" y="603"/>
                  </a:lnTo>
                  <a:lnTo>
                    <a:pt x="659" y="601"/>
                  </a:lnTo>
                  <a:lnTo>
                    <a:pt x="665" y="600"/>
                  </a:lnTo>
                  <a:lnTo>
                    <a:pt x="670" y="597"/>
                  </a:lnTo>
                  <a:lnTo>
                    <a:pt x="676" y="595"/>
                  </a:lnTo>
                  <a:lnTo>
                    <a:pt x="681" y="594"/>
                  </a:lnTo>
                  <a:lnTo>
                    <a:pt x="687" y="592"/>
                  </a:lnTo>
                  <a:lnTo>
                    <a:pt x="693" y="589"/>
                  </a:lnTo>
                  <a:lnTo>
                    <a:pt x="698" y="587"/>
                  </a:lnTo>
                  <a:lnTo>
                    <a:pt x="704" y="586"/>
                  </a:lnTo>
                  <a:lnTo>
                    <a:pt x="711" y="584"/>
                  </a:lnTo>
                  <a:lnTo>
                    <a:pt x="717" y="583"/>
                  </a:lnTo>
                  <a:lnTo>
                    <a:pt x="722" y="581"/>
                  </a:lnTo>
                  <a:lnTo>
                    <a:pt x="728" y="580"/>
                  </a:lnTo>
                  <a:lnTo>
                    <a:pt x="734" y="578"/>
                  </a:lnTo>
                  <a:lnTo>
                    <a:pt x="740" y="576"/>
                  </a:lnTo>
                  <a:lnTo>
                    <a:pt x="745" y="575"/>
                  </a:lnTo>
                  <a:lnTo>
                    <a:pt x="751" y="573"/>
                  </a:lnTo>
                  <a:lnTo>
                    <a:pt x="758" y="573"/>
                  </a:lnTo>
                  <a:lnTo>
                    <a:pt x="762" y="570"/>
                  </a:lnTo>
                  <a:lnTo>
                    <a:pt x="769" y="569"/>
                  </a:lnTo>
                  <a:lnTo>
                    <a:pt x="773" y="567"/>
                  </a:lnTo>
                  <a:lnTo>
                    <a:pt x="780" y="567"/>
                  </a:lnTo>
                  <a:lnTo>
                    <a:pt x="784" y="565"/>
                  </a:lnTo>
                  <a:lnTo>
                    <a:pt x="791" y="565"/>
                  </a:lnTo>
                  <a:lnTo>
                    <a:pt x="795" y="564"/>
                  </a:lnTo>
                  <a:lnTo>
                    <a:pt x="802" y="562"/>
                  </a:lnTo>
                  <a:lnTo>
                    <a:pt x="805" y="561"/>
                  </a:lnTo>
                  <a:lnTo>
                    <a:pt x="811" y="561"/>
                  </a:lnTo>
                  <a:lnTo>
                    <a:pt x="816" y="559"/>
                  </a:lnTo>
                  <a:lnTo>
                    <a:pt x="821" y="559"/>
                  </a:lnTo>
                  <a:lnTo>
                    <a:pt x="825" y="559"/>
                  </a:lnTo>
                  <a:lnTo>
                    <a:pt x="828" y="558"/>
                  </a:lnTo>
                  <a:lnTo>
                    <a:pt x="833" y="558"/>
                  </a:lnTo>
                  <a:lnTo>
                    <a:pt x="838" y="558"/>
                  </a:lnTo>
                  <a:lnTo>
                    <a:pt x="838" y="556"/>
                  </a:lnTo>
                  <a:lnTo>
                    <a:pt x="839" y="550"/>
                  </a:lnTo>
                  <a:lnTo>
                    <a:pt x="839" y="545"/>
                  </a:lnTo>
                  <a:lnTo>
                    <a:pt x="839" y="540"/>
                  </a:lnTo>
                  <a:lnTo>
                    <a:pt x="841" y="534"/>
                  </a:lnTo>
                  <a:lnTo>
                    <a:pt x="841" y="529"/>
                  </a:lnTo>
                  <a:lnTo>
                    <a:pt x="841" y="521"/>
                  </a:lnTo>
                  <a:lnTo>
                    <a:pt x="841" y="515"/>
                  </a:lnTo>
                  <a:lnTo>
                    <a:pt x="841" y="507"/>
                  </a:lnTo>
                  <a:lnTo>
                    <a:pt x="841" y="501"/>
                  </a:lnTo>
                  <a:lnTo>
                    <a:pt x="841" y="496"/>
                  </a:lnTo>
                  <a:lnTo>
                    <a:pt x="841" y="492"/>
                  </a:lnTo>
                  <a:lnTo>
                    <a:pt x="841" y="489"/>
                  </a:lnTo>
                  <a:lnTo>
                    <a:pt x="841" y="484"/>
                  </a:lnTo>
                  <a:lnTo>
                    <a:pt x="841" y="481"/>
                  </a:lnTo>
                  <a:lnTo>
                    <a:pt x="841" y="476"/>
                  </a:lnTo>
                  <a:lnTo>
                    <a:pt x="841" y="473"/>
                  </a:lnTo>
                  <a:lnTo>
                    <a:pt x="841" y="468"/>
                  </a:lnTo>
                  <a:lnTo>
                    <a:pt x="841" y="463"/>
                  </a:lnTo>
                  <a:lnTo>
                    <a:pt x="839" y="459"/>
                  </a:lnTo>
                  <a:lnTo>
                    <a:pt x="839" y="454"/>
                  </a:lnTo>
                  <a:lnTo>
                    <a:pt x="838" y="449"/>
                  </a:lnTo>
                  <a:lnTo>
                    <a:pt x="836" y="443"/>
                  </a:lnTo>
                  <a:lnTo>
                    <a:pt x="836" y="437"/>
                  </a:lnTo>
                  <a:lnTo>
                    <a:pt x="835" y="430"/>
                  </a:lnTo>
                  <a:lnTo>
                    <a:pt x="835" y="424"/>
                  </a:lnTo>
                  <a:lnTo>
                    <a:pt x="833" y="418"/>
                  </a:lnTo>
                  <a:lnTo>
                    <a:pt x="832" y="412"/>
                  </a:lnTo>
                  <a:lnTo>
                    <a:pt x="830" y="404"/>
                  </a:lnTo>
                  <a:lnTo>
                    <a:pt x="828" y="397"/>
                  </a:lnTo>
                  <a:lnTo>
                    <a:pt x="827" y="390"/>
                  </a:lnTo>
                  <a:lnTo>
                    <a:pt x="825" y="383"/>
                  </a:lnTo>
                  <a:lnTo>
                    <a:pt x="825" y="376"/>
                  </a:lnTo>
                  <a:lnTo>
                    <a:pt x="824" y="369"/>
                  </a:lnTo>
                  <a:lnTo>
                    <a:pt x="822" y="361"/>
                  </a:lnTo>
                  <a:lnTo>
                    <a:pt x="821" y="355"/>
                  </a:lnTo>
                  <a:lnTo>
                    <a:pt x="819" y="347"/>
                  </a:lnTo>
                  <a:lnTo>
                    <a:pt x="817" y="341"/>
                  </a:lnTo>
                  <a:lnTo>
                    <a:pt x="817" y="333"/>
                  </a:lnTo>
                  <a:lnTo>
                    <a:pt x="816" y="327"/>
                  </a:lnTo>
                  <a:lnTo>
                    <a:pt x="814" y="321"/>
                  </a:lnTo>
                  <a:lnTo>
                    <a:pt x="814" y="316"/>
                  </a:lnTo>
                  <a:lnTo>
                    <a:pt x="813" y="308"/>
                  </a:lnTo>
                  <a:lnTo>
                    <a:pt x="811" y="303"/>
                  </a:lnTo>
                  <a:lnTo>
                    <a:pt x="811" y="299"/>
                  </a:lnTo>
                  <a:lnTo>
                    <a:pt x="811" y="294"/>
                  </a:lnTo>
                  <a:lnTo>
                    <a:pt x="810" y="291"/>
                  </a:lnTo>
                  <a:lnTo>
                    <a:pt x="810" y="286"/>
                  </a:lnTo>
                  <a:lnTo>
                    <a:pt x="810" y="283"/>
                  </a:lnTo>
                  <a:lnTo>
                    <a:pt x="810" y="281"/>
                  </a:lnTo>
                  <a:lnTo>
                    <a:pt x="808" y="275"/>
                  </a:lnTo>
                  <a:lnTo>
                    <a:pt x="808" y="270"/>
                  </a:lnTo>
                  <a:lnTo>
                    <a:pt x="808" y="266"/>
                  </a:lnTo>
                  <a:lnTo>
                    <a:pt x="808" y="261"/>
                  </a:lnTo>
                  <a:lnTo>
                    <a:pt x="806" y="256"/>
                  </a:lnTo>
                  <a:lnTo>
                    <a:pt x="806" y="252"/>
                  </a:lnTo>
                  <a:lnTo>
                    <a:pt x="808" y="248"/>
                  </a:lnTo>
                  <a:lnTo>
                    <a:pt x="808" y="245"/>
                  </a:lnTo>
                  <a:lnTo>
                    <a:pt x="808" y="239"/>
                  </a:lnTo>
                  <a:lnTo>
                    <a:pt x="811" y="234"/>
                  </a:lnTo>
                  <a:lnTo>
                    <a:pt x="813" y="234"/>
                  </a:lnTo>
                  <a:lnTo>
                    <a:pt x="816" y="237"/>
                  </a:lnTo>
                  <a:lnTo>
                    <a:pt x="819" y="241"/>
                  </a:lnTo>
                  <a:lnTo>
                    <a:pt x="822" y="248"/>
                  </a:lnTo>
                  <a:lnTo>
                    <a:pt x="824" y="252"/>
                  </a:lnTo>
                  <a:lnTo>
                    <a:pt x="825" y="256"/>
                  </a:lnTo>
                  <a:lnTo>
                    <a:pt x="825" y="259"/>
                  </a:lnTo>
                  <a:lnTo>
                    <a:pt x="827" y="264"/>
                  </a:lnTo>
                  <a:lnTo>
                    <a:pt x="828" y="269"/>
                  </a:lnTo>
                  <a:lnTo>
                    <a:pt x="830" y="275"/>
                  </a:lnTo>
                  <a:lnTo>
                    <a:pt x="832" y="281"/>
                  </a:lnTo>
                  <a:lnTo>
                    <a:pt x="833" y="288"/>
                  </a:lnTo>
                  <a:lnTo>
                    <a:pt x="835" y="294"/>
                  </a:lnTo>
                  <a:lnTo>
                    <a:pt x="836" y="302"/>
                  </a:lnTo>
                  <a:lnTo>
                    <a:pt x="836" y="305"/>
                  </a:lnTo>
                  <a:lnTo>
                    <a:pt x="838" y="308"/>
                  </a:lnTo>
                  <a:lnTo>
                    <a:pt x="839" y="313"/>
                  </a:lnTo>
                  <a:lnTo>
                    <a:pt x="841" y="316"/>
                  </a:lnTo>
                  <a:lnTo>
                    <a:pt x="841" y="321"/>
                  </a:lnTo>
                  <a:lnTo>
                    <a:pt x="843" y="324"/>
                  </a:lnTo>
                  <a:lnTo>
                    <a:pt x="843" y="328"/>
                  </a:lnTo>
                  <a:lnTo>
                    <a:pt x="844" y="335"/>
                  </a:lnTo>
                  <a:lnTo>
                    <a:pt x="846" y="339"/>
                  </a:lnTo>
                  <a:lnTo>
                    <a:pt x="847" y="346"/>
                  </a:lnTo>
                  <a:lnTo>
                    <a:pt x="847" y="352"/>
                  </a:lnTo>
                  <a:lnTo>
                    <a:pt x="849" y="360"/>
                  </a:lnTo>
                  <a:lnTo>
                    <a:pt x="849" y="366"/>
                  </a:lnTo>
                  <a:lnTo>
                    <a:pt x="850" y="372"/>
                  </a:lnTo>
                  <a:lnTo>
                    <a:pt x="852" y="379"/>
                  </a:lnTo>
                  <a:lnTo>
                    <a:pt x="854" y="385"/>
                  </a:lnTo>
                  <a:lnTo>
                    <a:pt x="854" y="393"/>
                  </a:lnTo>
                  <a:lnTo>
                    <a:pt x="855" y="399"/>
                  </a:lnTo>
                  <a:lnTo>
                    <a:pt x="855" y="407"/>
                  </a:lnTo>
                  <a:lnTo>
                    <a:pt x="857" y="415"/>
                  </a:lnTo>
                  <a:lnTo>
                    <a:pt x="857" y="421"/>
                  </a:lnTo>
                  <a:lnTo>
                    <a:pt x="858" y="429"/>
                  </a:lnTo>
                  <a:lnTo>
                    <a:pt x="858" y="435"/>
                  </a:lnTo>
                  <a:lnTo>
                    <a:pt x="860" y="441"/>
                  </a:lnTo>
                  <a:lnTo>
                    <a:pt x="861" y="448"/>
                  </a:lnTo>
                  <a:lnTo>
                    <a:pt x="861" y="454"/>
                  </a:lnTo>
                  <a:lnTo>
                    <a:pt x="861" y="460"/>
                  </a:lnTo>
                  <a:lnTo>
                    <a:pt x="863" y="467"/>
                  </a:lnTo>
                  <a:lnTo>
                    <a:pt x="863" y="471"/>
                  </a:lnTo>
                  <a:lnTo>
                    <a:pt x="865" y="478"/>
                  </a:lnTo>
                  <a:lnTo>
                    <a:pt x="865" y="482"/>
                  </a:lnTo>
                  <a:lnTo>
                    <a:pt x="866" y="487"/>
                  </a:lnTo>
                  <a:lnTo>
                    <a:pt x="866" y="490"/>
                  </a:lnTo>
                  <a:lnTo>
                    <a:pt x="868" y="495"/>
                  </a:lnTo>
                  <a:lnTo>
                    <a:pt x="868" y="498"/>
                  </a:lnTo>
                  <a:lnTo>
                    <a:pt x="869" y="501"/>
                  </a:lnTo>
                  <a:lnTo>
                    <a:pt x="869" y="506"/>
                  </a:lnTo>
                  <a:lnTo>
                    <a:pt x="869" y="510"/>
                  </a:lnTo>
                  <a:lnTo>
                    <a:pt x="869" y="515"/>
                  </a:lnTo>
                  <a:lnTo>
                    <a:pt x="869" y="520"/>
                  </a:lnTo>
                  <a:lnTo>
                    <a:pt x="869" y="525"/>
                  </a:lnTo>
                  <a:lnTo>
                    <a:pt x="869" y="529"/>
                  </a:lnTo>
                  <a:lnTo>
                    <a:pt x="869" y="534"/>
                  </a:lnTo>
                  <a:lnTo>
                    <a:pt x="869" y="539"/>
                  </a:lnTo>
                  <a:lnTo>
                    <a:pt x="869" y="545"/>
                  </a:lnTo>
                  <a:lnTo>
                    <a:pt x="869" y="551"/>
                  </a:lnTo>
                  <a:lnTo>
                    <a:pt x="869" y="554"/>
                  </a:lnTo>
                  <a:lnTo>
                    <a:pt x="869" y="558"/>
                  </a:lnTo>
                  <a:lnTo>
                    <a:pt x="1004" y="562"/>
                  </a:lnTo>
                  <a:lnTo>
                    <a:pt x="1001" y="561"/>
                  </a:lnTo>
                  <a:lnTo>
                    <a:pt x="997" y="554"/>
                  </a:lnTo>
                  <a:lnTo>
                    <a:pt x="992" y="550"/>
                  </a:lnTo>
                  <a:lnTo>
                    <a:pt x="987" y="547"/>
                  </a:lnTo>
                  <a:lnTo>
                    <a:pt x="982" y="540"/>
                  </a:lnTo>
                  <a:lnTo>
                    <a:pt x="979" y="534"/>
                  </a:lnTo>
                  <a:lnTo>
                    <a:pt x="976" y="529"/>
                  </a:lnTo>
                  <a:lnTo>
                    <a:pt x="975" y="526"/>
                  </a:lnTo>
                  <a:lnTo>
                    <a:pt x="971" y="521"/>
                  </a:lnTo>
                  <a:lnTo>
                    <a:pt x="968" y="518"/>
                  </a:lnTo>
                  <a:lnTo>
                    <a:pt x="967" y="512"/>
                  </a:lnTo>
                  <a:lnTo>
                    <a:pt x="965" y="509"/>
                  </a:lnTo>
                  <a:lnTo>
                    <a:pt x="962" y="504"/>
                  </a:lnTo>
                  <a:lnTo>
                    <a:pt x="960" y="498"/>
                  </a:lnTo>
                  <a:lnTo>
                    <a:pt x="959" y="493"/>
                  </a:lnTo>
                  <a:lnTo>
                    <a:pt x="956" y="487"/>
                  </a:lnTo>
                  <a:lnTo>
                    <a:pt x="954" y="482"/>
                  </a:lnTo>
                  <a:lnTo>
                    <a:pt x="954" y="476"/>
                  </a:lnTo>
                  <a:lnTo>
                    <a:pt x="951" y="470"/>
                  </a:lnTo>
                  <a:lnTo>
                    <a:pt x="951" y="463"/>
                  </a:lnTo>
                  <a:lnTo>
                    <a:pt x="951" y="457"/>
                  </a:lnTo>
                  <a:lnTo>
                    <a:pt x="951" y="451"/>
                  </a:lnTo>
                  <a:lnTo>
                    <a:pt x="949" y="443"/>
                  </a:lnTo>
                  <a:lnTo>
                    <a:pt x="948" y="437"/>
                  </a:lnTo>
                  <a:lnTo>
                    <a:pt x="948" y="429"/>
                  </a:lnTo>
                  <a:lnTo>
                    <a:pt x="948" y="423"/>
                  </a:lnTo>
                  <a:lnTo>
                    <a:pt x="946" y="416"/>
                  </a:lnTo>
                  <a:lnTo>
                    <a:pt x="946" y="410"/>
                  </a:lnTo>
                  <a:lnTo>
                    <a:pt x="946" y="404"/>
                  </a:lnTo>
                  <a:lnTo>
                    <a:pt x="946" y="399"/>
                  </a:lnTo>
                  <a:lnTo>
                    <a:pt x="945" y="393"/>
                  </a:lnTo>
                  <a:lnTo>
                    <a:pt x="945" y="385"/>
                  </a:lnTo>
                  <a:lnTo>
                    <a:pt x="945" y="380"/>
                  </a:lnTo>
                  <a:lnTo>
                    <a:pt x="945" y="376"/>
                  </a:lnTo>
                  <a:lnTo>
                    <a:pt x="945" y="369"/>
                  </a:lnTo>
                  <a:lnTo>
                    <a:pt x="945" y="365"/>
                  </a:lnTo>
                  <a:lnTo>
                    <a:pt x="945" y="360"/>
                  </a:lnTo>
                  <a:lnTo>
                    <a:pt x="945" y="355"/>
                  </a:lnTo>
                  <a:lnTo>
                    <a:pt x="943" y="350"/>
                  </a:lnTo>
                  <a:lnTo>
                    <a:pt x="943" y="346"/>
                  </a:lnTo>
                  <a:lnTo>
                    <a:pt x="943" y="341"/>
                  </a:lnTo>
                  <a:lnTo>
                    <a:pt x="943" y="336"/>
                  </a:lnTo>
                  <a:lnTo>
                    <a:pt x="942" y="332"/>
                  </a:lnTo>
                  <a:lnTo>
                    <a:pt x="942" y="328"/>
                  </a:lnTo>
                  <a:lnTo>
                    <a:pt x="942" y="324"/>
                  </a:lnTo>
                  <a:lnTo>
                    <a:pt x="942" y="321"/>
                  </a:lnTo>
                  <a:lnTo>
                    <a:pt x="940" y="314"/>
                  </a:lnTo>
                  <a:lnTo>
                    <a:pt x="938" y="308"/>
                  </a:lnTo>
                  <a:lnTo>
                    <a:pt x="938" y="302"/>
                  </a:lnTo>
                  <a:lnTo>
                    <a:pt x="937" y="299"/>
                  </a:lnTo>
                  <a:lnTo>
                    <a:pt x="935" y="292"/>
                  </a:lnTo>
                  <a:lnTo>
                    <a:pt x="934" y="286"/>
                  </a:lnTo>
                  <a:lnTo>
                    <a:pt x="931" y="280"/>
                  </a:lnTo>
                  <a:lnTo>
                    <a:pt x="929" y="272"/>
                  </a:lnTo>
                  <a:lnTo>
                    <a:pt x="929" y="269"/>
                  </a:lnTo>
                  <a:lnTo>
                    <a:pt x="927" y="264"/>
                  </a:lnTo>
                  <a:lnTo>
                    <a:pt x="926" y="259"/>
                  </a:lnTo>
                  <a:lnTo>
                    <a:pt x="926" y="256"/>
                  </a:lnTo>
                  <a:lnTo>
                    <a:pt x="924" y="252"/>
                  </a:lnTo>
                  <a:lnTo>
                    <a:pt x="924" y="248"/>
                  </a:lnTo>
                  <a:lnTo>
                    <a:pt x="923" y="244"/>
                  </a:lnTo>
                  <a:lnTo>
                    <a:pt x="923" y="241"/>
                  </a:lnTo>
                  <a:lnTo>
                    <a:pt x="921" y="236"/>
                  </a:lnTo>
                  <a:lnTo>
                    <a:pt x="921" y="233"/>
                  </a:lnTo>
                  <a:lnTo>
                    <a:pt x="920" y="228"/>
                  </a:lnTo>
                  <a:lnTo>
                    <a:pt x="920" y="225"/>
                  </a:lnTo>
                  <a:lnTo>
                    <a:pt x="918" y="217"/>
                  </a:lnTo>
                  <a:lnTo>
                    <a:pt x="916" y="211"/>
                  </a:lnTo>
                  <a:lnTo>
                    <a:pt x="915" y="206"/>
                  </a:lnTo>
                  <a:lnTo>
                    <a:pt x="915" y="203"/>
                  </a:lnTo>
                  <a:lnTo>
                    <a:pt x="915" y="200"/>
                  </a:lnTo>
                  <a:lnTo>
                    <a:pt x="912" y="197"/>
                  </a:lnTo>
                  <a:lnTo>
                    <a:pt x="907" y="192"/>
                  </a:lnTo>
                  <a:lnTo>
                    <a:pt x="902" y="189"/>
                  </a:lnTo>
                  <a:lnTo>
                    <a:pt x="898" y="184"/>
                  </a:lnTo>
                  <a:lnTo>
                    <a:pt x="893" y="179"/>
                  </a:lnTo>
                  <a:lnTo>
                    <a:pt x="888" y="175"/>
                  </a:lnTo>
                  <a:lnTo>
                    <a:pt x="883" y="168"/>
                  </a:lnTo>
                  <a:lnTo>
                    <a:pt x="879" y="165"/>
                  </a:lnTo>
                  <a:lnTo>
                    <a:pt x="874" y="159"/>
                  </a:lnTo>
                  <a:lnTo>
                    <a:pt x="869" y="156"/>
                  </a:lnTo>
                  <a:lnTo>
                    <a:pt x="865" y="151"/>
                  </a:lnTo>
                  <a:lnTo>
                    <a:pt x="861" y="148"/>
                  </a:lnTo>
                  <a:lnTo>
                    <a:pt x="858" y="145"/>
                  </a:lnTo>
                  <a:lnTo>
                    <a:pt x="857" y="143"/>
                  </a:lnTo>
                  <a:lnTo>
                    <a:pt x="854" y="142"/>
                  </a:lnTo>
                  <a:lnTo>
                    <a:pt x="849" y="140"/>
                  </a:lnTo>
                  <a:lnTo>
                    <a:pt x="844" y="139"/>
                  </a:lnTo>
                  <a:lnTo>
                    <a:pt x="839" y="139"/>
                  </a:lnTo>
                  <a:lnTo>
                    <a:pt x="833" y="137"/>
                  </a:lnTo>
                  <a:lnTo>
                    <a:pt x="827" y="137"/>
                  </a:lnTo>
                  <a:lnTo>
                    <a:pt x="821" y="137"/>
                  </a:lnTo>
                  <a:lnTo>
                    <a:pt x="814" y="137"/>
                  </a:lnTo>
                  <a:lnTo>
                    <a:pt x="806" y="135"/>
                  </a:lnTo>
                  <a:lnTo>
                    <a:pt x="800" y="135"/>
                  </a:lnTo>
                  <a:lnTo>
                    <a:pt x="794" y="134"/>
                  </a:lnTo>
                  <a:lnTo>
                    <a:pt x="789" y="134"/>
                  </a:lnTo>
                  <a:lnTo>
                    <a:pt x="784" y="131"/>
                  </a:lnTo>
                  <a:lnTo>
                    <a:pt x="781" y="128"/>
                  </a:lnTo>
                  <a:lnTo>
                    <a:pt x="778" y="124"/>
                  </a:lnTo>
                  <a:lnTo>
                    <a:pt x="777" y="121"/>
                  </a:lnTo>
                  <a:lnTo>
                    <a:pt x="773" y="115"/>
                  </a:lnTo>
                  <a:lnTo>
                    <a:pt x="773" y="109"/>
                  </a:lnTo>
                  <a:lnTo>
                    <a:pt x="773" y="104"/>
                  </a:lnTo>
                  <a:lnTo>
                    <a:pt x="773" y="99"/>
                  </a:lnTo>
                  <a:lnTo>
                    <a:pt x="773" y="96"/>
                  </a:lnTo>
                  <a:lnTo>
                    <a:pt x="773" y="91"/>
                  </a:lnTo>
                  <a:lnTo>
                    <a:pt x="773" y="87"/>
                  </a:lnTo>
                  <a:lnTo>
                    <a:pt x="773" y="82"/>
                  </a:lnTo>
                  <a:lnTo>
                    <a:pt x="773" y="76"/>
                  </a:lnTo>
                  <a:lnTo>
                    <a:pt x="773" y="71"/>
                  </a:lnTo>
                  <a:lnTo>
                    <a:pt x="773" y="66"/>
                  </a:lnTo>
                  <a:lnTo>
                    <a:pt x="773" y="62"/>
                  </a:lnTo>
                  <a:lnTo>
                    <a:pt x="773" y="55"/>
                  </a:lnTo>
                  <a:lnTo>
                    <a:pt x="775" y="52"/>
                  </a:lnTo>
                  <a:lnTo>
                    <a:pt x="775" y="46"/>
                  </a:lnTo>
                  <a:lnTo>
                    <a:pt x="775" y="41"/>
                  </a:lnTo>
                  <a:lnTo>
                    <a:pt x="775" y="37"/>
                  </a:lnTo>
                  <a:lnTo>
                    <a:pt x="775" y="32"/>
                  </a:lnTo>
                  <a:lnTo>
                    <a:pt x="775" y="27"/>
                  </a:lnTo>
                  <a:lnTo>
                    <a:pt x="777" y="22"/>
                  </a:lnTo>
                  <a:lnTo>
                    <a:pt x="777" y="19"/>
                  </a:lnTo>
                  <a:lnTo>
                    <a:pt x="777" y="16"/>
                  </a:lnTo>
                  <a:lnTo>
                    <a:pt x="778" y="8"/>
                  </a:lnTo>
                  <a:lnTo>
                    <a:pt x="778" y="5"/>
                  </a:lnTo>
                  <a:lnTo>
                    <a:pt x="778" y="2"/>
                  </a:lnTo>
                  <a:lnTo>
                    <a:pt x="780" y="0"/>
                  </a:lnTo>
                  <a:lnTo>
                    <a:pt x="795" y="0"/>
                  </a:lnTo>
                  <a:lnTo>
                    <a:pt x="795" y="2"/>
                  </a:lnTo>
                  <a:lnTo>
                    <a:pt x="795" y="5"/>
                  </a:lnTo>
                  <a:lnTo>
                    <a:pt x="794" y="10"/>
                  </a:lnTo>
                  <a:lnTo>
                    <a:pt x="794" y="18"/>
                  </a:lnTo>
                  <a:lnTo>
                    <a:pt x="794" y="21"/>
                  </a:lnTo>
                  <a:lnTo>
                    <a:pt x="792" y="26"/>
                  </a:lnTo>
                  <a:lnTo>
                    <a:pt x="792" y="30"/>
                  </a:lnTo>
                  <a:lnTo>
                    <a:pt x="792" y="35"/>
                  </a:lnTo>
                  <a:lnTo>
                    <a:pt x="791" y="38"/>
                  </a:lnTo>
                  <a:lnTo>
                    <a:pt x="791" y="44"/>
                  </a:lnTo>
                  <a:lnTo>
                    <a:pt x="791" y="49"/>
                  </a:lnTo>
                  <a:lnTo>
                    <a:pt x="791" y="54"/>
                  </a:lnTo>
                  <a:lnTo>
                    <a:pt x="789" y="59"/>
                  </a:lnTo>
                  <a:lnTo>
                    <a:pt x="789" y="65"/>
                  </a:lnTo>
                  <a:lnTo>
                    <a:pt x="788" y="68"/>
                  </a:lnTo>
                  <a:lnTo>
                    <a:pt x="788" y="74"/>
                  </a:lnTo>
                  <a:lnTo>
                    <a:pt x="788" y="79"/>
                  </a:lnTo>
                  <a:lnTo>
                    <a:pt x="788" y="84"/>
                  </a:lnTo>
                  <a:lnTo>
                    <a:pt x="788" y="87"/>
                  </a:lnTo>
                  <a:lnTo>
                    <a:pt x="788" y="91"/>
                  </a:lnTo>
                  <a:lnTo>
                    <a:pt x="788" y="99"/>
                  </a:lnTo>
                  <a:lnTo>
                    <a:pt x="789" y="106"/>
                  </a:lnTo>
                  <a:lnTo>
                    <a:pt x="789" y="109"/>
                  </a:lnTo>
                  <a:lnTo>
                    <a:pt x="792" y="112"/>
                  </a:lnTo>
                  <a:lnTo>
                    <a:pt x="795" y="113"/>
                  </a:lnTo>
                  <a:lnTo>
                    <a:pt x="803" y="115"/>
                  </a:lnTo>
                  <a:lnTo>
                    <a:pt x="806" y="115"/>
                  </a:lnTo>
                  <a:lnTo>
                    <a:pt x="811" y="115"/>
                  </a:lnTo>
                  <a:lnTo>
                    <a:pt x="814" y="115"/>
                  </a:lnTo>
                  <a:lnTo>
                    <a:pt x="819" y="117"/>
                  </a:lnTo>
                  <a:lnTo>
                    <a:pt x="824" y="117"/>
                  </a:lnTo>
                  <a:lnTo>
                    <a:pt x="828" y="117"/>
                  </a:lnTo>
                  <a:lnTo>
                    <a:pt x="833" y="117"/>
                  </a:lnTo>
                  <a:lnTo>
                    <a:pt x="838" y="118"/>
                  </a:lnTo>
                  <a:lnTo>
                    <a:pt x="843" y="118"/>
                  </a:lnTo>
                  <a:lnTo>
                    <a:pt x="847" y="120"/>
                  </a:lnTo>
                  <a:lnTo>
                    <a:pt x="852" y="120"/>
                  </a:lnTo>
                  <a:lnTo>
                    <a:pt x="857" y="121"/>
                  </a:lnTo>
                  <a:lnTo>
                    <a:pt x="863" y="123"/>
                  </a:lnTo>
                  <a:lnTo>
                    <a:pt x="869" y="128"/>
                  </a:lnTo>
                  <a:lnTo>
                    <a:pt x="876" y="131"/>
                  </a:lnTo>
                  <a:lnTo>
                    <a:pt x="882" y="137"/>
                  </a:lnTo>
                  <a:lnTo>
                    <a:pt x="888" y="143"/>
                  </a:lnTo>
                  <a:lnTo>
                    <a:pt x="893" y="150"/>
                  </a:lnTo>
                  <a:lnTo>
                    <a:pt x="899" y="157"/>
                  </a:lnTo>
                  <a:lnTo>
                    <a:pt x="905" y="165"/>
                  </a:lnTo>
                  <a:lnTo>
                    <a:pt x="910" y="172"/>
                  </a:lnTo>
                  <a:lnTo>
                    <a:pt x="916" y="176"/>
                  </a:lnTo>
                  <a:lnTo>
                    <a:pt x="921" y="176"/>
                  </a:lnTo>
                  <a:lnTo>
                    <a:pt x="924" y="178"/>
                  </a:lnTo>
                  <a:lnTo>
                    <a:pt x="929" y="179"/>
                  </a:lnTo>
                  <a:lnTo>
                    <a:pt x="934" y="179"/>
                  </a:lnTo>
                  <a:lnTo>
                    <a:pt x="937" y="179"/>
                  </a:lnTo>
                  <a:lnTo>
                    <a:pt x="942" y="179"/>
                  </a:lnTo>
                  <a:lnTo>
                    <a:pt x="946" y="179"/>
                  </a:lnTo>
                  <a:lnTo>
                    <a:pt x="951" y="179"/>
                  </a:lnTo>
                  <a:lnTo>
                    <a:pt x="956" y="178"/>
                  </a:lnTo>
                  <a:lnTo>
                    <a:pt x="962" y="178"/>
                  </a:lnTo>
                  <a:lnTo>
                    <a:pt x="967" y="176"/>
                  </a:lnTo>
                  <a:lnTo>
                    <a:pt x="973" y="175"/>
                  </a:lnTo>
                  <a:lnTo>
                    <a:pt x="978" y="173"/>
                  </a:lnTo>
                  <a:lnTo>
                    <a:pt x="982" y="172"/>
                  </a:lnTo>
                  <a:lnTo>
                    <a:pt x="987" y="168"/>
                  </a:lnTo>
                  <a:lnTo>
                    <a:pt x="992" y="167"/>
                  </a:lnTo>
                  <a:lnTo>
                    <a:pt x="997" y="164"/>
                  </a:lnTo>
                  <a:lnTo>
                    <a:pt x="1000" y="162"/>
                  </a:lnTo>
                  <a:lnTo>
                    <a:pt x="1004" y="159"/>
                  </a:lnTo>
                  <a:lnTo>
                    <a:pt x="1008" y="157"/>
                  </a:lnTo>
                  <a:lnTo>
                    <a:pt x="1014" y="154"/>
                  </a:lnTo>
                  <a:lnTo>
                    <a:pt x="1019" y="153"/>
                  </a:lnTo>
                  <a:lnTo>
                    <a:pt x="1023" y="153"/>
                  </a:lnTo>
                  <a:lnTo>
                    <a:pt x="1026" y="157"/>
                  </a:lnTo>
                  <a:lnTo>
                    <a:pt x="1026" y="161"/>
                  </a:lnTo>
                  <a:lnTo>
                    <a:pt x="1026" y="165"/>
                  </a:lnTo>
                  <a:lnTo>
                    <a:pt x="1025" y="170"/>
                  </a:lnTo>
                  <a:lnTo>
                    <a:pt x="1023" y="175"/>
                  </a:lnTo>
                  <a:lnTo>
                    <a:pt x="1020" y="178"/>
                  </a:lnTo>
                  <a:lnTo>
                    <a:pt x="1015" y="181"/>
                  </a:lnTo>
                  <a:lnTo>
                    <a:pt x="1011" y="184"/>
                  </a:lnTo>
                  <a:lnTo>
                    <a:pt x="1004" y="189"/>
                  </a:lnTo>
                  <a:lnTo>
                    <a:pt x="998" y="190"/>
                  </a:lnTo>
                  <a:lnTo>
                    <a:pt x="995" y="192"/>
                  </a:lnTo>
                  <a:lnTo>
                    <a:pt x="989" y="193"/>
                  </a:lnTo>
                  <a:lnTo>
                    <a:pt x="986" y="197"/>
                  </a:lnTo>
                  <a:lnTo>
                    <a:pt x="979" y="197"/>
                  </a:lnTo>
                  <a:lnTo>
                    <a:pt x="975" y="198"/>
                  </a:lnTo>
                  <a:lnTo>
                    <a:pt x="970" y="200"/>
                  </a:lnTo>
                  <a:lnTo>
                    <a:pt x="965" y="201"/>
                  </a:lnTo>
                  <a:lnTo>
                    <a:pt x="960" y="203"/>
                  </a:lnTo>
                  <a:lnTo>
                    <a:pt x="956" y="203"/>
                  </a:lnTo>
                  <a:lnTo>
                    <a:pt x="953" y="204"/>
                  </a:lnTo>
                  <a:lnTo>
                    <a:pt x="949" y="204"/>
                  </a:lnTo>
                  <a:lnTo>
                    <a:pt x="945" y="204"/>
                  </a:lnTo>
                  <a:lnTo>
                    <a:pt x="945" y="206"/>
                  </a:lnTo>
                  <a:lnTo>
                    <a:pt x="945" y="208"/>
                  </a:lnTo>
                  <a:lnTo>
                    <a:pt x="945" y="211"/>
                  </a:lnTo>
                  <a:lnTo>
                    <a:pt x="945" y="215"/>
                  </a:lnTo>
                  <a:lnTo>
                    <a:pt x="945" y="220"/>
                  </a:lnTo>
                  <a:lnTo>
                    <a:pt x="945" y="226"/>
                  </a:lnTo>
                  <a:lnTo>
                    <a:pt x="945" y="233"/>
                  </a:lnTo>
                  <a:lnTo>
                    <a:pt x="946" y="239"/>
                  </a:lnTo>
                  <a:lnTo>
                    <a:pt x="946" y="245"/>
                  </a:lnTo>
                  <a:lnTo>
                    <a:pt x="948" y="253"/>
                  </a:lnTo>
                  <a:lnTo>
                    <a:pt x="949" y="259"/>
                  </a:lnTo>
                  <a:lnTo>
                    <a:pt x="951" y="266"/>
                  </a:lnTo>
                  <a:lnTo>
                    <a:pt x="951" y="272"/>
                  </a:lnTo>
                  <a:lnTo>
                    <a:pt x="953" y="278"/>
                  </a:lnTo>
                  <a:lnTo>
                    <a:pt x="954" y="283"/>
                  </a:lnTo>
                  <a:lnTo>
                    <a:pt x="956" y="288"/>
                  </a:lnTo>
                  <a:lnTo>
                    <a:pt x="956" y="289"/>
                  </a:lnTo>
                  <a:lnTo>
                    <a:pt x="957" y="292"/>
                  </a:lnTo>
                  <a:lnTo>
                    <a:pt x="957" y="294"/>
                  </a:lnTo>
                  <a:lnTo>
                    <a:pt x="959" y="299"/>
                  </a:lnTo>
                  <a:lnTo>
                    <a:pt x="959" y="302"/>
                  </a:lnTo>
                  <a:lnTo>
                    <a:pt x="959" y="308"/>
                  </a:lnTo>
                  <a:lnTo>
                    <a:pt x="959" y="313"/>
                  </a:lnTo>
                  <a:lnTo>
                    <a:pt x="960" y="319"/>
                  </a:lnTo>
                  <a:lnTo>
                    <a:pt x="960" y="324"/>
                  </a:lnTo>
                  <a:lnTo>
                    <a:pt x="962" y="330"/>
                  </a:lnTo>
                  <a:lnTo>
                    <a:pt x="962" y="336"/>
                  </a:lnTo>
                  <a:lnTo>
                    <a:pt x="964" y="344"/>
                  </a:lnTo>
                  <a:lnTo>
                    <a:pt x="964" y="350"/>
                  </a:lnTo>
                  <a:lnTo>
                    <a:pt x="964" y="358"/>
                  </a:lnTo>
                  <a:lnTo>
                    <a:pt x="965" y="365"/>
                  </a:lnTo>
                  <a:lnTo>
                    <a:pt x="967" y="372"/>
                  </a:lnTo>
                  <a:lnTo>
                    <a:pt x="967" y="380"/>
                  </a:lnTo>
                  <a:lnTo>
                    <a:pt x="967" y="388"/>
                  </a:lnTo>
                  <a:lnTo>
                    <a:pt x="967" y="394"/>
                  </a:lnTo>
                  <a:lnTo>
                    <a:pt x="968" y="402"/>
                  </a:lnTo>
                  <a:lnTo>
                    <a:pt x="968" y="410"/>
                  </a:lnTo>
                  <a:lnTo>
                    <a:pt x="970" y="416"/>
                  </a:lnTo>
                  <a:lnTo>
                    <a:pt x="970" y="424"/>
                  </a:lnTo>
                  <a:lnTo>
                    <a:pt x="971" y="430"/>
                  </a:lnTo>
                  <a:lnTo>
                    <a:pt x="973" y="437"/>
                  </a:lnTo>
                  <a:lnTo>
                    <a:pt x="975" y="445"/>
                  </a:lnTo>
                  <a:lnTo>
                    <a:pt x="975" y="449"/>
                  </a:lnTo>
                  <a:lnTo>
                    <a:pt x="976" y="456"/>
                  </a:lnTo>
                  <a:lnTo>
                    <a:pt x="976" y="460"/>
                  </a:lnTo>
                  <a:lnTo>
                    <a:pt x="978" y="467"/>
                  </a:lnTo>
                  <a:lnTo>
                    <a:pt x="979" y="471"/>
                  </a:lnTo>
                  <a:lnTo>
                    <a:pt x="981" y="474"/>
                  </a:lnTo>
                  <a:lnTo>
                    <a:pt x="981" y="478"/>
                  </a:lnTo>
                  <a:lnTo>
                    <a:pt x="982" y="482"/>
                  </a:lnTo>
                  <a:lnTo>
                    <a:pt x="984" y="485"/>
                  </a:lnTo>
                  <a:lnTo>
                    <a:pt x="986" y="490"/>
                  </a:lnTo>
                  <a:lnTo>
                    <a:pt x="987" y="495"/>
                  </a:lnTo>
                  <a:lnTo>
                    <a:pt x="989" y="498"/>
                  </a:lnTo>
                  <a:lnTo>
                    <a:pt x="992" y="503"/>
                  </a:lnTo>
                  <a:lnTo>
                    <a:pt x="993" y="507"/>
                  </a:lnTo>
                  <a:lnTo>
                    <a:pt x="995" y="512"/>
                  </a:lnTo>
                  <a:lnTo>
                    <a:pt x="997" y="515"/>
                  </a:lnTo>
                  <a:lnTo>
                    <a:pt x="1000" y="520"/>
                  </a:lnTo>
                  <a:lnTo>
                    <a:pt x="1003" y="525"/>
                  </a:lnTo>
                  <a:lnTo>
                    <a:pt x="1004" y="528"/>
                  </a:lnTo>
                  <a:lnTo>
                    <a:pt x="1008" y="532"/>
                  </a:lnTo>
                  <a:lnTo>
                    <a:pt x="1011" y="537"/>
                  </a:lnTo>
                  <a:lnTo>
                    <a:pt x="1014" y="542"/>
                  </a:lnTo>
                  <a:lnTo>
                    <a:pt x="1019" y="548"/>
                  </a:lnTo>
                  <a:lnTo>
                    <a:pt x="1026" y="556"/>
                  </a:lnTo>
                  <a:lnTo>
                    <a:pt x="1030" y="559"/>
                  </a:lnTo>
                  <a:lnTo>
                    <a:pt x="1034" y="564"/>
                  </a:lnTo>
                  <a:lnTo>
                    <a:pt x="1037" y="567"/>
                  </a:lnTo>
                  <a:lnTo>
                    <a:pt x="1042" y="570"/>
                  </a:lnTo>
                  <a:lnTo>
                    <a:pt x="1047" y="573"/>
                  </a:lnTo>
                  <a:lnTo>
                    <a:pt x="1050" y="575"/>
                  </a:lnTo>
                  <a:lnTo>
                    <a:pt x="1055" y="578"/>
                  </a:lnTo>
                  <a:lnTo>
                    <a:pt x="1059" y="580"/>
                  </a:lnTo>
                  <a:lnTo>
                    <a:pt x="1064" y="581"/>
                  </a:lnTo>
                  <a:lnTo>
                    <a:pt x="1070" y="584"/>
                  </a:lnTo>
                  <a:lnTo>
                    <a:pt x="1075" y="586"/>
                  </a:lnTo>
                  <a:lnTo>
                    <a:pt x="1081" y="587"/>
                  </a:lnTo>
                  <a:lnTo>
                    <a:pt x="1086" y="587"/>
                  </a:lnTo>
                  <a:lnTo>
                    <a:pt x="1092" y="587"/>
                  </a:lnTo>
                  <a:lnTo>
                    <a:pt x="1097" y="587"/>
                  </a:lnTo>
                  <a:lnTo>
                    <a:pt x="1103" y="589"/>
                  </a:lnTo>
                  <a:lnTo>
                    <a:pt x="1110" y="587"/>
                  </a:lnTo>
                  <a:lnTo>
                    <a:pt x="1116" y="587"/>
                  </a:lnTo>
                  <a:lnTo>
                    <a:pt x="1122" y="587"/>
                  </a:lnTo>
                  <a:lnTo>
                    <a:pt x="1129" y="587"/>
                  </a:lnTo>
                  <a:lnTo>
                    <a:pt x="1135" y="587"/>
                  </a:lnTo>
                  <a:lnTo>
                    <a:pt x="1141" y="586"/>
                  </a:lnTo>
                  <a:lnTo>
                    <a:pt x="1147" y="584"/>
                  </a:lnTo>
                  <a:lnTo>
                    <a:pt x="1154" y="584"/>
                  </a:lnTo>
                  <a:lnTo>
                    <a:pt x="1160" y="583"/>
                  </a:lnTo>
                  <a:lnTo>
                    <a:pt x="1166" y="581"/>
                  </a:lnTo>
                  <a:lnTo>
                    <a:pt x="1173" y="580"/>
                  </a:lnTo>
                  <a:lnTo>
                    <a:pt x="1179" y="578"/>
                  </a:lnTo>
                  <a:lnTo>
                    <a:pt x="1184" y="575"/>
                  </a:lnTo>
                  <a:lnTo>
                    <a:pt x="1190" y="573"/>
                  </a:lnTo>
                  <a:lnTo>
                    <a:pt x="1195" y="570"/>
                  </a:lnTo>
                  <a:lnTo>
                    <a:pt x="1199" y="567"/>
                  </a:lnTo>
                  <a:lnTo>
                    <a:pt x="1205" y="564"/>
                  </a:lnTo>
                  <a:lnTo>
                    <a:pt x="1210" y="561"/>
                  </a:lnTo>
                  <a:lnTo>
                    <a:pt x="1213" y="558"/>
                  </a:lnTo>
                  <a:lnTo>
                    <a:pt x="1220" y="556"/>
                  </a:lnTo>
                  <a:lnTo>
                    <a:pt x="1223" y="551"/>
                  </a:lnTo>
                  <a:lnTo>
                    <a:pt x="1227" y="548"/>
                  </a:lnTo>
                  <a:lnTo>
                    <a:pt x="1231" y="543"/>
                  </a:lnTo>
                  <a:lnTo>
                    <a:pt x="1234" y="540"/>
                  </a:lnTo>
                  <a:lnTo>
                    <a:pt x="1237" y="534"/>
                  </a:lnTo>
                  <a:lnTo>
                    <a:pt x="1240" y="531"/>
                  </a:lnTo>
                  <a:lnTo>
                    <a:pt x="1242" y="526"/>
                  </a:lnTo>
                  <a:lnTo>
                    <a:pt x="1243" y="521"/>
                  </a:lnTo>
                  <a:lnTo>
                    <a:pt x="1245" y="515"/>
                  </a:lnTo>
                  <a:lnTo>
                    <a:pt x="1245" y="510"/>
                  </a:lnTo>
                  <a:lnTo>
                    <a:pt x="1246" y="504"/>
                  </a:lnTo>
                  <a:lnTo>
                    <a:pt x="1248" y="499"/>
                  </a:lnTo>
                  <a:lnTo>
                    <a:pt x="1248" y="493"/>
                  </a:lnTo>
                  <a:lnTo>
                    <a:pt x="1249" y="489"/>
                  </a:lnTo>
                  <a:lnTo>
                    <a:pt x="1249" y="482"/>
                  </a:lnTo>
                  <a:lnTo>
                    <a:pt x="1249" y="478"/>
                  </a:lnTo>
                  <a:lnTo>
                    <a:pt x="1249" y="471"/>
                  </a:lnTo>
                  <a:lnTo>
                    <a:pt x="1248" y="465"/>
                  </a:lnTo>
                  <a:lnTo>
                    <a:pt x="1248" y="459"/>
                  </a:lnTo>
                  <a:lnTo>
                    <a:pt x="1246" y="452"/>
                  </a:lnTo>
                  <a:lnTo>
                    <a:pt x="1245" y="446"/>
                  </a:lnTo>
                  <a:lnTo>
                    <a:pt x="1245" y="440"/>
                  </a:lnTo>
                  <a:lnTo>
                    <a:pt x="1243" y="434"/>
                  </a:lnTo>
                  <a:lnTo>
                    <a:pt x="1242" y="427"/>
                  </a:lnTo>
                  <a:lnTo>
                    <a:pt x="1240" y="419"/>
                  </a:lnTo>
                  <a:lnTo>
                    <a:pt x="1238" y="413"/>
                  </a:lnTo>
                  <a:lnTo>
                    <a:pt x="1235" y="405"/>
                  </a:lnTo>
                  <a:lnTo>
                    <a:pt x="1234" y="399"/>
                  </a:lnTo>
                  <a:lnTo>
                    <a:pt x="1231" y="393"/>
                  </a:lnTo>
                  <a:lnTo>
                    <a:pt x="1227" y="385"/>
                  </a:lnTo>
                  <a:lnTo>
                    <a:pt x="1224" y="377"/>
                  </a:lnTo>
                  <a:lnTo>
                    <a:pt x="1221" y="371"/>
                  </a:lnTo>
                  <a:lnTo>
                    <a:pt x="1218" y="363"/>
                  </a:lnTo>
                  <a:lnTo>
                    <a:pt x="1213" y="357"/>
                  </a:lnTo>
                  <a:lnTo>
                    <a:pt x="1210" y="349"/>
                  </a:lnTo>
                  <a:lnTo>
                    <a:pt x="1205" y="343"/>
                  </a:lnTo>
                  <a:lnTo>
                    <a:pt x="1201" y="336"/>
                  </a:lnTo>
                  <a:lnTo>
                    <a:pt x="1196" y="328"/>
                  </a:lnTo>
                  <a:lnTo>
                    <a:pt x="1190" y="322"/>
                  </a:lnTo>
                  <a:lnTo>
                    <a:pt x="1185" y="316"/>
                  </a:lnTo>
                  <a:lnTo>
                    <a:pt x="1179" y="308"/>
                  </a:lnTo>
                  <a:lnTo>
                    <a:pt x="1174" y="300"/>
                  </a:lnTo>
                  <a:lnTo>
                    <a:pt x="1168" y="294"/>
                  </a:lnTo>
                  <a:lnTo>
                    <a:pt x="1163" y="286"/>
                  </a:lnTo>
                  <a:lnTo>
                    <a:pt x="1158" y="278"/>
                  </a:lnTo>
                  <a:lnTo>
                    <a:pt x="1152" y="272"/>
                  </a:lnTo>
                  <a:lnTo>
                    <a:pt x="1147" y="264"/>
                  </a:lnTo>
                  <a:lnTo>
                    <a:pt x="1144" y="258"/>
                  </a:lnTo>
                  <a:lnTo>
                    <a:pt x="1138" y="252"/>
                  </a:lnTo>
                  <a:lnTo>
                    <a:pt x="1133" y="245"/>
                  </a:lnTo>
                  <a:lnTo>
                    <a:pt x="1130" y="239"/>
                  </a:lnTo>
                  <a:lnTo>
                    <a:pt x="1125" y="233"/>
                  </a:lnTo>
                  <a:lnTo>
                    <a:pt x="1122" y="226"/>
                  </a:lnTo>
                  <a:lnTo>
                    <a:pt x="1118" y="220"/>
                  </a:lnTo>
                  <a:lnTo>
                    <a:pt x="1114" y="214"/>
                  </a:lnTo>
                  <a:lnTo>
                    <a:pt x="1111" y="209"/>
                  </a:lnTo>
                  <a:lnTo>
                    <a:pt x="1107" y="204"/>
                  </a:lnTo>
                  <a:lnTo>
                    <a:pt x="1103" y="198"/>
                  </a:lnTo>
                  <a:lnTo>
                    <a:pt x="1100" y="193"/>
                  </a:lnTo>
                  <a:lnTo>
                    <a:pt x="1099" y="189"/>
                  </a:lnTo>
                  <a:lnTo>
                    <a:pt x="1096" y="186"/>
                  </a:lnTo>
                  <a:lnTo>
                    <a:pt x="1092" y="181"/>
                  </a:lnTo>
                  <a:lnTo>
                    <a:pt x="1091" y="178"/>
                  </a:lnTo>
                  <a:lnTo>
                    <a:pt x="1089" y="175"/>
                  </a:lnTo>
                  <a:lnTo>
                    <a:pt x="1085" y="168"/>
                  </a:lnTo>
                  <a:lnTo>
                    <a:pt x="1083" y="165"/>
                  </a:lnTo>
                  <a:lnTo>
                    <a:pt x="1081" y="162"/>
                  </a:lnTo>
                  <a:lnTo>
                    <a:pt x="1110" y="145"/>
                  </a:lnTo>
                  <a:lnTo>
                    <a:pt x="1111" y="146"/>
                  </a:lnTo>
                  <a:lnTo>
                    <a:pt x="1111" y="148"/>
                  </a:lnTo>
                  <a:lnTo>
                    <a:pt x="1114" y="153"/>
                  </a:lnTo>
                  <a:lnTo>
                    <a:pt x="1116" y="157"/>
                  </a:lnTo>
                  <a:lnTo>
                    <a:pt x="1119" y="164"/>
                  </a:lnTo>
                  <a:lnTo>
                    <a:pt x="1121" y="167"/>
                  </a:lnTo>
                  <a:lnTo>
                    <a:pt x="1122" y="172"/>
                  </a:lnTo>
                  <a:lnTo>
                    <a:pt x="1125" y="175"/>
                  </a:lnTo>
                  <a:lnTo>
                    <a:pt x="1129" y="179"/>
                  </a:lnTo>
                  <a:lnTo>
                    <a:pt x="1130" y="184"/>
                  </a:lnTo>
                  <a:lnTo>
                    <a:pt x="1133" y="190"/>
                  </a:lnTo>
                  <a:lnTo>
                    <a:pt x="1136" y="195"/>
                  </a:lnTo>
                  <a:lnTo>
                    <a:pt x="1141" y="201"/>
                  </a:lnTo>
                  <a:lnTo>
                    <a:pt x="1144" y="208"/>
                  </a:lnTo>
                  <a:lnTo>
                    <a:pt x="1147" y="214"/>
                  </a:lnTo>
                  <a:lnTo>
                    <a:pt x="1151" y="219"/>
                  </a:lnTo>
                  <a:lnTo>
                    <a:pt x="1152" y="222"/>
                  </a:lnTo>
                  <a:lnTo>
                    <a:pt x="1154" y="226"/>
                  </a:lnTo>
                  <a:lnTo>
                    <a:pt x="1157" y="230"/>
                  </a:lnTo>
                  <a:lnTo>
                    <a:pt x="1160" y="234"/>
                  </a:lnTo>
                  <a:lnTo>
                    <a:pt x="1162" y="237"/>
                  </a:lnTo>
                  <a:lnTo>
                    <a:pt x="1163" y="241"/>
                  </a:lnTo>
                  <a:lnTo>
                    <a:pt x="1166" y="245"/>
                  </a:lnTo>
                  <a:lnTo>
                    <a:pt x="1168" y="250"/>
                  </a:lnTo>
                  <a:lnTo>
                    <a:pt x="1171" y="255"/>
                  </a:lnTo>
                  <a:lnTo>
                    <a:pt x="1174" y="259"/>
                  </a:lnTo>
                  <a:lnTo>
                    <a:pt x="1177" y="264"/>
                  </a:lnTo>
                  <a:lnTo>
                    <a:pt x="1180" y="269"/>
                  </a:lnTo>
                  <a:lnTo>
                    <a:pt x="1184" y="274"/>
                  </a:lnTo>
                  <a:lnTo>
                    <a:pt x="1187" y="278"/>
                  </a:lnTo>
                  <a:lnTo>
                    <a:pt x="1190" y="284"/>
                  </a:lnTo>
                  <a:lnTo>
                    <a:pt x="1193" y="289"/>
                  </a:lnTo>
                  <a:lnTo>
                    <a:pt x="1196" y="294"/>
                  </a:lnTo>
                  <a:lnTo>
                    <a:pt x="1199" y="300"/>
                  </a:lnTo>
                  <a:lnTo>
                    <a:pt x="1204" y="306"/>
                  </a:lnTo>
                  <a:lnTo>
                    <a:pt x="1207" y="311"/>
                  </a:lnTo>
                  <a:lnTo>
                    <a:pt x="1210" y="316"/>
                  </a:lnTo>
                  <a:lnTo>
                    <a:pt x="1213" y="322"/>
                  </a:lnTo>
                  <a:lnTo>
                    <a:pt x="1216" y="327"/>
                  </a:lnTo>
                  <a:lnTo>
                    <a:pt x="1220" y="332"/>
                  </a:lnTo>
                  <a:lnTo>
                    <a:pt x="1223" y="338"/>
                  </a:lnTo>
                  <a:lnTo>
                    <a:pt x="1226" y="341"/>
                  </a:lnTo>
                  <a:lnTo>
                    <a:pt x="1229" y="347"/>
                  </a:lnTo>
                  <a:lnTo>
                    <a:pt x="1231" y="352"/>
                  </a:lnTo>
                  <a:lnTo>
                    <a:pt x="1234" y="355"/>
                  </a:lnTo>
                  <a:lnTo>
                    <a:pt x="1235" y="360"/>
                  </a:lnTo>
                  <a:lnTo>
                    <a:pt x="1238" y="365"/>
                  </a:lnTo>
                  <a:lnTo>
                    <a:pt x="1240" y="369"/>
                  </a:lnTo>
                  <a:lnTo>
                    <a:pt x="1242" y="374"/>
                  </a:lnTo>
                  <a:lnTo>
                    <a:pt x="1245" y="377"/>
                  </a:lnTo>
                  <a:lnTo>
                    <a:pt x="1248" y="382"/>
                  </a:lnTo>
                  <a:lnTo>
                    <a:pt x="1249" y="390"/>
                  </a:lnTo>
                  <a:lnTo>
                    <a:pt x="1254" y="397"/>
                  </a:lnTo>
                  <a:lnTo>
                    <a:pt x="1257" y="404"/>
                  </a:lnTo>
                  <a:lnTo>
                    <a:pt x="1260" y="412"/>
                  </a:lnTo>
                  <a:lnTo>
                    <a:pt x="1262" y="418"/>
                  </a:lnTo>
                  <a:lnTo>
                    <a:pt x="1265" y="424"/>
                  </a:lnTo>
                  <a:lnTo>
                    <a:pt x="1267" y="430"/>
                  </a:lnTo>
                  <a:lnTo>
                    <a:pt x="1268" y="437"/>
                  </a:lnTo>
                  <a:lnTo>
                    <a:pt x="1270" y="443"/>
                  </a:lnTo>
                  <a:lnTo>
                    <a:pt x="1271" y="448"/>
                  </a:lnTo>
                  <a:lnTo>
                    <a:pt x="1271" y="452"/>
                  </a:lnTo>
                  <a:lnTo>
                    <a:pt x="1273" y="459"/>
                  </a:lnTo>
                  <a:lnTo>
                    <a:pt x="1273" y="463"/>
                  </a:lnTo>
                  <a:lnTo>
                    <a:pt x="1273" y="468"/>
                  </a:lnTo>
                  <a:lnTo>
                    <a:pt x="1275" y="473"/>
                  </a:lnTo>
                  <a:lnTo>
                    <a:pt x="1275" y="478"/>
                  </a:lnTo>
                  <a:lnTo>
                    <a:pt x="1275" y="481"/>
                  </a:lnTo>
                  <a:lnTo>
                    <a:pt x="1275" y="485"/>
                  </a:lnTo>
                  <a:lnTo>
                    <a:pt x="1275" y="489"/>
                  </a:lnTo>
                  <a:lnTo>
                    <a:pt x="1275" y="493"/>
                  </a:lnTo>
                  <a:lnTo>
                    <a:pt x="1275" y="496"/>
                  </a:lnTo>
                  <a:lnTo>
                    <a:pt x="1275" y="501"/>
                  </a:lnTo>
                  <a:lnTo>
                    <a:pt x="1275" y="504"/>
                  </a:lnTo>
                  <a:lnTo>
                    <a:pt x="1276" y="509"/>
                  </a:lnTo>
                  <a:lnTo>
                    <a:pt x="1275" y="515"/>
                  </a:lnTo>
                  <a:lnTo>
                    <a:pt x="1273" y="523"/>
                  </a:lnTo>
                  <a:lnTo>
                    <a:pt x="1271" y="528"/>
                  </a:lnTo>
                  <a:lnTo>
                    <a:pt x="1270" y="532"/>
                  </a:lnTo>
                  <a:lnTo>
                    <a:pt x="1267" y="536"/>
                  </a:lnTo>
                  <a:lnTo>
                    <a:pt x="1265" y="540"/>
                  </a:lnTo>
                  <a:lnTo>
                    <a:pt x="1264" y="543"/>
                  </a:lnTo>
                  <a:lnTo>
                    <a:pt x="1260" y="548"/>
                  </a:lnTo>
                  <a:lnTo>
                    <a:pt x="1257" y="551"/>
                  </a:lnTo>
                  <a:lnTo>
                    <a:pt x="1254" y="556"/>
                  </a:lnTo>
                  <a:lnTo>
                    <a:pt x="1249" y="559"/>
                  </a:lnTo>
                  <a:lnTo>
                    <a:pt x="1246" y="564"/>
                  </a:lnTo>
                  <a:lnTo>
                    <a:pt x="1242" y="567"/>
                  </a:lnTo>
                  <a:lnTo>
                    <a:pt x="1238" y="572"/>
                  </a:lnTo>
                  <a:lnTo>
                    <a:pt x="1234" y="575"/>
                  </a:lnTo>
                  <a:lnTo>
                    <a:pt x="1229" y="578"/>
                  </a:lnTo>
                  <a:lnTo>
                    <a:pt x="1224" y="581"/>
                  </a:lnTo>
                  <a:lnTo>
                    <a:pt x="1220" y="586"/>
                  </a:lnTo>
                  <a:lnTo>
                    <a:pt x="1213" y="587"/>
                  </a:lnTo>
                  <a:lnTo>
                    <a:pt x="1209" y="591"/>
                  </a:lnTo>
                  <a:lnTo>
                    <a:pt x="1204" y="594"/>
                  </a:lnTo>
                  <a:lnTo>
                    <a:pt x="1199" y="597"/>
                  </a:lnTo>
                  <a:lnTo>
                    <a:pt x="1193" y="598"/>
                  </a:lnTo>
                  <a:lnTo>
                    <a:pt x="1187" y="601"/>
                  </a:lnTo>
                  <a:lnTo>
                    <a:pt x="1182" y="603"/>
                  </a:lnTo>
                  <a:lnTo>
                    <a:pt x="1176" y="605"/>
                  </a:lnTo>
                  <a:lnTo>
                    <a:pt x="1169" y="605"/>
                  </a:lnTo>
                  <a:lnTo>
                    <a:pt x="1163" y="606"/>
                  </a:lnTo>
                  <a:lnTo>
                    <a:pt x="1157" y="608"/>
                  </a:lnTo>
                  <a:lnTo>
                    <a:pt x="1152" y="609"/>
                  </a:lnTo>
                  <a:lnTo>
                    <a:pt x="1144" y="608"/>
                  </a:lnTo>
                  <a:lnTo>
                    <a:pt x="1138" y="608"/>
                  </a:lnTo>
                  <a:lnTo>
                    <a:pt x="1132" y="608"/>
                  </a:lnTo>
                  <a:lnTo>
                    <a:pt x="1125" y="608"/>
                  </a:lnTo>
                  <a:lnTo>
                    <a:pt x="1119" y="608"/>
                  </a:lnTo>
                  <a:lnTo>
                    <a:pt x="1113" y="606"/>
                  </a:lnTo>
                  <a:lnTo>
                    <a:pt x="1108" y="606"/>
                  </a:lnTo>
                  <a:lnTo>
                    <a:pt x="1102" y="606"/>
                  </a:lnTo>
                  <a:lnTo>
                    <a:pt x="1096" y="605"/>
                  </a:lnTo>
                  <a:lnTo>
                    <a:pt x="1089" y="603"/>
                  </a:lnTo>
                  <a:lnTo>
                    <a:pt x="1085" y="603"/>
                  </a:lnTo>
                  <a:lnTo>
                    <a:pt x="1078" y="601"/>
                  </a:lnTo>
                  <a:lnTo>
                    <a:pt x="1074" y="600"/>
                  </a:lnTo>
                  <a:lnTo>
                    <a:pt x="1069" y="598"/>
                  </a:lnTo>
                  <a:lnTo>
                    <a:pt x="1064" y="597"/>
                  </a:lnTo>
                  <a:lnTo>
                    <a:pt x="1059" y="597"/>
                  </a:lnTo>
                  <a:lnTo>
                    <a:pt x="1055" y="595"/>
                  </a:lnTo>
                  <a:lnTo>
                    <a:pt x="1050" y="594"/>
                  </a:lnTo>
                  <a:lnTo>
                    <a:pt x="1045" y="592"/>
                  </a:lnTo>
                  <a:lnTo>
                    <a:pt x="1042" y="591"/>
                  </a:lnTo>
                  <a:lnTo>
                    <a:pt x="1034" y="587"/>
                  </a:lnTo>
                  <a:lnTo>
                    <a:pt x="1028" y="586"/>
                  </a:lnTo>
                  <a:lnTo>
                    <a:pt x="1023" y="583"/>
                  </a:lnTo>
                  <a:lnTo>
                    <a:pt x="1020" y="581"/>
                  </a:lnTo>
                  <a:lnTo>
                    <a:pt x="1019" y="581"/>
                  </a:lnTo>
                  <a:lnTo>
                    <a:pt x="1015" y="580"/>
                  </a:lnTo>
                  <a:lnTo>
                    <a:pt x="1011" y="580"/>
                  </a:lnTo>
                  <a:lnTo>
                    <a:pt x="1008" y="580"/>
                  </a:lnTo>
                  <a:lnTo>
                    <a:pt x="1004" y="580"/>
                  </a:lnTo>
                  <a:lnTo>
                    <a:pt x="1001" y="580"/>
                  </a:lnTo>
                  <a:lnTo>
                    <a:pt x="997" y="580"/>
                  </a:lnTo>
                  <a:lnTo>
                    <a:pt x="990" y="580"/>
                  </a:lnTo>
                  <a:lnTo>
                    <a:pt x="986" y="580"/>
                  </a:lnTo>
                  <a:lnTo>
                    <a:pt x="979" y="580"/>
                  </a:lnTo>
                  <a:lnTo>
                    <a:pt x="975" y="580"/>
                  </a:lnTo>
                  <a:lnTo>
                    <a:pt x="967" y="578"/>
                  </a:lnTo>
                  <a:lnTo>
                    <a:pt x="960" y="578"/>
                  </a:lnTo>
                  <a:lnTo>
                    <a:pt x="953" y="578"/>
                  </a:lnTo>
                  <a:lnTo>
                    <a:pt x="946" y="578"/>
                  </a:lnTo>
                  <a:lnTo>
                    <a:pt x="942" y="578"/>
                  </a:lnTo>
                  <a:lnTo>
                    <a:pt x="938" y="578"/>
                  </a:lnTo>
                  <a:lnTo>
                    <a:pt x="934" y="578"/>
                  </a:lnTo>
                  <a:lnTo>
                    <a:pt x="931" y="578"/>
                  </a:lnTo>
                  <a:lnTo>
                    <a:pt x="923" y="576"/>
                  </a:lnTo>
                  <a:lnTo>
                    <a:pt x="915" y="576"/>
                  </a:lnTo>
                  <a:lnTo>
                    <a:pt x="912" y="576"/>
                  </a:lnTo>
                  <a:lnTo>
                    <a:pt x="907" y="576"/>
                  </a:lnTo>
                  <a:lnTo>
                    <a:pt x="904" y="576"/>
                  </a:lnTo>
                  <a:lnTo>
                    <a:pt x="899" y="576"/>
                  </a:lnTo>
                  <a:lnTo>
                    <a:pt x="891" y="576"/>
                  </a:lnTo>
                  <a:lnTo>
                    <a:pt x="885" y="576"/>
                  </a:lnTo>
                  <a:lnTo>
                    <a:pt x="877" y="576"/>
                  </a:lnTo>
                  <a:lnTo>
                    <a:pt x="869" y="576"/>
                  </a:lnTo>
                  <a:lnTo>
                    <a:pt x="861" y="576"/>
                  </a:lnTo>
                  <a:lnTo>
                    <a:pt x="855" y="576"/>
                  </a:lnTo>
                  <a:lnTo>
                    <a:pt x="849" y="576"/>
                  </a:lnTo>
                  <a:lnTo>
                    <a:pt x="843" y="576"/>
                  </a:lnTo>
                  <a:lnTo>
                    <a:pt x="836" y="576"/>
                  </a:lnTo>
                  <a:lnTo>
                    <a:pt x="832" y="576"/>
                  </a:lnTo>
                  <a:lnTo>
                    <a:pt x="825" y="576"/>
                  </a:lnTo>
                  <a:lnTo>
                    <a:pt x="819" y="576"/>
                  </a:lnTo>
                  <a:lnTo>
                    <a:pt x="811" y="578"/>
                  </a:lnTo>
                  <a:lnTo>
                    <a:pt x="803" y="580"/>
                  </a:lnTo>
                  <a:lnTo>
                    <a:pt x="799" y="580"/>
                  </a:lnTo>
                  <a:lnTo>
                    <a:pt x="795" y="581"/>
                  </a:lnTo>
                  <a:lnTo>
                    <a:pt x="791" y="581"/>
                  </a:lnTo>
                  <a:lnTo>
                    <a:pt x="786" y="583"/>
                  </a:lnTo>
                  <a:lnTo>
                    <a:pt x="781" y="584"/>
                  </a:lnTo>
                  <a:lnTo>
                    <a:pt x="777" y="586"/>
                  </a:lnTo>
                  <a:lnTo>
                    <a:pt x="772" y="587"/>
                  </a:lnTo>
                  <a:lnTo>
                    <a:pt x="767" y="589"/>
                  </a:lnTo>
                  <a:lnTo>
                    <a:pt x="762" y="589"/>
                  </a:lnTo>
                  <a:lnTo>
                    <a:pt x="758" y="591"/>
                  </a:lnTo>
                  <a:lnTo>
                    <a:pt x="751" y="592"/>
                  </a:lnTo>
                  <a:lnTo>
                    <a:pt x="748" y="594"/>
                  </a:lnTo>
                  <a:lnTo>
                    <a:pt x="742" y="595"/>
                  </a:lnTo>
                  <a:lnTo>
                    <a:pt x="737" y="597"/>
                  </a:lnTo>
                  <a:lnTo>
                    <a:pt x="733" y="598"/>
                  </a:lnTo>
                  <a:lnTo>
                    <a:pt x="728" y="600"/>
                  </a:lnTo>
                  <a:lnTo>
                    <a:pt x="722" y="601"/>
                  </a:lnTo>
                  <a:lnTo>
                    <a:pt x="717" y="603"/>
                  </a:lnTo>
                  <a:lnTo>
                    <a:pt x="712" y="605"/>
                  </a:lnTo>
                  <a:lnTo>
                    <a:pt x="706" y="606"/>
                  </a:lnTo>
                  <a:lnTo>
                    <a:pt x="701" y="608"/>
                  </a:lnTo>
                  <a:lnTo>
                    <a:pt x="696" y="609"/>
                  </a:lnTo>
                  <a:lnTo>
                    <a:pt x="690" y="611"/>
                  </a:lnTo>
                  <a:lnTo>
                    <a:pt x="687" y="614"/>
                  </a:lnTo>
                  <a:lnTo>
                    <a:pt x="681" y="616"/>
                  </a:lnTo>
                  <a:lnTo>
                    <a:pt x="676" y="617"/>
                  </a:lnTo>
                  <a:lnTo>
                    <a:pt x="671" y="617"/>
                  </a:lnTo>
                  <a:lnTo>
                    <a:pt x="667" y="620"/>
                  </a:lnTo>
                  <a:lnTo>
                    <a:pt x="660" y="622"/>
                  </a:lnTo>
                  <a:lnTo>
                    <a:pt x="657" y="623"/>
                  </a:lnTo>
                  <a:lnTo>
                    <a:pt x="652" y="625"/>
                  </a:lnTo>
                  <a:lnTo>
                    <a:pt x="648" y="627"/>
                  </a:lnTo>
                  <a:lnTo>
                    <a:pt x="643" y="628"/>
                  </a:lnTo>
                  <a:lnTo>
                    <a:pt x="640" y="630"/>
                  </a:lnTo>
                  <a:lnTo>
                    <a:pt x="635" y="631"/>
                  </a:lnTo>
                  <a:lnTo>
                    <a:pt x="632" y="633"/>
                  </a:lnTo>
                  <a:lnTo>
                    <a:pt x="627" y="633"/>
                  </a:lnTo>
                  <a:lnTo>
                    <a:pt x="623" y="636"/>
                  </a:lnTo>
                  <a:lnTo>
                    <a:pt x="619" y="636"/>
                  </a:lnTo>
                  <a:lnTo>
                    <a:pt x="616" y="639"/>
                  </a:lnTo>
                  <a:lnTo>
                    <a:pt x="610" y="641"/>
                  </a:lnTo>
                  <a:lnTo>
                    <a:pt x="604" y="642"/>
                  </a:lnTo>
                  <a:lnTo>
                    <a:pt x="599" y="645"/>
                  </a:lnTo>
                  <a:lnTo>
                    <a:pt x="594" y="647"/>
                  </a:lnTo>
                  <a:lnTo>
                    <a:pt x="588" y="649"/>
                  </a:lnTo>
                  <a:lnTo>
                    <a:pt x="586" y="650"/>
                  </a:lnTo>
                  <a:lnTo>
                    <a:pt x="586" y="652"/>
                  </a:lnTo>
                  <a:lnTo>
                    <a:pt x="588" y="655"/>
                  </a:lnTo>
                  <a:lnTo>
                    <a:pt x="588" y="656"/>
                  </a:lnTo>
                  <a:lnTo>
                    <a:pt x="590" y="660"/>
                  </a:lnTo>
                  <a:lnTo>
                    <a:pt x="591" y="663"/>
                  </a:lnTo>
                  <a:lnTo>
                    <a:pt x="594" y="667"/>
                  </a:lnTo>
                  <a:lnTo>
                    <a:pt x="594" y="671"/>
                  </a:lnTo>
                  <a:lnTo>
                    <a:pt x="596" y="677"/>
                  </a:lnTo>
                  <a:lnTo>
                    <a:pt x="599" y="680"/>
                  </a:lnTo>
                  <a:lnTo>
                    <a:pt x="602" y="686"/>
                  </a:lnTo>
                  <a:lnTo>
                    <a:pt x="604" y="693"/>
                  </a:lnTo>
                  <a:lnTo>
                    <a:pt x="605" y="699"/>
                  </a:lnTo>
                  <a:lnTo>
                    <a:pt x="608" y="705"/>
                  </a:lnTo>
                  <a:lnTo>
                    <a:pt x="612" y="713"/>
                  </a:lnTo>
                  <a:lnTo>
                    <a:pt x="613" y="719"/>
                  </a:lnTo>
                  <a:lnTo>
                    <a:pt x="616" y="727"/>
                  </a:lnTo>
                  <a:lnTo>
                    <a:pt x="619" y="735"/>
                  </a:lnTo>
                  <a:lnTo>
                    <a:pt x="623" y="743"/>
                  </a:lnTo>
                  <a:lnTo>
                    <a:pt x="626" y="751"/>
                  </a:lnTo>
                  <a:lnTo>
                    <a:pt x="629" y="760"/>
                  </a:lnTo>
                  <a:lnTo>
                    <a:pt x="632" y="768"/>
                  </a:lnTo>
                  <a:lnTo>
                    <a:pt x="637" y="777"/>
                  </a:lnTo>
                  <a:lnTo>
                    <a:pt x="640" y="785"/>
                  </a:lnTo>
                  <a:lnTo>
                    <a:pt x="643" y="795"/>
                  </a:lnTo>
                  <a:lnTo>
                    <a:pt x="648" y="804"/>
                  </a:lnTo>
                  <a:lnTo>
                    <a:pt x="651" y="813"/>
                  </a:lnTo>
                  <a:lnTo>
                    <a:pt x="654" y="821"/>
                  </a:lnTo>
                  <a:lnTo>
                    <a:pt x="659" y="832"/>
                  </a:lnTo>
                  <a:lnTo>
                    <a:pt x="662" y="842"/>
                  </a:lnTo>
                  <a:lnTo>
                    <a:pt x="667" y="851"/>
                  </a:lnTo>
                  <a:lnTo>
                    <a:pt x="668" y="859"/>
                  </a:lnTo>
                  <a:lnTo>
                    <a:pt x="673" y="870"/>
                  </a:lnTo>
                  <a:lnTo>
                    <a:pt x="676" y="878"/>
                  </a:lnTo>
                  <a:lnTo>
                    <a:pt x="679" y="889"/>
                  </a:lnTo>
                  <a:lnTo>
                    <a:pt x="684" y="897"/>
                  </a:lnTo>
                  <a:lnTo>
                    <a:pt x="687" y="906"/>
                  </a:lnTo>
                  <a:lnTo>
                    <a:pt x="690" y="915"/>
                  </a:lnTo>
                  <a:lnTo>
                    <a:pt x="693" y="925"/>
                  </a:lnTo>
                  <a:lnTo>
                    <a:pt x="696" y="933"/>
                  </a:lnTo>
                  <a:lnTo>
                    <a:pt x="700" y="940"/>
                  </a:lnTo>
                  <a:lnTo>
                    <a:pt x="703" y="950"/>
                  </a:lnTo>
                  <a:lnTo>
                    <a:pt x="706" y="958"/>
                  </a:lnTo>
                  <a:lnTo>
                    <a:pt x="709" y="966"/>
                  </a:lnTo>
                  <a:lnTo>
                    <a:pt x="712" y="973"/>
                  </a:lnTo>
                  <a:lnTo>
                    <a:pt x="715" y="981"/>
                  </a:lnTo>
                  <a:lnTo>
                    <a:pt x="718" y="989"/>
                  </a:lnTo>
                  <a:lnTo>
                    <a:pt x="720" y="995"/>
                  </a:lnTo>
                  <a:lnTo>
                    <a:pt x="723" y="1002"/>
                  </a:lnTo>
                  <a:lnTo>
                    <a:pt x="725" y="1008"/>
                  </a:lnTo>
                  <a:lnTo>
                    <a:pt x="728" y="1014"/>
                  </a:lnTo>
                  <a:lnTo>
                    <a:pt x="728" y="1019"/>
                  </a:lnTo>
                  <a:lnTo>
                    <a:pt x="731" y="1024"/>
                  </a:lnTo>
                  <a:lnTo>
                    <a:pt x="733" y="1028"/>
                  </a:lnTo>
                  <a:lnTo>
                    <a:pt x="734" y="1033"/>
                  </a:lnTo>
                  <a:lnTo>
                    <a:pt x="736" y="1036"/>
                  </a:lnTo>
                  <a:lnTo>
                    <a:pt x="736" y="1039"/>
                  </a:lnTo>
                  <a:lnTo>
                    <a:pt x="736" y="1042"/>
                  </a:lnTo>
                  <a:lnTo>
                    <a:pt x="737" y="1046"/>
                  </a:lnTo>
                  <a:lnTo>
                    <a:pt x="739" y="1049"/>
                  </a:lnTo>
                  <a:lnTo>
                    <a:pt x="739" y="1050"/>
                  </a:lnTo>
                  <a:lnTo>
                    <a:pt x="736" y="1047"/>
                  </a:lnTo>
                  <a:lnTo>
                    <a:pt x="734" y="1044"/>
                  </a:lnTo>
                  <a:lnTo>
                    <a:pt x="733" y="1041"/>
                  </a:lnTo>
                  <a:lnTo>
                    <a:pt x="731" y="1038"/>
                  </a:lnTo>
                  <a:lnTo>
                    <a:pt x="728" y="1035"/>
                  </a:lnTo>
                  <a:lnTo>
                    <a:pt x="728" y="1031"/>
                  </a:lnTo>
                  <a:lnTo>
                    <a:pt x="725" y="1025"/>
                  </a:lnTo>
                  <a:lnTo>
                    <a:pt x="722" y="1022"/>
                  </a:lnTo>
                  <a:lnTo>
                    <a:pt x="720" y="1016"/>
                  </a:lnTo>
                  <a:lnTo>
                    <a:pt x="718" y="1011"/>
                  </a:lnTo>
                  <a:lnTo>
                    <a:pt x="715" y="1005"/>
                  </a:lnTo>
                  <a:lnTo>
                    <a:pt x="712" y="999"/>
                  </a:lnTo>
                  <a:lnTo>
                    <a:pt x="709" y="992"/>
                  </a:lnTo>
                  <a:lnTo>
                    <a:pt x="707" y="986"/>
                  </a:lnTo>
                  <a:lnTo>
                    <a:pt x="704" y="980"/>
                  </a:lnTo>
                  <a:lnTo>
                    <a:pt x="701" y="972"/>
                  </a:lnTo>
                  <a:lnTo>
                    <a:pt x="698" y="964"/>
                  </a:lnTo>
                  <a:lnTo>
                    <a:pt x="695" y="958"/>
                  </a:lnTo>
                  <a:lnTo>
                    <a:pt x="690" y="950"/>
                  </a:lnTo>
                  <a:lnTo>
                    <a:pt x="687" y="942"/>
                  </a:lnTo>
                  <a:lnTo>
                    <a:pt x="684" y="934"/>
                  </a:lnTo>
                  <a:lnTo>
                    <a:pt x="681" y="926"/>
                  </a:lnTo>
                  <a:lnTo>
                    <a:pt x="676" y="917"/>
                  </a:lnTo>
                  <a:lnTo>
                    <a:pt x="673" y="908"/>
                  </a:lnTo>
                  <a:lnTo>
                    <a:pt x="670" y="900"/>
                  </a:lnTo>
                  <a:lnTo>
                    <a:pt x="667" y="890"/>
                  </a:lnTo>
                  <a:lnTo>
                    <a:pt x="662" y="881"/>
                  </a:lnTo>
                  <a:lnTo>
                    <a:pt x="659" y="873"/>
                  </a:lnTo>
                  <a:lnTo>
                    <a:pt x="656" y="865"/>
                  </a:lnTo>
                  <a:lnTo>
                    <a:pt x="652" y="856"/>
                  </a:lnTo>
                  <a:lnTo>
                    <a:pt x="648" y="846"/>
                  </a:lnTo>
                  <a:lnTo>
                    <a:pt x="645" y="837"/>
                  </a:lnTo>
                  <a:lnTo>
                    <a:pt x="641" y="829"/>
                  </a:lnTo>
                  <a:lnTo>
                    <a:pt x="638" y="820"/>
                  </a:lnTo>
                  <a:lnTo>
                    <a:pt x="634" y="812"/>
                  </a:lnTo>
                  <a:lnTo>
                    <a:pt x="630" y="802"/>
                  </a:lnTo>
                  <a:lnTo>
                    <a:pt x="626" y="795"/>
                  </a:lnTo>
                  <a:lnTo>
                    <a:pt x="624" y="785"/>
                  </a:lnTo>
                  <a:lnTo>
                    <a:pt x="619" y="777"/>
                  </a:lnTo>
                  <a:lnTo>
                    <a:pt x="616" y="768"/>
                  </a:lnTo>
                  <a:lnTo>
                    <a:pt x="613" y="762"/>
                  </a:lnTo>
                  <a:lnTo>
                    <a:pt x="610" y="754"/>
                  </a:lnTo>
                  <a:lnTo>
                    <a:pt x="607" y="746"/>
                  </a:lnTo>
                  <a:lnTo>
                    <a:pt x="604" y="738"/>
                  </a:lnTo>
                  <a:lnTo>
                    <a:pt x="601" y="732"/>
                  </a:lnTo>
                  <a:lnTo>
                    <a:pt x="597" y="724"/>
                  </a:lnTo>
                  <a:lnTo>
                    <a:pt x="594" y="718"/>
                  </a:lnTo>
                  <a:lnTo>
                    <a:pt x="591" y="711"/>
                  </a:lnTo>
                  <a:lnTo>
                    <a:pt x="588" y="705"/>
                  </a:lnTo>
                  <a:lnTo>
                    <a:pt x="586" y="699"/>
                  </a:lnTo>
                  <a:lnTo>
                    <a:pt x="583" y="693"/>
                  </a:lnTo>
                  <a:lnTo>
                    <a:pt x="582" y="688"/>
                  </a:lnTo>
                  <a:lnTo>
                    <a:pt x="580" y="685"/>
                  </a:lnTo>
                  <a:lnTo>
                    <a:pt x="577" y="680"/>
                  </a:lnTo>
                  <a:lnTo>
                    <a:pt x="575" y="675"/>
                  </a:lnTo>
                  <a:lnTo>
                    <a:pt x="572" y="672"/>
                  </a:lnTo>
                  <a:lnTo>
                    <a:pt x="571" y="669"/>
                  </a:lnTo>
                  <a:lnTo>
                    <a:pt x="571" y="666"/>
                  </a:lnTo>
                  <a:lnTo>
                    <a:pt x="568" y="663"/>
                  </a:lnTo>
                  <a:lnTo>
                    <a:pt x="566" y="661"/>
                  </a:lnTo>
                  <a:lnTo>
                    <a:pt x="563" y="660"/>
                  </a:lnTo>
                  <a:lnTo>
                    <a:pt x="560" y="658"/>
                  </a:lnTo>
                  <a:lnTo>
                    <a:pt x="555" y="655"/>
                  </a:lnTo>
                  <a:lnTo>
                    <a:pt x="550" y="653"/>
                  </a:lnTo>
                  <a:lnTo>
                    <a:pt x="544" y="649"/>
                  </a:lnTo>
                  <a:lnTo>
                    <a:pt x="538" y="647"/>
                  </a:lnTo>
                  <a:lnTo>
                    <a:pt x="533" y="644"/>
                  </a:lnTo>
                  <a:lnTo>
                    <a:pt x="528" y="642"/>
                  </a:lnTo>
                  <a:lnTo>
                    <a:pt x="525" y="641"/>
                  </a:lnTo>
                  <a:lnTo>
                    <a:pt x="520" y="641"/>
                  </a:lnTo>
                  <a:lnTo>
                    <a:pt x="514" y="638"/>
                  </a:lnTo>
                  <a:lnTo>
                    <a:pt x="509" y="636"/>
                  </a:lnTo>
                  <a:lnTo>
                    <a:pt x="505" y="633"/>
                  </a:lnTo>
                  <a:lnTo>
                    <a:pt x="498" y="631"/>
                  </a:lnTo>
                  <a:lnTo>
                    <a:pt x="492" y="630"/>
                  </a:lnTo>
                  <a:lnTo>
                    <a:pt x="486" y="627"/>
                  </a:lnTo>
                  <a:lnTo>
                    <a:pt x="480" y="625"/>
                  </a:lnTo>
                  <a:lnTo>
                    <a:pt x="473" y="623"/>
                  </a:lnTo>
                  <a:lnTo>
                    <a:pt x="467" y="620"/>
                  </a:lnTo>
                  <a:lnTo>
                    <a:pt x="459" y="619"/>
                  </a:lnTo>
                  <a:lnTo>
                    <a:pt x="451" y="617"/>
                  </a:lnTo>
                  <a:lnTo>
                    <a:pt x="445" y="614"/>
                  </a:lnTo>
                  <a:lnTo>
                    <a:pt x="436" y="612"/>
                  </a:lnTo>
                  <a:lnTo>
                    <a:pt x="428" y="611"/>
                  </a:lnTo>
                  <a:lnTo>
                    <a:pt x="420" y="608"/>
                  </a:lnTo>
                  <a:lnTo>
                    <a:pt x="412" y="606"/>
                  </a:lnTo>
                  <a:lnTo>
                    <a:pt x="403" y="603"/>
                  </a:lnTo>
                  <a:lnTo>
                    <a:pt x="393" y="601"/>
                  </a:lnTo>
                  <a:lnTo>
                    <a:pt x="384" y="600"/>
                  </a:lnTo>
                  <a:lnTo>
                    <a:pt x="374" y="597"/>
                  </a:lnTo>
                  <a:lnTo>
                    <a:pt x="363" y="595"/>
                  </a:lnTo>
                  <a:lnTo>
                    <a:pt x="354" y="594"/>
                  </a:lnTo>
                  <a:lnTo>
                    <a:pt x="343" y="591"/>
                  </a:lnTo>
                  <a:lnTo>
                    <a:pt x="334" y="589"/>
                  </a:lnTo>
                  <a:lnTo>
                    <a:pt x="321" y="587"/>
                  </a:lnTo>
                  <a:lnTo>
                    <a:pt x="310" y="586"/>
                  </a:lnTo>
                  <a:lnTo>
                    <a:pt x="299" y="584"/>
                  </a:lnTo>
                  <a:lnTo>
                    <a:pt x="288" y="583"/>
                  </a:lnTo>
                  <a:lnTo>
                    <a:pt x="275" y="581"/>
                  </a:lnTo>
                  <a:lnTo>
                    <a:pt x="263" y="580"/>
                  </a:lnTo>
                  <a:lnTo>
                    <a:pt x="250" y="580"/>
                  </a:lnTo>
                  <a:lnTo>
                    <a:pt x="238" y="578"/>
                  </a:lnTo>
                  <a:lnTo>
                    <a:pt x="225" y="576"/>
                  </a:lnTo>
                  <a:lnTo>
                    <a:pt x="213" y="575"/>
                  </a:lnTo>
                  <a:lnTo>
                    <a:pt x="198" y="573"/>
                  </a:lnTo>
                  <a:lnTo>
                    <a:pt x="186" y="573"/>
                  </a:lnTo>
                  <a:lnTo>
                    <a:pt x="170" y="573"/>
                  </a:lnTo>
                  <a:lnTo>
                    <a:pt x="156" y="573"/>
                  </a:lnTo>
                  <a:lnTo>
                    <a:pt x="142" y="573"/>
                  </a:lnTo>
                  <a:lnTo>
                    <a:pt x="128" y="573"/>
                  </a:lnTo>
                  <a:lnTo>
                    <a:pt x="112" y="572"/>
                  </a:lnTo>
                  <a:lnTo>
                    <a:pt x="96" y="572"/>
                  </a:lnTo>
                  <a:lnTo>
                    <a:pt x="81" y="572"/>
                  </a:lnTo>
                  <a:lnTo>
                    <a:pt x="66" y="573"/>
                  </a:lnTo>
                  <a:lnTo>
                    <a:pt x="51" y="573"/>
                  </a:lnTo>
                  <a:lnTo>
                    <a:pt x="33" y="573"/>
                  </a:lnTo>
                  <a:lnTo>
                    <a:pt x="18" y="575"/>
                  </a:lnTo>
                  <a:lnTo>
                    <a:pt x="0" y="576"/>
                  </a:lnTo>
                  <a:lnTo>
                    <a:pt x="7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1062"/>
            <p:cNvSpPr>
              <a:spLocks/>
            </p:cNvSpPr>
            <p:nvPr/>
          </p:nvSpPr>
          <p:spPr bwMode="auto">
            <a:xfrm>
              <a:off x="1333" y="1465"/>
              <a:ext cx="76" cy="86"/>
            </a:xfrm>
            <a:custGeom>
              <a:avLst/>
              <a:gdLst>
                <a:gd name="T0" fmla="*/ 6 w 151"/>
                <a:gd name="T1" fmla="*/ 0 h 173"/>
                <a:gd name="T2" fmla="*/ 0 w 151"/>
                <a:gd name="T3" fmla="*/ 5 h 173"/>
                <a:gd name="T4" fmla="*/ 10 w 151"/>
                <a:gd name="T5" fmla="*/ 10 h 173"/>
                <a:gd name="T6" fmla="*/ 10 w 151"/>
                <a:gd name="T7" fmla="*/ 9 h 173"/>
                <a:gd name="T8" fmla="*/ 4 w 151"/>
                <a:gd name="T9" fmla="*/ 5 h 173"/>
                <a:gd name="T10" fmla="*/ 7 w 151"/>
                <a:gd name="T11" fmla="*/ 2 h 173"/>
                <a:gd name="T12" fmla="*/ 6 w 151"/>
                <a:gd name="T13" fmla="*/ 0 h 173"/>
                <a:gd name="T14" fmla="*/ 6 w 151"/>
                <a:gd name="T15" fmla="*/ 0 h 1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"/>
                <a:gd name="T25" fmla="*/ 0 h 173"/>
                <a:gd name="T26" fmla="*/ 151 w 151"/>
                <a:gd name="T27" fmla="*/ 173 h 1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" h="173">
                  <a:moveTo>
                    <a:pt x="91" y="0"/>
                  </a:moveTo>
                  <a:lnTo>
                    <a:pt x="0" y="87"/>
                  </a:lnTo>
                  <a:lnTo>
                    <a:pt x="151" y="173"/>
                  </a:lnTo>
                  <a:lnTo>
                    <a:pt x="148" y="151"/>
                  </a:lnTo>
                  <a:lnTo>
                    <a:pt x="49" y="80"/>
                  </a:lnTo>
                  <a:lnTo>
                    <a:pt x="97" y="4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063"/>
            <p:cNvSpPr>
              <a:spLocks/>
            </p:cNvSpPr>
            <p:nvPr/>
          </p:nvSpPr>
          <p:spPr bwMode="auto">
            <a:xfrm>
              <a:off x="1329" y="1268"/>
              <a:ext cx="74" cy="59"/>
            </a:xfrm>
            <a:custGeom>
              <a:avLst/>
              <a:gdLst>
                <a:gd name="T0" fmla="*/ 1 w 148"/>
                <a:gd name="T1" fmla="*/ 0 h 120"/>
                <a:gd name="T2" fmla="*/ 1 w 148"/>
                <a:gd name="T3" fmla="*/ 0 h 120"/>
                <a:gd name="T4" fmla="*/ 1 w 148"/>
                <a:gd name="T5" fmla="*/ 1 h 120"/>
                <a:gd name="T6" fmla="*/ 1 w 148"/>
                <a:gd name="T7" fmla="*/ 2 h 120"/>
                <a:gd name="T8" fmla="*/ 1 w 148"/>
                <a:gd name="T9" fmla="*/ 3 h 120"/>
                <a:gd name="T10" fmla="*/ 1 w 148"/>
                <a:gd name="T11" fmla="*/ 3 h 120"/>
                <a:gd name="T12" fmla="*/ 1 w 148"/>
                <a:gd name="T13" fmla="*/ 4 h 120"/>
                <a:gd name="T14" fmla="*/ 1 w 148"/>
                <a:gd name="T15" fmla="*/ 4 h 120"/>
                <a:gd name="T16" fmla="*/ 1 w 148"/>
                <a:gd name="T17" fmla="*/ 4 h 120"/>
                <a:gd name="T18" fmla="*/ 2 w 148"/>
                <a:gd name="T19" fmla="*/ 4 h 120"/>
                <a:gd name="T20" fmla="*/ 2 w 148"/>
                <a:gd name="T21" fmla="*/ 4 h 120"/>
                <a:gd name="T22" fmla="*/ 3 w 148"/>
                <a:gd name="T23" fmla="*/ 3 h 120"/>
                <a:gd name="T24" fmla="*/ 5 w 148"/>
                <a:gd name="T25" fmla="*/ 3 h 120"/>
                <a:gd name="T26" fmla="*/ 5 w 148"/>
                <a:gd name="T27" fmla="*/ 4 h 120"/>
                <a:gd name="T28" fmla="*/ 5 w 148"/>
                <a:gd name="T29" fmla="*/ 4 h 120"/>
                <a:gd name="T30" fmla="*/ 5 w 148"/>
                <a:gd name="T31" fmla="*/ 4 h 120"/>
                <a:gd name="T32" fmla="*/ 6 w 148"/>
                <a:gd name="T33" fmla="*/ 5 h 120"/>
                <a:gd name="T34" fmla="*/ 7 w 148"/>
                <a:gd name="T35" fmla="*/ 5 h 120"/>
                <a:gd name="T36" fmla="*/ 7 w 148"/>
                <a:gd name="T37" fmla="*/ 6 h 120"/>
                <a:gd name="T38" fmla="*/ 9 w 148"/>
                <a:gd name="T39" fmla="*/ 7 h 120"/>
                <a:gd name="T40" fmla="*/ 9 w 148"/>
                <a:gd name="T41" fmla="*/ 7 h 120"/>
                <a:gd name="T42" fmla="*/ 9 w 148"/>
                <a:gd name="T43" fmla="*/ 6 h 120"/>
                <a:gd name="T44" fmla="*/ 9 w 148"/>
                <a:gd name="T45" fmla="*/ 6 h 120"/>
                <a:gd name="T46" fmla="*/ 9 w 148"/>
                <a:gd name="T47" fmla="*/ 5 h 120"/>
                <a:gd name="T48" fmla="*/ 9 w 148"/>
                <a:gd name="T49" fmla="*/ 5 h 120"/>
                <a:gd name="T50" fmla="*/ 7 w 148"/>
                <a:gd name="T51" fmla="*/ 4 h 120"/>
                <a:gd name="T52" fmla="*/ 7 w 148"/>
                <a:gd name="T53" fmla="*/ 4 h 120"/>
                <a:gd name="T54" fmla="*/ 6 w 148"/>
                <a:gd name="T55" fmla="*/ 3 h 120"/>
                <a:gd name="T56" fmla="*/ 6 w 148"/>
                <a:gd name="T57" fmla="*/ 3 h 120"/>
                <a:gd name="T58" fmla="*/ 5 w 148"/>
                <a:gd name="T59" fmla="*/ 2 h 120"/>
                <a:gd name="T60" fmla="*/ 5 w 148"/>
                <a:gd name="T61" fmla="*/ 2 h 120"/>
                <a:gd name="T62" fmla="*/ 4 w 148"/>
                <a:gd name="T63" fmla="*/ 2 h 120"/>
                <a:gd name="T64" fmla="*/ 3 w 148"/>
                <a:gd name="T65" fmla="*/ 3 h 120"/>
                <a:gd name="T66" fmla="*/ 2 w 148"/>
                <a:gd name="T67" fmla="*/ 3 h 120"/>
                <a:gd name="T68" fmla="*/ 2 w 148"/>
                <a:gd name="T69" fmla="*/ 3 h 120"/>
                <a:gd name="T70" fmla="*/ 1 w 148"/>
                <a:gd name="T71" fmla="*/ 3 h 120"/>
                <a:gd name="T72" fmla="*/ 1 w 148"/>
                <a:gd name="T73" fmla="*/ 3 h 120"/>
                <a:gd name="T74" fmla="*/ 2 w 148"/>
                <a:gd name="T75" fmla="*/ 2 h 120"/>
                <a:gd name="T76" fmla="*/ 2 w 148"/>
                <a:gd name="T77" fmla="*/ 1 h 120"/>
                <a:gd name="T78" fmla="*/ 2 w 148"/>
                <a:gd name="T79" fmla="*/ 0 h 120"/>
                <a:gd name="T80" fmla="*/ 0 w 148"/>
                <a:gd name="T81" fmla="*/ 0 h 1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8"/>
                <a:gd name="T124" fmla="*/ 0 h 120"/>
                <a:gd name="T125" fmla="*/ 148 w 148"/>
                <a:gd name="T126" fmla="*/ 120 h 1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8" h="120">
                  <a:moveTo>
                    <a:pt x="0" y="0"/>
                  </a:moveTo>
                  <a:lnTo>
                    <a:pt x="2" y="2"/>
                  </a:lnTo>
                  <a:lnTo>
                    <a:pt x="6" y="7"/>
                  </a:lnTo>
                  <a:lnTo>
                    <a:pt x="9" y="10"/>
                  </a:lnTo>
                  <a:lnTo>
                    <a:pt x="13" y="14"/>
                  </a:lnTo>
                  <a:lnTo>
                    <a:pt x="16" y="21"/>
                  </a:lnTo>
                  <a:lnTo>
                    <a:pt x="17" y="27"/>
                  </a:lnTo>
                  <a:lnTo>
                    <a:pt x="17" y="35"/>
                  </a:lnTo>
                  <a:lnTo>
                    <a:pt x="17" y="43"/>
                  </a:lnTo>
                  <a:lnTo>
                    <a:pt x="14" y="49"/>
                  </a:lnTo>
                  <a:lnTo>
                    <a:pt x="13" y="55"/>
                  </a:lnTo>
                  <a:lnTo>
                    <a:pt x="9" y="60"/>
                  </a:lnTo>
                  <a:lnTo>
                    <a:pt x="8" y="65"/>
                  </a:lnTo>
                  <a:lnTo>
                    <a:pt x="9" y="68"/>
                  </a:lnTo>
                  <a:lnTo>
                    <a:pt x="11" y="71"/>
                  </a:lnTo>
                  <a:lnTo>
                    <a:pt x="17" y="71"/>
                  </a:lnTo>
                  <a:lnTo>
                    <a:pt x="24" y="69"/>
                  </a:lnTo>
                  <a:lnTo>
                    <a:pt x="28" y="68"/>
                  </a:lnTo>
                  <a:lnTo>
                    <a:pt x="31" y="68"/>
                  </a:lnTo>
                  <a:lnTo>
                    <a:pt x="38" y="68"/>
                  </a:lnTo>
                  <a:lnTo>
                    <a:pt x="42" y="66"/>
                  </a:lnTo>
                  <a:lnTo>
                    <a:pt x="47" y="65"/>
                  </a:lnTo>
                  <a:lnTo>
                    <a:pt x="52" y="65"/>
                  </a:lnTo>
                  <a:lnTo>
                    <a:pt x="57" y="63"/>
                  </a:lnTo>
                  <a:lnTo>
                    <a:pt x="63" y="63"/>
                  </a:lnTo>
                  <a:lnTo>
                    <a:pt x="68" y="63"/>
                  </a:lnTo>
                  <a:lnTo>
                    <a:pt x="72" y="65"/>
                  </a:lnTo>
                  <a:lnTo>
                    <a:pt x="77" y="65"/>
                  </a:lnTo>
                  <a:lnTo>
                    <a:pt x="82" y="68"/>
                  </a:lnTo>
                  <a:lnTo>
                    <a:pt x="85" y="68"/>
                  </a:lnTo>
                  <a:lnTo>
                    <a:pt x="90" y="71"/>
                  </a:lnTo>
                  <a:lnTo>
                    <a:pt x="94" y="76"/>
                  </a:lnTo>
                  <a:lnTo>
                    <a:pt x="101" y="80"/>
                  </a:lnTo>
                  <a:lnTo>
                    <a:pt x="107" y="83"/>
                  </a:lnTo>
                  <a:lnTo>
                    <a:pt x="112" y="90"/>
                  </a:lnTo>
                  <a:lnTo>
                    <a:pt x="118" y="96"/>
                  </a:lnTo>
                  <a:lnTo>
                    <a:pt x="123" y="101"/>
                  </a:lnTo>
                  <a:lnTo>
                    <a:pt x="127" y="105"/>
                  </a:lnTo>
                  <a:lnTo>
                    <a:pt x="132" y="110"/>
                  </a:lnTo>
                  <a:lnTo>
                    <a:pt x="137" y="113"/>
                  </a:lnTo>
                  <a:lnTo>
                    <a:pt x="140" y="118"/>
                  </a:lnTo>
                  <a:lnTo>
                    <a:pt x="145" y="120"/>
                  </a:lnTo>
                  <a:lnTo>
                    <a:pt x="148" y="116"/>
                  </a:lnTo>
                  <a:lnTo>
                    <a:pt x="146" y="112"/>
                  </a:lnTo>
                  <a:lnTo>
                    <a:pt x="145" y="109"/>
                  </a:lnTo>
                  <a:lnTo>
                    <a:pt x="143" y="104"/>
                  </a:lnTo>
                  <a:lnTo>
                    <a:pt x="141" y="99"/>
                  </a:lnTo>
                  <a:lnTo>
                    <a:pt x="138" y="94"/>
                  </a:lnTo>
                  <a:lnTo>
                    <a:pt x="135" y="90"/>
                  </a:lnTo>
                  <a:lnTo>
                    <a:pt x="132" y="85"/>
                  </a:lnTo>
                  <a:lnTo>
                    <a:pt x="129" y="80"/>
                  </a:lnTo>
                  <a:lnTo>
                    <a:pt x="124" y="76"/>
                  </a:lnTo>
                  <a:lnTo>
                    <a:pt x="121" y="71"/>
                  </a:lnTo>
                  <a:lnTo>
                    <a:pt x="118" y="66"/>
                  </a:lnTo>
                  <a:lnTo>
                    <a:pt x="115" y="63"/>
                  </a:lnTo>
                  <a:lnTo>
                    <a:pt x="107" y="57"/>
                  </a:lnTo>
                  <a:lnTo>
                    <a:pt x="99" y="52"/>
                  </a:lnTo>
                  <a:lnTo>
                    <a:pt x="96" y="51"/>
                  </a:lnTo>
                  <a:lnTo>
                    <a:pt x="93" y="49"/>
                  </a:lnTo>
                  <a:lnTo>
                    <a:pt x="86" y="47"/>
                  </a:lnTo>
                  <a:lnTo>
                    <a:pt x="82" y="47"/>
                  </a:lnTo>
                  <a:lnTo>
                    <a:pt x="75" y="47"/>
                  </a:lnTo>
                  <a:lnTo>
                    <a:pt x="69" y="47"/>
                  </a:lnTo>
                  <a:lnTo>
                    <a:pt x="64" y="47"/>
                  </a:lnTo>
                  <a:lnTo>
                    <a:pt x="58" y="49"/>
                  </a:lnTo>
                  <a:lnTo>
                    <a:pt x="52" y="49"/>
                  </a:lnTo>
                  <a:lnTo>
                    <a:pt x="47" y="49"/>
                  </a:lnTo>
                  <a:lnTo>
                    <a:pt x="42" y="51"/>
                  </a:lnTo>
                  <a:lnTo>
                    <a:pt x="39" y="51"/>
                  </a:lnTo>
                  <a:lnTo>
                    <a:pt x="35" y="51"/>
                  </a:lnTo>
                  <a:lnTo>
                    <a:pt x="31" y="52"/>
                  </a:lnTo>
                  <a:lnTo>
                    <a:pt x="30" y="52"/>
                  </a:lnTo>
                  <a:lnTo>
                    <a:pt x="30" y="51"/>
                  </a:lnTo>
                  <a:lnTo>
                    <a:pt x="31" y="47"/>
                  </a:lnTo>
                  <a:lnTo>
                    <a:pt x="33" y="41"/>
                  </a:lnTo>
                  <a:lnTo>
                    <a:pt x="36" y="36"/>
                  </a:lnTo>
                  <a:lnTo>
                    <a:pt x="39" y="29"/>
                  </a:lnTo>
                  <a:lnTo>
                    <a:pt x="41" y="22"/>
                  </a:lnTo>
                  <a:lnTo>
                    <a:pt x="41" y="14"/>
                  </a:lnTo>
                  <a:lnTo>
                    <a:pt x="41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1064"/>
            <p:cNvSpPr>
              <a:spLocks/>
            </p:cNvSpPr>
            <p:nvPr/>
          </p:nvSpPr>
          <p:spPr bwMode="auto">
            <a:xfrm>
              <a:off x="828" y="1551"/>
              <a:ext cx="821" cy="278"/>
            </a:xfrm>
            <a:custGeom>
              <a:avLst/>
              <a:gdLst>
                <a:gd name="T0" fmla="*/ 8 w 1641"/>
                <a:gd name="T1" fmla="*/ 32 h 555"/>
                <a:gd name="T2" fmla="*/ 12 w 1641"/>
                <a:gd name="T3" fmla="*/ 31 h 555"/>
                <a:gd name="T4" fmla="*/ 15 w 1641"/>
                <a:gd name="T5" fmla="*/ 30 h 555"/>
                <a:gd name="T6" fmla="*/ 20 w 1641"/>
                <a:gd name="T7" fmla="*/ 29 h 555"/>
                <a:gd name="T8" fmla="*/ 26 w 1641"/>
                <a:gd name="T9" fmla="*/ 29 h 555"/>
                <a:gd name="T10" fmla="*/ 31 w 1641"/>
                <a:gd name="T11" fmla="*/ 29 h 555"/>
                <a:gd name="T12" fmla="*/ 37 w 1641"/>
                <a:gd name="T13" fmla="*/ 30 h 555"/>
                <a:gd name="T14" fmla="*/ 41 w 1641"/>
                <a:gd name="T15" fmla="*/ 31 h 555"/>
                <a:gd name="T16" fmla="*/ 45 w 1641"/>
                <a:gd name="T17" fmla="*/ 32 h 555"/>
                <a:gd name="T18" fmla="*/ 48 w 1641"/>
                <a:gd name="T19" fmla="*/ 32 h 555"/>
                <a:gd name="T20" fmla="*/ 51 w 1641"/>
                <a:gd name="T21" fmla="*/ 33 h 555"/>
                <a:gd name="T22" fmla="*/ 53 w 1641"/>
                <a:gd name="T23" fmla="*/ 35 h 555"/>
                <a:gd name="T24" fmla="*/ 57 w 1641"/>
                <a:gd name="T25" fmla="*/ 35 h 555"/>
                <a:gd name="T26" fmla="*/ 59 w 1641"/>
                <a:gd name="T27" fmla="*/ 32 h 555"/>
                <a:gd name="T28" fmla="*/ 61 w 1641"/>
                <a:gd name="T29" fmla="*/ 30 h 555"/>
                <a:gd name="T30" fmla="*/ 64 w 1641"/>
                <a:gd name="T31" fmla="*/ 28 h 555"/>
                <a:gd name="T32" fmla="*/ 68 w 1641"/>
                <a:gd name="T33" fmla="*/ 26 h 555"/>
                <a:gd name="T34" fmla="*/ 72 w 1641"/>
                <a:gd name="T35" fmla="*/ 25 h 555"/>
                <a:gd name="T36" fmla="*/ 77 w 1641"/>
                <a:gd name="T37" fmla="*/ 23 h 555"/>
                <a:gd name="T38" fmla="*/ 83 w 1641"/>
                <a:gd name="T39" fmla="*/ 22 h 555"/>
                <a:gd name="T40" fmla="*/ 88 w 1641"/>
                <a:gd name="T41" fmla="*/ 22 h 555"/>
                <a:gd name="T42" fmla="*/ 93 w 1641"/>
                <a:gd name="T43" fmla="*/ 22 h 555"/>
                <a:gd name="T44" fmla="*/ 97 w 1641"/>
                <a:gd name="T45" fmla="*/ 22 h 555"/>
                <a:gd name="T46" fmla="*/ 101 w 1641"/>
                <a:gd name="T47" fmla="*/ 22 h 555"/>
                <a:gd name="T48" fmla="*/ 103 w 1641"/>
                <a:gd name="T49" fmla="*/ 22 h 555"/>
                <a:gd name="T50" fmla="*/ 102 w 1641"/>
                <a:gd name="T51" fmla="*/ 20 h 555"/>
                <a:gd name="T52" fmla="*/ 100 w 1641"/>
                <a:gd name="T53" fmla="*/ 16 h 555"/>
                <a:gd name="T54" fmla="*/ 98 w 1641"/>
                <a:gd name="T55" fmla="*/ 12 h 555"/>
                <a:gd name="T56" fmla="*/ 95 w 1641"/>
                <a:gd name="T57" fmla="*/ 7 h 555"/>
                <a:gd name="T58" fmla="*/ 93 w 1641"/>
                <a:gd name="T59" fmla="*/ 3 h 555"/>
                <a:gd name="T60" fmla="*/ 85 w 1641"/>
                <a:gd name="T61" fmla="*/ 1 h 555"/>
                <a:gd name="T62" fmla="*/ 92 w 1641"/>
                <a:gd name="T63" fmla="*/ 4 h 555"/>
                <a:gd name="T64" fmla="*/ 94 w 1641"/>
                <a:gd name="T65" fmla="*/ 7 h 555"/>
                <a:gd name="T66" fmla="*/ 96 w 1641"/>
                <a:gd name="T67" fmla="*/ 11 h 555"/>
                <a:gd name="T68" fmla="*/ 98 w 1641"/>
                <a:gd name="T69" fmla="*/ 15 h 555"/>
                <a:gd name="T70" fmla="*/ 100 w 1641"/>
                <a:gd name="T71" fmla="*/ 19 h 555"/>
                <a:gd name="T72" fmla="*/ 101 w 1641"/>
                <a:gd name="T73" fmla="*/ 21 h 555"/>
                <a:gd name="T74" fmla="*/ 98 w 1641"/>
                <a:gd name="T75" fmla="*/ 21 h 555"/>
                <a:gd name="T76" fmla="*/ 95 w 1641"/>
                <a:gd name="T77" fmla="*/ 21 h 555"/>
                <a:gd name="T78" fmla="*/ 90 w 1641"/>
                <a:gd name="T79" fmla="*/ 21 h 555"/>
                <a:gd name="T80" fmla="*/ 85 w 1641"/>
                <a:gd name="T81" fmla="*/ 21 h 555"/>
                <a:gd name="T82" fmla="*/ 80 w 1641"/>
                <a:gd name="T83" fmla="*/ 21 h 555"/>
                <a:gd name="T84" fmla="*/ 76 w 1641"/>
                <a:gd name="T85" fmla="*/ 22 h 555"/>
                <a:gd name="T86" fmla="*/ 72 w 1641"/>
                <a:gd name="T87" fmla="*/ 24 h 555"/>
                <a:gd name="T88" fmla="*/ 67 w 1641"/>
                <a:gd name="T89" fmla="*/ 26 h 555"/>
                <a:gd name="T90" fmla="*/ 64 w 1641"/>
                <a:gd name="T91" fmla="*/ 28 h 555"/>
                <a:gd name="T92" fmla="*/ 61 w 1641"/>
                <a:gd name="T93" fmla="*/ 29 h 555"/>
                <a:gd name="T94" fmla="*/ 58 w 1641"/>
                <a:gd name="T95" fmla="*/ 31 h 555"/>
                <a:gd name="T96" fmla="*/ 54 w 1641"/>
                <a:gd name="T97" fmla="*/ 32 h 555"/>
                <a:gd name="T98" fmla="*/ 56 w 1641"/>
                <a:gd name="T99" fmla="*/ 31 h 555"/>
                <a:gd name="T100" fmla="*/ 53 w 1641"/>
                <a:gd name="T101" fmla="*/ 31 h 555"/>
                <a:gd name="T102" fmla="*/ 51 w 1641"/>
                <a:gd name="T103" fmla="*/ 32 h 555"/>
                <a:gd name="T104" fmla="*/ 48 w 1641"/>
                <a:gd name="T105" fmla="*/ 31 h 555"/>
                <a:gd name="T106" fmla="*/ 44 w 1641"/>
                <a:gd name="T107" fmla="*/ 30 h 555"/>
                <a:gd name="T108" fmla="*/ 40 w 1641"/>
                <a:gd name="T109" fmla="*/ 29 h 555"/>
                <a:gd name="T110" fmla="*/ 35 w 1641"/>
                <a:gd name="T111" fmla="*/ 28 h 555"/>
                <a:gd name="T112" fmla="*/ 30 w 1641"/>
                <a:gd name="T113" fmla="*/ 28 h 555"/>
                <a:gd name="T114" fmla="*/ 25 w 1641"/>
                <a:gd name="T115" fmla="*/ 28 h 555"/>
                <a:gd name="T116" fmla="*/ 21 w 1641"/>
                <a:gd name="T117" fmla="*/ 28 h 555"/>
                <a:gd name="T118" fmla="*/ 16 w 1641"/>
                <a:gd name="T119" fmla="*/ 29 h 555"/>
                <a:gd name="T120" fmla="*/ 12 w 1641"/>
                <a:gd name="T121" fmla="*/ 30 h 555"/>
                <a:gd name="T122" fmla="*/ 9 w 1641"/>
                <a:gd name="T123" fmla="*/ 30 h 555"/>
                <a:gd name="T124" fmla="*/ 0 w 1641"/>
                <a:gd name="T125" fmla="*/ 8 h 5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41"/>
                <a:gd name="T190" fmla="*/ 0 h 555"/>
                <a:gd name="T191" fmla="*/ 1641 w 1641"/>
                <a:gd name="T192" fmla="*/ 555 h 55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41" h="555">
                  <a:moveTo>
                    <a:pt x="0" y="118"/>
                  </a:moveTo>
                  <a:lnTo>
                    <a:pt x="94" y="511"/>
                  </a:lnTo>
                  <a:lnTo>
                    <a:pt x="95" y="510"/>
                  </a:lnTo>
                  <a:lnTo>
                    <a:pt x="102" y="508"/>
                  </a:lnTo>
                  <a:lnTo>
                    <a:pt x="105" y="507"/>
                  </a:lnTo>
                  <a:lnTo>
                    <a:pt x="110" y="505"/>
                  </a:lnTo>
                  <a:lnTo>
                    <a:pt x="116" y="502"/>
                  </a:lnTo>
                  <a:lnTo>
                    <a:pt x="122" y="502"/>
                  </a:lnTo>
                  <a:lnTo>
                    <a:pt x="125" y="500"/>
                  </a:lnTo>
                  <a:lnTo>
                    <a:pt x="128" y="499"/>
                  </a:lnTo>
                  <a:lnTo>
                    <a:pt x="133" y="497"/>
                  </a:lnTo>
                  <a:lnTo>
                    <a:pt x="138" y="496"/>
                  </a:lnTo>
                  <a:lnTo>
                    <a:pt x="143" y="494"/>
                  </a:lnTo>
                  <a:lnTo>
                    <a:pt x="146" y="494"/>
                  </a:lnTo>
                  <a:lnTo>
                    <a:pt x="150" y="493"/>
                  </a:lnTo>
                  <a:lnTo>
                    <a:pt x="155" y="491"/>
                  </a:lnTo>
                  <a:lnTo>
                    <a:pt x="160" y="489"/>
                  </a:lnTo>
                  <a:lnTo>
                    <a:pt x="166" y="488"/>
                  </a:lnTo>
                  <a:lnTo>
                    <a:pt x="171" y="486"/>
                  </a:lnTo>
                  <a:lnTo>
                    <a:pt x="177" y="486"/>
                  </a:lnTo>
                  <a:lnTo>
                    <a:pt x="182" y="485"/>
                  </a:lnTo>
                  <a:lnTo>
                    <a:pt x="188" y="483"/>
                  </a:lnTo>
                  <a:lnTo>
                    <a:pt x="194" y="482"/>
                  </a:lnTo>
                  <a:lnTo>
                    <a:pt x="201" y="480"/>
                  </a:lnTo>
                  <a:lnTo>
                    <a:pt x="207" y="478"/>
                  </a:lnTo>
                  <a:lnTo>
                    <a:pt x="213" y="477"/>
                  </a:lnTo>
                  <a:lnTo>
                    <a:pt x="220" y="475"/>
                  </a:lnTo>
                  <a:lnTo>
                    <a:pt x="227" y="474"/>
                  </a:lnTo>
                  <a:lnTo>
                    <a:pt x="234" y="472"/>
                  </a:lnTo>
                  <a:lnTo>
                    <a:pt x="240" y="472"/>
                  </a:lnTo>
                  <a:lnTo>
                    <a:pt x="248" y="471"/>
                  </a:lnTo>
                  <a:lnTo>
                    <a:pt x="256" y="471"/>
                  </a:lnTo>
                  <a:lnTo>
                    <a:pt x="262" y="467"/>
                  </a:lnTo>
                  <a:lnTo>
                    <a:pt x="270" y="467"/>
                  </a:lnTo>
                  <a:lnTo>
                    <a:pt x="276" y="466"/>
                  </a:lnTo>
                  <a:lnTo>
                    <a:pt x="286" y="464"/>
                  </a:lnTo>
                  <a:lnTo>
                    <a:pt x="292" y="464"/>
                  </a:lnTo>
                  <a:lnTo>
                    <a:pt x="300" y="464"/>
                  </a:lnTo>
                  <a:lnTo>
                    <a:pt x="309" y="463"/>
                  </a:lnTo>
                  <a:lnTo>
                    <a:pt x="317" y="463"/>
                  </a:lnTo>
                  <a:lnTo>
                    <a:pt x="325" y="461"/>
                  </a:lnTo>
                  <a:lnTo>
                    <a:pt x="334" y="460"/>
                  </a:lnTo>
                  <a:lnTo>
                    <a:pt x="342" y="460"/>
                  </a:lnTo>
                  <a:lnTo>
                    <a:pt x="350" y="460"/>
                  </a:lnTo>
                  <a:lnTo>
                    <a:pt x="359" y="458"/>
                  </a:lnTo>
                  <a:lnTo>
                    <a:pt x="367" y="458"/>
                  </a:lnTo>
                  <a:lnTo>
                    <a:pt x="377" y="458"/>
                  </a:lnTo>
                  <a:lnTo>
                    <a:pt x="386" y="458"/>
                  </a:lnTo>
                  <a:lnTo>
                    <a:pt x="394" y="458"/>
                  </a:lnTo>
                  <a:lnTo>
                    <a:pt x="402" y="458"/>
                  </a:lnTo>
                  <a:lnTo>
                    <a:pt x="411" y="458"/>
                  </a:lnTo>
                  <a:lnTo>
                    <a:pt x="421" y="458"/>
                  </a:lnTo>
                  <a:lnTo>
                    <a:pt x="430" y="458"/>
                  </a:lnTo>
                  <a:lnTo>
                    <a:pt x="440" y="460"/>
                  </a:lnTo>
                  <a:lnTo>
                    <a:pt x="449" y="460"/>
                  </a:lnTo>
                  <a:lnTo>
                    <a:pt x="458" y="461"/>
                  </a:lnTo>
                  <a:lnTo>
                    <a:pt x="468" y="461"/>
                  </a:lnTo>
                  <a:lnTo>
                    <a:pt x="476" y="463"/>
                  </a:lnTo>
                  <a:lnTo>
                    <a:pt x="485" y="463"/>
                  </a:lnTo>
                  <a:lnTo>
                    <a:pt x="495" y="464"/>
                  </a:lnTo>
                  <a:lnTo>
                    <a:pt x="502" y="464"/>
                  </a:lnTo>
                  <a:lnTo>
                    <a:pt x="512" y="464"/>
                  </a:lnTo>
                  <a:lnTo>
                    <a:pt x="521" y="466"/>
                  </a:lnTo>
                  <a:lnTo>
                    <a:pt x="529" y="467"/>
                  </a:lnTo>
                  <a:lnTo>
                    <a:pt x="537" y="467"/>
                  </a:lnTo>
                  <a:lnTo>
                    <a:pt x="546" y="469"/>
                  </a:lnTo>
                  <a:lnTo>
                    <a:pt x="554" y="471"/>
                  </a:lnTo>
                  <a:lnTo>
                    <a:pt x="564" y="472"/>
                  </a:lnTo>
                  <a:lnTo>
                    <a:pt x="572" y="472"/>
                  </a:lnTo>
                  <a:lnTo>
                    <a:pt x="579" y="474"/>
                  </a:lnTo>
                  <a:lnTo>
                    <a:pt x="587" y="474"/>
                  </a:lnTo>
                  <a:lnTo>
                    <a:pt x="595" y="475"/>
                  </a:lnTo>
                  <a:lnTo>
                    <a:pt x="603" y="477"/>
                  </a:lnTo>
                  <a:lnTo>
                    <a:pt x="609" y="478"/>
                  </a:lnTo>
                  <a:lnTo>
                    <a:pt x="617" y="478"/>
                  </a:lnTo>
                  <a:lnTo>
                    <a:pt x="625" y="480"/>
                  </a:lnTo>
                  <a:lnTo>
                    <a:pt x="631" y="480"/>
                  </a:lnTo>
                  <a:lnTo>
                    <a:pt x="639" y="483"/>
                  </a:lnTo>
                  <a:lnTo>
                    <a:pt x="645" y="483"/>
                  </a:lnTo>
                  <a:lnTo>
                    <a:pt x="653" y="486"/>
                  </a:lnTo>
                  <a:lnTo>
                    <a:pt x="659" y="486"/>
                  </a:lnTo>
                  <a:lnTo>
                    <a:pt x="666" y="488"/>
                  </a:lnTo>
                  <a:lnTo>
                    <a:pt x="672" y="489"/>
                  </a:lnTo>
                  <a:lnTo>
                    <a:pt x="678" y="491"/>
                  </a:lnTo>
                  <a:lnTo>
                    <a:pt x="685" y="491"/>
                  </a:lnTo>
                  <a:lnTo>
                    <a:pt x="691" y="494"/>
                  </a:lnTo>
                  <a:lnTo>
                    <a:pt x="697" y="494"/>
                  </a:lnTo>
                  <a:lnTo>
                    <a:pt x="703" y="496"/>
                  </a:lnTo>
                  <a:lnTo>
                    <a:pt x="708" y="497"/>
                  </a:lnTo>
                  <a:lnTo>
                    <a:pt x="714" y="499"/>
                  </a:lnTo>
                  <a:lnTo>
                    <a:pt x="719" y="499"/>
                  </a:lnTo>
                  <a:lnTo>
                    <a:pt x="725" y="500"/>
                  </a:lnTo>
                  <a:lnTo>
                    <a:pt x="730" y="502"/>
                  </a:lnTo>
                  <a:lnTo>
                    <a:pt x="735" y="502"/>
                  </a:lnTo>
                  <a:lnTo>
                    <a:pt x="740" y="504"/>
                  </a:lnTo>
                  <a:lnTo>
                    <a:pt x="744" y="505"/>
                  </a:lnTo>
                  <a:lnTo>
                    <a:pt x="749" y="507"/>
                  </a:lnTo>
                  <a:lnTo>
                    <a:pt x="752" y="508"/>
                  </a:lnTo>
                  <a:lnTo>
                    <a:pt x="757" y="508"/>
                  </a:lnTo>
                  <a:lnTo>
                    <a:pt x="762" y="510"/>
                  </a:lnTo>
                  <a:lnTo>
                    <a:pt x="768" y="511"/>
                  </a:lnTo>
                  <a:lnTo>
                    <a:pt x="776" y="515"/>
                  </a:lnTo>
                  <a:lnTo>
                    <a:pt x="782" y="516"/>
                  </a:lnTo>
                  <a:lnTo>
                    <a:pt x="787" y="516"/>
                  </a:lnTo>
                  <a:lnTo>
                    <a:pt x="791" y="518"/>
                  </a:lnTo>
                  <a:lnTo>
                    <a:pt x="796" y="521"/>
                  </a:lnTo>
                  <a:lnTo>
                    <a:pt x="799" y="521"/>
                  </a:lnTo>
                  <a:lnTo>
                    <a:pt x="802" y="522"/>
                  </a:lnTo>
                  <a:lnTo>
                    <a:pt x="804" y="524"/>
                  </a:lnTo>
                  <a:lnTo>
                    <a:pt x="806" y="526"/>
                  </a:lnTo>
                  <a:lnTo>
                    <a:pt x="809" y="526"/>
                  </a:lnTo>
                  <a:lnTo>
                    <a:pt x="810" y="530"/>
                  </a:lnTo>
                  <a:lnTo>
                    <a:pt x="813" y="535"/>
                  </a:lnTo>
                  <a:lnTo>
                    <a:pt x="817" y="541"/>
                  </a:lnTo>
                  <a:lnTo>
                    <a:pt x="820" y="546"/>
                  </a:lnTo>
                  <a:lnTo>
                    <a:pt x="824" y="551"/>
                  </a:lnTo>
                  <a:lnTo>
                    <a:pt x="828" y="554"/>
                  </a:lnTo>
                  <a:lnTo>
                    <a:pt x="835" y="555"/>
                  </a:lnTo>
                  <a:lnTo>
                    <a:pt x="839" y="555"/>
                  </a:lnTo>
                  <a:lnTo>
                    <a:pt x="843" y="555"/>
                  </a:lnTo>
                  <a:lnTo>
                    <a:pt x="848" y="555"/>
                  </a:lnTo>
                  <a:lnTo>
                    <a:pt x="856" y="555"/>
                  </a:lnTo>
                  <a:lnTo>
                    <a:pt x="862" y="555"/>
                  </a:lnTo>
                  <a:lnTo>
                    <a:pt x="868" y="555"/>
                  </a:lnTo>
                  <a:lnTo>
                    <a:pt x="875" y="554"/>
                  </a:lnTo>
                  <a:lnTo>
                    <a:pt x="883" y="554"/>
                  </a:lnTo>
                  <a:lnTo>
                    <a:pt x="889" y="552"/>
                  </a:lnTo>
                  <a:lnTo>
                    <a:pt x="895" y="552"/>
                  </a:lnTo>
                  <a:lnTo>
                    <a:pt x="901" y="551"/>
                  </a:lnTo>
                  <a:lnTo>
                    <a:pt x="908" y="549"/>
                  </a:lnTo>
                  <a:lnTo>
                    <a:pt x="912" y="548"/>
                  </a:lnTo>
                  <a:lnTo>
                    <a:pt x="916" y="548"/>
                  </a:lnTo>
                  <a:lnTo>
                    <a:pt x="919" y="544"/>
                  </a:lnTo>
                  <a:lnTo>
                    <a:pt x="922" y="543"/>
                  </a:lnTo>
                  <a:lnTo>
                    <a:pt x="923" y="537"/>
                  </a:lnTo>
                  <a:lnTo>
                    <a:pt x="928" y="530"/>
                  </a:lnTo>
                  <a:lnTo>
                    <a:pt x="931" y="522"/>
                  </a:lnTo>
                  <a:lnTo>
                    <a:pt x="936" y="516"/>
                  </a:lnTo>
                  <a:lnTo>
                    <a:pt x="938" y="508"/>
                  </a:lnTo>
                  <a:lnTo>
                    <a:pt x="942" y="504"/>
                  </a:lnTo>
                  <a:lnTo>
                    <a:pt x="944" y="499"/>
                  </a:lnTo>
                  <a:lnTo>
                    <a:pt x="945" y="499"/>
                  </a:lnTo>
                  <a:lnTo>
                    <a:pt x="945" y="497"/>
                  </a:lnTo>
                  <a:lnTo>
                    <a:pt x="949" y="494"/>
                  </a:lnTo>
                  <a:lnTo>
                    <a:pt x="952" y="491"/>
                  </a:lnTo>
                  <a:lnTo>
                    <a:pt x="955" y="488"/>
                  </a:lnTo>
                  <a:lnTo>
                    <a:pt x="960" y="485"/>
                  </a:lnTo>
                  <a:lnTo>
                    <a:pt x="964" y="482"/>
                  </a:lnTo>
                  <a:lnTo>
                    <a:pt x="969" y="477"/>
                  </a:lnTo>
                  <a:lnTo>
                    <a:pt x="975" y="472"/>
                  </a:lnTo>
                  <a:lnTo>
                    <a:pt x="982" y="467"/>
                  </a:lnTo>
                  <a:lnTo>
                    <a:pt x="989" y="463"/>
                  </a:lnTo>
                  <a:lnTo>
                    <a:pt x="993" y="460"/>
                  </a:lnTo>
                  <a:lnTo>
                    <a:pt x="997" y="456"/>
                  </a:lnTo>
                  <a:lnTo>
                    <a:pt x="1000" y="455"/>
                  </a:lnTo>
                  <a:lnTo>
                    <a:pt x="1005" y="452"/>
                  </a:lnTo>
                  <a:lnTo>
                    <a:pt x="1010" y="449"/>
                  </a:lnTo>
                  <a:lnTo>
                    <a:pt x="1013" y="447"/>
                  </a:lnTo>
                  <a:lnTo>
                    <a:pt x="1019" y="444"/>
                  </a:lnTo>
                  <a:lnTo>
                    <a:pt x="1024" y="442"/>
                  </a:lnTo>
                  <a:lnTo>
                    <a:pt x="1027" y="439"/>
                  </a:lnTo>
                  <a:lnTo>
                    <a:pt x="1033" y="436"/>
                  </a:lnTo>
                  <a:lnTo>
                    <a:pt x="1038" y="433"/>
                  </a:lnTo>
                  <a:lnTo>
                    <a:pt x="1043" y="430"/>
                  </a:lnTo>
                  <a:lnTo>
                    <a:pt x="1049" y="427"/>
                  </a:lnTo>
                  <a:lnTo>
                    <a:pt x="1054" y="425"/>
                  </a:lnTo>
                  <a:lnTo>
                    <a:pt x="1060" y="420"/>
                  </a:lnTo>
                  <a:lnTo>
                    <a:pt x="1066" y="419"/>
                  </a:lnTo>
                  <a:lnTo>
                    <a:pt x="1071" y="416"/>
                  </a:lnTo>
                  <a:lnTo>
                    <a:pt x="1077" y="413"/>
                  </a:lnTo>
                  <a:lnTo>
                    <a:pt x="1084" y="409"/>
                  </a:lnTo>
                  <a:lnTo>
                    <a:pt x="1090" y="408"/>
                  </a:lnTo>
                  <a:lnTo>
                    <a:pt x="1096" y="405"/>
                  </a:lnTo>
                  <a:lnTo>
                    <a:pt x="1103" y="402"/>
                  </a:lnTo>
                  <a:lnTo>
                    <a:pt x="1110" y="398"/>
                  </a:lnTo>
                  <a:lnTo>
                    <a:pt x="1117" y="397"/>
                  </a:lnTo>
                  <a:lnTo>
                    <a:pt x="1125" y="394"/>
                  </a:lnTo>
                  <a:lnTo>
                    <a:pt x="1131" y="391"/>
                  </a:lnTo>
                  <a:lnTo>
                    <a:pt x="1137" y="389"/>
                  </a:lnTo>
                  <a:lnTo>
                    <a:pt x="1145" y="386"/>
                  </a:lnTo>
                  <a:lnTo>
                    <a:pt x="1153" y="384"/>
                  </a:lnTo>
                  <a:lnTo>
                    <a:pt x="1161" y="381"/>
                  </a:lnTo>
                  <a:lnTo>
                    <a:pt x="1167" y="380"/>
                  </a:lnTo>
                  <a:lnTo>
                    <a:pt x="1176" y="378"/>
                  </a:lnTo>
                  <a:lnTo>
                    <a:pt x="1184" y="375"/>
                  </a:lnTo>
                  <a:lnTo>
                    <a:pt x="1192" y="373"/>
                  </a:lnTo>
                  <a:lnTo>
                    <a:pt x="1200" y="370"/>
                  </a:lnTo>
                  <a:lnTo>
                    <a:pt x="1208" y="369"/>
                  </a:lnTo>
                  <a:lnTo>
                    <a:pt x="1217" y="367"/>
                  </a:lnTo>
                  <a:lnTo>
                    <a:pt x="1225" y="365"/>
                  </a:lnTo>
                  <a:lnTo>
                    <a:pt x="1235" y="364"/>
                  </a:lnTo>
                  <a:lnTo>
                    <a:pt x="1242" y="362"/>
                  </a:lnTo>
                  <a:lnTo>
                    <a:pt x="1252" y="361"/>
                  </a:lnTo>
                  <a:lnTo>
                    <a:pt x="1260" y="359"/>
                  </a:lnTo>
                  <a:lnTo>
                    <a:pt x="1269" y="358"/>
                  </a:lnTo>
                  <a:lnTo>
                    <a:pt x="1279" y="356"/>
                  </a:lnTo>
                  <a:lnTo>
                    <a:pt x="1286" y="354"/>
                  </a:lnTo>
                  <a:lnTo>
                    <a:pt x="1296" y="354"/>
                  </a:lnTo>
                  <a:lnTo>
                    <a:pt x="1304" y="353"/>
                  </a:lnTo>
                  <a:lnTo>
                    <a:pt x="1313" y="351"/>
                  </a:lnTo>
                  <a:lnTo>
                    <a:pt x="1323" y="351"/>
                  </a:lnTo>
                  <a:lnTo>
                    <a:pt x="1332" y="350"/>
                  </a:lnTo>
                  <a:lnTo>
                    <a:pt x="1340" y="348"/>
                  </a:lnTo>
                  <a:lnTo>
                    <a:pt x="1349" y="348"/>
                  </a:lnTo>
                  <a:lnTo>
                    <a:pt x="1357" y="348"/>
                  </a:lnTo>
                  <a:lnTo>
                    <a:pt x="1366" y="347"/>
                  </a:lnTo>
                  <a:lnTo>
                    <a:pt x="1376" y="347"/>
                  </a:lnTo>
                  <a:lnTo>
                    <a:pt x="1385" y="347"/>
                  </a:lnTo>
                  <a:lnTo>
                    <a:pt x="1392" y="345"/>
                  </a:lnTo>
                  <a:lnTo>
                    <a:pt x="1401" y="345"/>
                  </a:lnTo>
                  <a:lnTo>
                    <a:pt x="1409" y="345"/>
                  </a:lnTo>
                  <a:lnTo>
                    <a:pt x="1418" y="345"/>
                  </a:lnTo>
                  <a:lnTo>
                    <a:pt x="1426" y="343"/>
                  </a:lnTo>
                  <a:lnTo>
                    <a:pt x="1434" y="343"/>
                  </a:lnTo>
                  <a:lnTo>
                    <a:pt x="1443" y="343"/>
                  </a:lnTo>
                  <a:lnTo>
                    <a:pt x="1451" y="343"/>
                  </a:lnTo>
                  <a:lnTo>
                    <a:pt x="1458" y="343"/>
                  </a:lnTo>
                  <a:lnTo>
                    <a:pt x="1467" y="343"/>
                  </a:lnTo>
                  <a:lnTo>
                    <a:pt x="1473" y="343"/>
                  </a:lnTo>
                  <a:lnTo>
                    <a:pt x="1483" y="343"/>
                  </a:lnTo>
                  <a:lnTo>
                    <a:pt x="1489" y="343"/>
                  </a:lnTo>
                  <a:lnTo>
                    <a:pt x="1497" y="343"/>
                  </a:lnTo>
                  <a:lnTo>
                    <a:pt x="1505" y="343"/>
                  </a:lnTo>
                  <a:lnTo>
                    <a:pt x="1513" y="345"/>
                  </a:lnTo>
                  <a:lnTo>
                    <a:pt x="1519" y="345"/>
                  </a:lnTo>
                  <a:lnTo>
                    <a:pt x="1525" y="345"/>
                  </a:lnTo>
                  <a:lnTo>
                    <a:pt x="1531" y="345"/>
                  </a:lnTo>
                  <a:lnTo>
                    <a:pt x="1539" y="345"/>
                  </a:lnTo>
                  <a:lnTo>
                    <a:pt x="1546" y="345"/>
                  </a:lnTo>
                  <a:lnTo>
                    <a:pt x="1552" y="345"/>
                  </a:lnTo>
                  <a:lnTo>
                    <a:pt x="1557" y="345"/>
                  </a:lnTo>
                  <a:lnTo>
                    <a:pt x="1563" y="345"/>
                  </a:lnTo>
                  <a:lnTo>
                    <a:pt x="1569" y="345"/>
                  </a:lnTo>
                  <a:lnTo>
                    <a:pt x="1574" y="345"/>
                  </a:lnTo>
                  <a:lnTo>
                    <a:pt x="1580" y="347"/>
                  </a:lnTo>
                  <a:lnTo>
                    <a:pt x="1585" y="347"/>
                  </a:lnTo>
                  <a:lnTo>
                    <a:pt x="1591" y="347"/>
                  </a:lnTo>
                  <a:lnTo>
                    <a:pt x="1596" y="347"/>
                  </a:lnTo>
                  <a:lnTo>
                    <a:pt x="1601" y="348"/>
                  </a:lnTo>
                  <a:lnTo>
                    <a:pt x="1605" y="348"/>
                  </a:lnTo>
                  <a:lnTo>
                    <a:pt x="1608" y="348"/>
                  </a:lnTo>
                  <a:lnTo>
                    <a:pt x="1613" y="348"/>
                  </a:lnTo>
                  <a:lnTo>
                    <a:pt x="1616" y="348"/>
                  </a:lnTo>
                  <a:lnTo>
                    <a:pt x="1619" y="350"/>
                  </a:lnTo>
                  <a:lnTo>
                    <a:pt x="1626" y="350"/>
                  </a:lnTo>
                  <a:lnTo>
                    <a:pt x="1630" y="351"/>
                  </a:lnTo>
                  <a:lnTo>
                    <a:pt x="1635" y="351"/>
                  </a:lnTo>
                  <a:lnTo>
                    <a:pt x="1638" y="351"/>
                  </a:lnTo>
                  <a:lnTo>
                    <a:pt x="1640" y="351"/>
                  </a:lnTo>
                  <a:lnTo>
                    <a:pt x="1641" y="351"/>
                  </a:lnTo>
                  <a:lnTo>
                    <a:pt x="1640" y="351"/>
                  </a:lnTo>
                  <a:lnTo>
                    <a:pt x="1640" y="348"/>
                  </a:lnTo>
                  <a:lnTo>
                    <a:pt x="1638" y="345"/>
                  </a:lnTo>
                  <a:lnTo>
                    <a:pt x="1637" y="340"/>
                  </a:lnTo>
                  <a:lnTo>
                    <a:pt x="1632" y="334"/>
                  </a:lnTo>
                  <a:lnTo>
                    <a:pt x="1629" y="328"/>
                  </a:lnTo>
                  <a:lnTo>
                    <a:pt x="1627" y="323"/>
                  </a:lnTo>
                  <a:lnTo>
                    <a:pt x="1626" y="318"/>
                  </a:lnTo>
                  <a:lnTo>
                    <a:pt x="1624" y="314"/>
                  </a:lnTo>
                  <a:lnTo>
                    <a:pt x="1623" y="311"/>
                  </a:lnTo>
                  <a:lnTo>
                    <a:pt x="1619" y="304"/>
                  </a:lnTo>
                  <a:lnTo>
                    <a:pt x="1618" y="300"/>
                  </a:lnTo>
                  <a:lnTo>
                    <a:pt x="1615" y="293"/>
                  </a:lnTo>
                  <a:lnTo>
                    <a:pt x="1613" y="289"/>
                  </a:lnTo>
                  <a:lnTo>
                    <a:pt x="1610" y="284"/>
                  </a:lnTo>
                  <a:lnTo>
                    <a:pt x="1607" y="278"/>
                  </a:lnTo>
                  <a:lnTo>
                    <a:pt x="1604" y="271"/>
                  </a:lnTo>
                  <a:lnTo>
                    <a:pt x="1602" y="267"/>
                  </a:lnTo>
                  <a:lnTo>
                    <a:pt x="1599" y="260"/>
                  </a:lnTo>
                  <a:lnTo>
                    <a:pt x="1596" y="254"/>
                  </a:lnTo>
                  <a:lnTo>
                    <a:pt x="1593" y="246"/>
                  </a:lnTo>
                  <a:lnTo>
                    <a:pt x="1590" y="240"/>
                  </a:lnTo>
                  <a:lnTo>
                    <a:pt x="1585" y="234"/>
                  </a:lnTo>
                  <a:lnTo>
                    <a:pt x="1583" y="227"/>
                  </a:lnTo>
                  <a:lnTo>
                    <a:pt x="1579" y="220"/>
                  </a:lnTo>
                  <a:lnTo>
                    <a:pt x="1577" y="213"/>
                  </a:lnTo>
                  <a:lnTo>
                    <a:pt x="1572" y="205"/>
                  </a:lnTo>
                  <a:lnTo>
                    <a:pt x="1569" y="199"/>
                  </a:lnTo>
                  <a:lnTo>
                    <a:pt x="1564" y="191"/>
                  </a:lnTo>
                  <a:lnTo>
                    <a:pt x="1561" y="185"/>
                  </a:lnTo>
                  <a:lnTo>
                    <a:pt x="1557" y="177"/>
                  </a:lnTo>
                  <a:lnTo>
                    <a:pt x="1553" y="169"/>
                  </a:lnTo>
                  <a:lnTo>
                    <a:pt x="1549" y="163"/>
                  </a:lnTo>
                  <a:lnTo>
                    <a:pt x="1546" y="155"/>
                  </a:lnTo>
                  <a:lnTo>
                    <a:pt x="1541" y="147"/>
                  </a:lnTo>
                  <a:lnTo>
                    <a:pt x="1536" y="139"/>
                  </a:lnTo>
                  <a:lnTo>
                    <a:pt x="1533" y="133"/>
                  </a:lnTo>
                  <a:lnTo>
                    <a:pt x="1528" y="125"/>
                  </a:lnTo>
                  <a:lnTo>
                    <a:pt x="1524" y="119"/>
                  </a:lnTo>
                  <a:lnTo>
                    <a:pt x="1519" y="111"/>
                  </a:lnTo>
                  <a:lnTo>
                    <a:pt x="1516" y="105"/>
                  </a:lnTo>
                  <a:lnTo>
                    <a:pt x="1511" y="99"/>
                  </a:lnTo>
                  <a:lnTo>
                    <a:pt x="1506" y="91"/>
                  </a:lnTo>
                  <a:lnTo>
                    <a:pt x="1502" y="85"/>
                  </a:lnTo>
                  <a:lnTo>
                    <a:pt x="1497" y="78"/>
                  </a:lnTo>
                  <a:lnTo>
                    <a:pt x="1492" y="72"/>
                  </a:lnTo>
                  <a:lnTo>
                    <a:pt x="1487" y="66"/>
                  </a:lnTo>
                  <a:lnTo>
                    <a:pt x="1483" y="58"/>
                  </a:lnTo>
                  <a:lnTo>
                    <a:pt x="1478" y="52"/>
                  </a:lnTo>
                  <a:lnTo>
                    <a:pt x="1473" y="47"/>
                  </a:lnTo>
                  <a:lnTo>
                    <a:pt x="1469" y="41"/>
                  </a:lnTo>
                  <a:lnTo>
                    <a:pt x="1464" y="34"/>
                  </a:lnTo>
                  <a:lnTo>
                    <a:pt x="1459" y="28"/>
                  </a:lnTo>
                  <a:lnTo>
                    <a:pt x="1456" y="25"/>
                  </a:lnTo>
                  <a:lnTo>
                    <a:pt x="1451" y="19"/>
                  </a:lnTo>
                  <a:lnTo>
                    <a:pt x="1445" y="14"/>
                  </a:lnTo>
                  <a:lnTo>
                    <a:pt x="1442" y="11"/>
                  </a:lnTo>
                  <a:lnTo>
                    <a:pt x="1437" y="6"/>
                  </a:lnTo>
                  <a:lnTo>
                    <a:pt x="1373" y="0"/>
                  </a:lnTo>
                  <a:lnTo>
                    <a:pt x="1346" y="16"/>
                  </a:lnTo>
                  <a:lnTo>
                    <a:pt x="1437" y="22"/>
                  </a:lnTo>
                  <a:lnTo>
                    <a:pt x="1439" y="23"/>
                  </a:lnTo>
                  <a:lnTo>
                    <a:pt x="1440" y="26"/>
                  </a:lnTo>
                  <a:lnTo>
                    <a:pt x="1443" y="30"/>
                  </a:lnTo>
                  <a:lnTo>
                    <a:pt x="1445" y="34"/>
                  </a:lnTo>
                  <a:lnTo>
                    <a:pt x="1450" y="41"/>
                  </a:lnTo>
                  <a:lnTo>
                    <a:pt x="1451" y="42"/>
                  </a:lnTo>
                  <a:lnTo>
                    <a:pt x="1454" y="47"/>
                  </a:lnTo>
                  <a:lnTo>
                    <a:pt x="1458" y="50"/>
                  </a:lnTo>
                  <a:lnTo>
                    <a:pt x="1459" y="55"/>
                  </a:lnTo>
                  <a:lnTo>
                    <a:pt x="1462" y="58"/>
                  </a:lnTo>
                  <a:lnTo>
                    <a:pt x="1465" y="63"/>
                  </a:lnTo>
                  <a:lnTo>
                    <a:pt x="1467" y="67"/>
                  </a:lnTo>
                  <a:lnTo>
                    <a:pt x="1470" y="72"/>
                  </a:lnTo>
                  <a:lnTo>
                    <a:pt x="1473" y="77"/>
                  </a:lnTo>
                  <a:lnTo>
                    <a:pt x="1476" y="81"/>
                  </a:lnTo>
                  <a:lnTo>
                    <a:pt x="1480" y="86"/>
                  </a:lnTo>
                  <a:lnTo>
                    <a:pt x="1484" y="92"/>
                  </a:lnTo>
                  <a:lnTo>
                    <a:pt x="1487" y="97"/>
                  </a:lnTo>
                  <a:lnTo>
                    <a:pt x="1491" y="102"/>
                  </a:lnTo>
                  <a:lnTo>
                    <a:pt x="1494" y="108"/>
                  </a:lnTo>
                  <a:lnTo>
                    <a:pt x="1498" y="114"/>
                  </a:lnTo>
                  <a:lnTo>
                    <a:pt x="1502" y="119"/>
                  </a:lnTo>
                  <a:lnTo>
                    <a:pt x="1505" y="125"/>
                  </a:lnTo>
                  <a:lnTo>
                    <a:pt x="1509" y="132"/>
                  </a:lnTo>
                  <a:lnTo>
                    <a:pt x="1513" y="138"/>
                  </a:lnTo>
                  <a:lnTo>
                    <a:pt x="1517" y="144"/>
                  </a:lnTo>
                  <a:lnTo>
                    <a:pt x="1520" y="150"/>
                  </a:lnTo>
                  <a:lnTo>
                    <a:pt x="1524" y="157"/>
                  </a:lnTo>
                  <a:lnTo>
                    <a:pt x="1528" y="163"/>
                  </a:lnTo>
                  <a:lnTo>
                    <a:pt x="1531" y="169"/>
                  </a:lnTo>
                  <a:lnTo>
                    <a:pt x="1535" y="176"/>
                  </a:lnTo>
                  <a:lnTo>
                    <a:pt x="1539" y="182"/>
                  </a:lnTo>
                  <a:lnTo>
                    <a:pt x="1542" y="188"/>
                  </a:lnTo>
                  <a:lnTo>
                    <a:pt x="1546" y="194"/>
                  </a:lnTo>
                  <a:lnTo>
                    <a:pt x="1550" y="201"/>
                  </a:lnTo>
                  <a:lnTo>
                    <a:pt x="1553" y="209"/>
                  </a:lnTo>
                  <a:lnTo>
                    <a:pt x="1557" y="215"/>
                  </a:lnTo>
                  <a:lnTo>
                    <a:pt x="1560" y="221"/>
                  </a:lnTo>
                  <a:lnTo>
                    <a:pt x="1564" y="227"/>
                  </a:lnTo>
                  <a:lnTo>
                    <a:pt x="1568" y="234"/>
                  </a:lnTo>
                  <a:lnTo>
                    <a:pt x="1571" y="240"/>
                  </a:lnTo>
                  <a:lnTo>
                    <a:pt x="1574" y="246"/>
                  </a:lnTo>
                  <a:lnTo>
                    <a:pt x="1577" y="252"/>
                  </a:lnTo>
                  <a:lnTo>
                    <a:pt x="1580" y="259"/>
                  </a:lnTo>
                  <a:lnTo>
                    <a:pt x="1583" y="265"/>
                  </a:lnTo>
                  <a:lnTo>
                    <a:pt x="1585" y="271"/>
                  </a:lnTo>
                  <a:lnTo>
                    <a:pt x="1588" y="278"/>
                  </a:lnTo>
                  <a:lnTo>
                    <a:pt x="1591" y="284"/>
                  </a:lnTo>
                  <a:lnTo>
                    <a:pt x="1594" y="290"/>
                  </a:lnTo>
                  <a:lnTo>
                    <a:pt x="1596" y="296"/>
                  </a:lnTo>
                  <a:lnTo>
                    <a:pt x="1599" y="301"/>
                  </a:lnTo>
                  <a:lnTo>
                    <a:pt x="1601" y="307"/>
                  </a:lnTo>
                  <a:lnTo>
                    <a:pt x="1604" y="314"/>
                  </a:lnTo>
                  <a:lnTo>
                    <a:pt x="1605" y="318"/>
                  </a:lnTo>
                  <a:lnTo>
                    <a:pt x="1607" y="325"/>
                  </a:lnTo>
                  <a:lnTo>
                    <a:pt x="1608" y="329"/>
                  </a:lnTo>
                  <a:lnTo>
                    <a:pt x="1610" y="336"/>
                  </a:lnTo>
                  <a:lnTo>
                    <a:pt x="1608" y="334"/>
                  </a:lnTo>
                  <a:lnTo>
                    <a:pt x="1604" y="334"/>
                  </a:lnTo>
                  <a:lnTo>
                    <a:pt x="1601" y="334"/>
                  </a:lnTo>
                  <a:lnTo>
                    <a:pt x="1594" y="333"/>
                  </a:lnTo>
                  <a:lnTo>
                    <a:pt x="1588" y="333"/>
                  </a:lnTo>
                  <a:lnTo>
                    <a:pt x="1583" y="331"/>
                  </a:lnTo>
                  <a:lnTo>
                    <a:pt x="1580" y="331"/>
                  </a:lnTo>
                  <a:lnTo>
                    <a:pt x="1575" y="331"/>
                  </a:lnTo>
                  <a:lnTo>
                    <a:pt x="1572" y="331"/>
                  </a:lnTo>
                  <a:lnTo>
                    <a:pt x="1568" y="331"/>
                  </a:lnTo>
                  <a:lnTo>
                    <a:pt x="1563" y="329"/>
                  </a:lnTo>
                  <a:lnTo>
                    <a:pt x="1557" y="329"/>
                  </a:lnTo>
                  <a:lnTo>
                    <a:pt x="1552" y="329"/>
                  </a:lnTo>
                  <a:lnTo>
                    <a:pt x="1547" y="328"/>
                  </a:lnTo>
                  <a:lnTo>
                    <a:pt x="1541" y="328"/>
                  </a:lnTo>
                  <a:lnTo>
                    <a:pt x="1535" y="328"/>
                  </a:lnTo>
                  <a:lnTo>
                    <a:pt x="1530" y="328"/>
                  </a:lnTo>
                  <a:lnTo>
                    <a:pt x="1524" y="328"/>
                  </a:lnTo>
                  <a:lnTo>
                    <a:pt x="1517" y="328"/>
                  </a:lnTo>
                  <a:lnTo>
                    <a:pt x="1511" y="326"/>
                  </a:lnTo>
                  <a:lnTo>
                    <a:pt x="1505" y="326"/>
                  </a:lnTo>
                  <a:lnTo>
                    <a:pt x="1498" y="326"/>
                  </a:lnTo>
                  <a:lnTo>
                    <a:pt x="1492" y="326"/>
                  </a:lnTo>
                  <a:lnTo>
                    <a:pt x="1484" y="326"/>
                  </a:lnTo>
                  <a:lnTo>
                    <a:pt x="1478" y="326"/>
                  </a:lnTo>
                  <a:lnTo>
                    <a:pt x="1470" y="325"/>
                  </a:lnTo>
                  <a:lnTo>
                    <a:pt x="1464" y="325"/>
                  </a:lnTo>
                  <a:lnTo>
                    <a:pt x="1456" y="325"/>
                  </a:lnTo>
                  <a:lnTo>
                    <a:pt x="1448" y="325"/>
                  </a:lnTo>
                  <a:lnTo>
                    <a:pt x="1440" y="325"/>
                  </a:lnTo>
                  <a:lnTo>
                    <a:pt x="1434" y="325"/>
                  </a:lnTo>
                  <a:lnTo>
                    <a:pt x="1426" y="325"/>
                  </a:lnTo>
                  <a:lnTo>
                    <a:pt x="1418" y="325"/>
                  </a:lnTo>
                  <a:lnTo>
                    <a:pt x="1410" y="325"/>
                  </a:lnTo>
                  <a:lnTo>
                    <a:pt x="1403" y="325"/>
                  </a:lnTo>
                  <a:lnTo>
                    <a:pt x="1395" y="325"/>
                  </a:lnTo>
                  <a:lnTo>
                    <a:pt x="1387" y="325"/>
                  </a:lnTo>
                  <a:lnTo>
                    <a:pt x="1379" y="325"/>
                  </a:lnTo>
                  <a:lnTo>
                    <a:pt x="1371" y="325"/>
                  </a:lnTo>
                  <a:lnTo>
                    <a:pt x="1363" y="326"/>
                  </a:lnTo>
                  <a:lnTo>
                    <a:pt x="1355" y="326"/>
                  </a:lnTo>
                  <a:lnTo>
                    <a:pt x="1348" y="326"/>
                  </a:lnTo>
                  <a:lnTo>
                    <a:pt x="1340" y="326"/>
                  </a:lnTo>
                  <a:lnTo>
                    <a:pt x="1332" y="328"/>
                  </a:lnTo>
                  <a:lnTo>
                    <a:pt x="1324" y="328"/>
                  </a:lnTo>
                  <a:lnTo>
                    <a:pt x="1316" y="328"/>
                  </a:lnTo>
                  <a:lnTo>
                    <a:pt x="1308" y="329"/>
                  </a:lnTo>
                  <a:lnTo>
                    <a:pt x="1301" y="329"/>
                  </a:lnTo>
                  <a:lnTo>
                    <a:pt x="1294" y="331"/>
                  </a:lnTo>
                  <a:lnTo>
                    <a:pt x="1285" y="331"/>
                  </a:lnTo>
                  <a:lnTo>
                    <a:pt x="1279" y="333"/>
                  </a:lnTo>
                  <a:lnTo>
                    <a:pt x="1271" y="334"/>
                  </a:lnTo>
                  <a:lnTo>
                    <a:pt x="1263" y="336"/>
                  </a:lnTo>
                  <a:lnTo>
                    <a:pt x="1257" y="336"/>
                  </a:lnTo>
                  <a:lnTo>
                    <a:pt x="1249" y="337"/>
                  </a:lnTo>
                  <a:lnTo>
                    <a:pt x="1242" y="339"/>
                  </a:lnTo>
                  <a:lnTo>
                    <a:pt x="1235" y="342"/>
                  </a:lnTo>
                  <a:lnTo>
                    <a:pt x="1228" y="343"/>
                  </a:lnTo>
                  <a:lnTo>
                    <a:pt x="1222" y="345"/>
                  </a:lnTo>
                  <a:lnTo>
                    <a:pt x="1214" y="345"/>
                  </a:lnTo>
                  <a:lnTo>
                    <a:pt x="1206" y="348"/>
                  </a:lnTo>
                  <a:lnTo>
                    <a:pt x="1200" y="350"/>
                  </a:lnTo>
                  <a:lnTo>
                    <a:pt x="1192" y="351"/>
                  </a:lnTo>
                  <a:lnTo>
                    <a:pt x="1186" y="354"/>
                  </a:lnTo>
                  <a:lnTo>
                    <a:pt x="1180" y="358"/>
                  </a:lnTo>
                  <a:lnTo>
                    <a:pt x="1172" y="359"/>
                  </a:lnTo>
                  <a:lnTo>
                    <a:pt x="1164" y="361"/>
                  </a:lnTo>
                  <a:lnTo>
                    <a:pt x="1158" y="364"/>
                  </a:lnTo>
                  <a:lnTo>
                    <a:pt x="1151" y="367"/>
                  </a:lnTo>
                  <a:lnTo>
                    <a:pt x="1143" y="369"/>
                  </a:lnTo>
                  <a:lnTo>
                    <a:pt x="1137" y="372"/>
                  </a:lnTo>
                  <a:lnTo>
                    <a:pt x="1131" y="375"/>
                  </a:lnTo>
                  <a:lnTo>
                    <a:pt x="1125" y="378"/>
                  </a:lnTo>
                  <a:lnTo>
                    <a:pt x="1117" y="381"/>
                  </a:lnTo>
                  <a:lnTo>
                    <a:pt x="1109" y="383"/>
                  </a:lnTo>
                  <a:lnTo>
                    <a:pt x="1103" y="386"/>
                  </a:lnTo>
                  <a:lnTo>
                    <a:pt x="1096" y="389"/>
                  </a:lnTo>
                  <a:lnTo>
                    <a:pt x="1090" y="392"/>
                  </a:lnTo>
                  <a:lnTo>
                    <a:pt x="1084" y="395"/>
                  </a:lnTo>
                  <a:lnTo>
                    <a:pt x="1077" y="398"/>
                  </a:lnTo>
                  <a:lnTo>
                    <a:pt x="1071" y="402"/>
                  </a:lnTo>
                  <a:lnTo>
                    <a:pt x="1063" y="405"/>
                  </a:lnTo>
                  <a:lnTo>
                    <a:pt x="1057" y="408"/>
                  </a:lnTo>
                  <a:lnTo>
                    <a:pt x="1051" y="411"/>
                  </a:lnTo>
                  <a:lnTo>
                    <a:pt x="1046" y="414"/>
                  </a:lnTo>
                  <a:lnTo>
                    <a:pt x="1040" y="417"/>
                  </a:lnTo>
                  <a:lnTo>
                    <a:pt x="1033" y="420"/>
                  </a:lnTo>
                  <a:lnTo>
                    <a:pt x="1027" y="424"/>
                  </a:lnTo>
                  <a:lnTo>
                    <a:pt x="1022" y="427"/>
                  </a:lnTo>
                  <a:lnTo>
                    <a:pt x="1016" y="430"/>
                  </a:lnTo>
                  <a:lnTo>
                    <a:pt x="1011" y="433"/>
                  </a:lnTo>
                  <a:lnTo>
                    <a:pt x="1005" y="435"/>
                  </a:lnTo>
                  <a:lnTo>
                    <a:pt x="1000" y="438"/>
                  </a:lnTo>
                  <a:lnTo>
                    <a:pt x="996" y="441"/>
                  </a:lnTo>
                  <a:lnTo>
                    <a:pt x="991" y="444"/>
                  </a:lnTo>
                  <a:lnTo>
                    <a:pt x="986" y="447"/>
                  </a:lnTo>
                  <a:lnTo>
                    <a:pt x="982" y="449"/>
                  </a:lnTo>
                  <a:lnTo>
                    <a:pt x="977" y="452"/>
                  </a:lnTo>
                  <a:lnTo>
                    <a:pt x="972" y="455"/>
                  </a:lnTo>
                  <a:lnTo>
                    <a:pt x="967" y="456"/>
                  </a:lnTo>
                  <a:lnTo>
                    <a:pt x="964" y="460"/>
                  </a:lnTo>
                  <a:lnTo>
                    <a:pt x="960" y="461"/>
                  </a:lnTo>
                  <a:lnTo>
                    <a:pt x="956" y="464"/>
                  </a:lnTo>
                  <a:lnTo>
                    <a:pt x="953" y="466"/>
                  </a:lnTo>
                  <a:lnTo>
                    <a:pt x="950" y="469"/>
                  </a:lnTo>
                  <a:lnTo>
                    <a:pt x="942" y="472"/>
                  </a:lnTo>
                  <a:lnTo>
                    <a:pt x="938" y="477"/>
                  </a:lnTo>
                  <a:lnTo>
                    <a:pt x="933" y="478"/>
                  </a:lnTo>
                  <a:lnTo>
                    <a:pt x="930" y="483"/>
                  </a:lnTo>
                  <a:lnTo>
                    <a:pt x="923" y="486"/>
                  </a:lnTo>
                  <a:lnTo>
                    <a:pt x="922" y="488"/>
                  </a:lnTo>
                  <a:lnTo>
                    <a:pt x="909" y="537"/>
                  </a:lnTo>
                  <a:lnTo>
                    <a:pt x="840" y="543"/>
                  </a:lnTo>
                  <a:lnTo>
                    <a:pt x="824" y="513"/>
                  </a:lnTo>
                  <a:lnTo>
                    <a:pt x="826" y="511"/>
                  </a:lnTo>
                  <a:lnTo>
                    <a:pt x="829" y="511"/>
                  </a:lnTo>
                  <a:lnTo>
                    <a:pt x="834" y="508"/>
                  </a:lnTo>
                  <a:lnTo>
                    <a:pt x="840" y="507"/>
                  </a:lnTo>
                  <a:lnTo>
                    <a:pt x="846" y="504"/>
                  </a:lnTo>
                  <a:lnTo>
                    <a:pt x="854" y="502"/>
                  </a:lnTo>
                  <a:lnTo>
                    <a:pt x="859" y="500"/>
                  </a:lnTo>
                  <a:lnTo>
                    <a:pt x="865" y="500"/>
                  </a:lnTo>
                  <a:lnTo>
                    <a:pt x="868" y="499"/>
                  </a:lnTo>
                  <a:lnTo>
                    <a:pt x="872" y="500"/>
                  </a:lnTo>
                  <a:lnTo>
                    <a:pt x="876" y="502"/>
                  </a:lnTo>
                  <a:lnTo>
                    <a:pt x="881" y="504"/>
                  </a:lnTo>
                  <a:lnTo>
                    <a:pt x="887" y="505"/>
                  </a:lnTo>
                  <a:lnTo>
                    <a:pt x="889" y="502"/>
                  </a:lnTo>
                  <a:lnTo>
                    <a:pt x="887" y="494"/>
                  </a:lnTo>
                  <a:lnTo>
                    <a:pt x="886" y="488"/>
                  </a:lnTo>
                  <a:lnTo>
                    <a:pt x="884" y="483"/>
                  </a:lnTo>
                  <a:lnTo>
                    <a:pt x="878" y="482"/>
                  </a:lnTo>
                  <a:lnTo>
                    <a:pt x="876" y="480"/>
                  </a:lnTo>
                  <a:lnTo>
                    <a:pt x="873" y="480"/>
                  </a:lnTo>
                  <a:lnTo>
                    <a:pt x="868" y="480"/>
                  </a:lnTo>
                  <a:lnTo>
                    <a:pt x="865" y="482"/>
                  </a:lnTo>
                  <a:lnTo>
                    <a:pt x="861" y="482"/>
                  </a:lnTo>
                  <a:lnTo>
                    <a:pt x="856" y="482"/>
                  </a:lnTo>
                  <a:lnTo>
                    <a:pt x="850" y="483"/>
                  </a:lnTo>
                  <a:lnTo>
                    <a:pt x="846" y="485"/>
                  </a:lnTo>
                  <a:lnTo>
                    <a:pt x="840" y="485"/>
                  </a:lnTo>
                  <a:lnTo>
                    <a:pt x="835" y="486"/>
                  </a:lnTo>
                  <a:lnTo>
                    <a:pt x="831" y="488"/>
                  </a:lnTo>
                  <a:lnTo>
                    <a:pt x="828" y="491"/>
                  </a:lnTo>
                  <a:lnTo>
                    <a:pt x="823" y="493"/>
                  </a:lnTo>
                  <a:lnTo>
                    <a:pt x="820" y="494"/>
                  </a:lnTo>
                  <a:lnTo>
                    <a:pt x="817" y="497"/>
                  </a:lnTo>
                  <a:lnTo>
                    <a:pt x="815" y="500"/>
                  </a:lnTo>
                  <a:lnTo>
                    <a:pt x="813" y="499"/>
                  </a:lnTo>
                  <a:lnTo>
                    <a:pt x="812" y="499"/>
                  </a:lnTo>
                  <a:lnTo>
                    <a:pt x="810" y="497"/>
                  </a:lnTo>
                  <a:lnTo>
                    <a:pt x="806" y="497"/>
                  </a:lnTo>
                  <a:lnTo>
                    <a:pt x="801" y="494"/>
                  </a:lnTo>
                  <a:lnTo>
                    <a:pt x="796" y="494"/>
                  </a:lnTo>
                  <a:lnTo>
                    <a:pt x="788" y="491"/>
                  </a:lnTo>
                  <a:lnTo>
                    <a:pt x="782" y="489"/>
                  </a:lnTo>
                  <a:lnTo>
                    <a:pt x="776" y="488"/>
                  </a:lnTo>
                  <a:lnTo>
                    <a:pt x="773" y="486"/>
                  </a:lnTo>
                  <a:lnTo>
                    <a:pt x="768" y="486"/>
                  </a:lnTo>
                  <a:lnTo>
                    <a:pt x="763" y="485"/>
                  </a:lnTo>
                  <a:lnTo>
                    <a:pt x="758" y="483"/>
                  </a:lnTo>
                  <a:lnTo>
                    <a:pt x="752" y="483"/>
                  </a:lnTo>
                  <a:lnTo>
                    <a:pt x="747" y="482"/>
                  </a:lnTo>
                  <a:lnTo>
                    <a:pt x="743" y="480"/>
                  </a:lnTo>
                  <a:lnTo>
                    <a:pt x="736" y="478"/>
                  </a:lnTo>
                  <a:lnTo>
                    <a:pt x="732" y="478"/>
                  </a:lnTo>
                  <a:lnTo>
                    <a:pt x="725" y="475"/>
                  </a:lnTo>
                  <a:lnTo>
                    <a:pt x="721" y="475"/>
                  </a:lnTo>
                  <a:lnTo>
                    <a:pt x="714" y="474"/>
                  </a:lnTo>
                  <a:lnTo>
                    <a:pt x="707" y="472"/>
                  </a:lnTo>
                  <a:lnTo>
                    <a:pt x="700" y="471"/>
                  </a:lnTo>
                  <a:lnTo>
                    <a:pt x="696" y="471"/>
                  </a:lnTo>
                  <a:lnTo>
                    <a:pt x="688" y="467"/>
                  </a:lnTo>
                  <a:lnTo>
                    <a:pt x="681" y="466"/>
                  </a:lnTo>
                  <a:lnTo>
                    <a:pt x="674" y="464"/>
                  </a:lnTo>
                  <a:lnTo>
                    <a:pt x="667" y="464"/>
                  </a:lnTo>
                  <a:lnTo>
                    <a:pt x="661" y="463"/>
                  </a:lnTo>
                  <a:lnTo>
                    <a:pt x="653" y="461"/>
                  </a:lnTo>
                  <a:lnTo>
                    <a:pt x="647" y="460"/>
                  </a:lnTo>
                  <a:lnTo>
                    <a:pt x="639" y="458"/>
                  </a:lnTo>
                  <a:lnTo>
                    <a:pt x="631" y="456"/>
                  </a:lnTo>
                  <a:lnTo>
                    <a:pt x="623" y="456"/>
                  </a:lnTo>
                  <a:lnTo>
                    <a:pt x="616" y="455"/>
                  </a:lnTo>
                  <a:lnTo>
                    <a:pt x="609" y="453"/>
                  </a:lnTo>
                  <a:lnTo>
                    <a:pt x="601" y="452"/>
                  </a:lnTo>
                  <a:lnTo>
                    <a:pt x="594" y="452"/>
                  </a:lnTo>
                  <a:lnTo>
                    <a:pt x="586" y="450"/>
                  </a:lnTo>
                  <a:lnTo>
                    <a:pt x="579" y="449"/>
                  </a:lnTo>
                  <a:lnTo>
                    <a:pt x="570" y="449"/>
                  </a:lnTo>
                  <a:lnTo>
                    <a:pt x="562" y="447"/>
                  </a:lnTo>
                  <a:lnTo>
                    <a:pt x="554" y="445"/>
                  </a:lnTo>
                  <a:lnTo>
                    <a:pt x="548" y="445"/>
                  </a:lnTo>
                  <a:lnTo>
                    <a:pt x="539" y="444"/>
                  </a:lnTo>
                  <a:lnTo>
                    <a:pt x="531" y="442"/>
                  </a:lnTo>
                  <a:lnTo>
                    <a:pt x="523" y="442"/>
                  </a:lnTo>
                  <a:lnTo>
                    <a:pt x="517" y="442"/>
                  </a:lnTo>
                  <a:lnTo>
                    <a:pt x="507" y="442"/>
                  </a:lnTo>
                  <a:lnTo>
                    <a:pt x="499" y="441"/>
                  </a:lnTo>
                  <a:lnTo>
                    <a:pt x="491" y="441"/>
                  </a:lnTo>
                  <a:lnTo>
                    <a:pt x="484" y="441"/>
                  </a:lnTo>
                  <a:lnTo>
                    <a:pt x="476" y="441"/>
                  </a:lnTo>
                  <a:lnTo>
                    <a:pt x="469" y="441"/>
                  </a:lnTo>
                  <a:lnTo>
                    <a:pt x="462" y="441"/>
                  </a:lnTo>
                  <a:lnTo>
                    <a:pt x="454" y="441"/>
                  </a:lnTo>
                  <a:lnTo>
                    <a:pt x="446" y="441"/>
                  </a:lnTo>
                  <a:lnTo>
                    <a:pt x="440" y="441"/>
                  </a:lnTo>
                  <a:lnTo>
                    <a:pt x="430" y="441"/>
                  </a:lnTo>
                  <a:lnTo>
                    <a:pt x="424" y="441"/>
                  </a:lnTo>
                  <a:lnTo>
                    <a:pt x="416" y="441"/>
                  </a:lnTo>
                  <a:lnTo>
                    <a:pt x="408" y="441"/>
                  </a:lnTo>
                  <a:lnTo>
                    <a:pt x="400" y="441"/>
                  </a:lnTo>
                  <a:lnTo>
                    <a:pt x="392" y="442"/>
                  </a:lnTo>
                  <a:lnTo>
                    <a:pt x="385" y="442"/>
                  </a:lnTo>
                  <a:lnTo>
                    <a:pt x="377" y="442"/>
                  </a:lnTo>
                  <a:lnTo>
                    <a:pt x="369" y="442"/>
                  </a:lnTo>
                  <a:lnTo>
                    <a:pt x="361" y="444"/>
                  </a:lnTo>
                  <a:lnTo>
                    <a:pt x="353" y="444"/>
                  </a:lnTo>
                  <a:lnTo>
                    <a:pt x="347" y="445"/>
                  </a:lnTo>
                  <a:lnTo>
                    <a:pt x="339" y="445"/>
                  </a:lnTo>
                  <a:lnTo>
                    <a:pt x="331" y="447"/>
                  </a:lnTo>
                  <a:lnTo>
                    <a:pt x="323" y="447"/>
                  </a:lnTo>
                  <a:lnTo>
                    <a:pt x="317" y="449"/>
                  </a:lnTo>
                  <a:lnTo>
                    <a:pt x="309" y="449"/>
                  </a:lnTo>
                  <a:lnTo>
                    <a:pt x="301" y="450"/>
                  </a:lnTo>
                  <a:lnTo>
                    <a:pt x="293" y="452"/>
                  </a:lnTo>
                  <a:lnTo>
                    <a:pt x="287" y="453"/>
                  </a:lnTo>
                  <a:lnTo>
                    <a:pt x="279" y="453"/>
                  </a:lnTo>
                  <a:lnTo>
                    <a:pt x="273" y="455"/>
                  </a:lnTo>
                  <a:lnTo>
                    <a:pt x="267" y="456"/>
                  </a:lnTo>
                  <a:lnTo>
                    <a:pt x="259" y="456"/>
                  </a:lnTo>
                  <a:lnTo>
                    <a:pt x="253" y="458"/>
                  </a:lnTo>
                  <a:lnTo>
                    <a:pt x="245" y="460"/>
                  </a:lnTo>
                  <a:lnTo>
                    <a:pt x="238" y="460"/>
                  </a:lnTo>
                  <a:lnTo>
                    <a:pt x="232" y="461"/>
                  </a:lnTo>
                  <a:lnTo>
                    <a:pt x="226" y="463"/>
                  </a:lnTo>
                  <a:lnTo>
                    <a:pt x="221" y="464"/>
                  </a:lnTo>
                  <a:lnTo>
                    <a:pt x="215" y="464"/>
                  </a:lnTo>
                  <a:lnTo>
                    <a:pt x="209" y="466"/>
                  </a:lnTo>
                  <a:lnTo>
                    <a:pt x="201" y="467"/>
                  </a:lnTo>
                  <a:lnTo>
                    <a:pt x="196" y="469"/>
                  </a:lnTo>
                  <a:lnTo>
                    <a:pt x="190" y="469"/>
                  </a:lnTo>
                  <a:lnTo>
                    <a:pt x="185" y="471"/>
                  </a:lnTo>
                  <a:lnTo>
                    <a:pt x="179" y="472"/>
                  </a:lnTo>
                  <a:lnTo>
                    <a:pt x="174" y="472"/>
                  </a:lnTo>
                  <a:lnTo>
                    <a:pt x="169" y="474"/>
                  </a:lnTo>
                  <a:lnTo>
                    <a:pt x="165" y="474"/>
                  </a:lnTo>
                  <a:lnTo>
                    <a:pt x="160" y="475"/>
                  </a:lnTo>
                  <a:lnTo>
                    <a:pt x="155" y="477"/>
                  </a:lnTo>
                  <a:lnTo>
                    <a:pt x="150" y="477"/>
                  </a:lnTo>
                  <a:lnTo>
                    <a:pt x="146" y="478"/>
                  </a:lnTo>
                  <a:lnTo>
                    <a:pt x="143" y="478"/>
                  </a:lnTo>
                  <a:lnTo>
                    <a:pt x="139" y="480"/>
                  </a:lnTo>
                  <a:lnTo>
                    <a:pt x="132" y="482"/>
                  </a:lnTo>
                  <a:lnTo>
                    <a:pt x="125" y="483"/>
                  </a:lnTo>
                  <a:lnTo>
                    <a:pt x="119" y="485"/>
                  </a:lnTo>
                  <a:lnTo>
                    <a:pt x="116" y="486"/>
                  </a:lnTo>
                  <a:lnTo>
                    <a:pt x="110" y="488"/>
                  </a:lnTo>
                  <a:lnTo>
                    <a:pt x="108" y="489"/>
                  </a:lnTo>
                  <a:lnTo>
                    <a:pt x="15" y="10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065"/>
            <p:cNvSpPr>
              <a:spLocks/>
            </p:cNvSpPr>
            <p:nvPr/>
          </p:nvSpPr>
          <p:spPr bwMode="auto">
            <a:xfrm>
              <a:off x="886" y="1790"/>
              <a:ext cx="363" cy="79"/>
            </a:xfrm>
            <a:custGeom>
              <a:avLst/>
              <a:gdLst>
                <a:gd name="T0" fmla="*/ 2 w 724"/>
                <a:gd name="T1" fmla="*/ 2 h 159"/>
                <a:gd name="T2" fmla="*/ 4 w 724"/>
                <a:gd name="T3" fmla="*/ 2 h 159"/>
                <a:gd name="T4" fmla="*/ 7 w 724"/>
                <a:gd name="T5" fmla="*/ 1 h 159"/>
                <a:gd name="T6" fmla="*/ 9 w 724"/>
                <a:gd name="T7" fmla="*/ 1 h 159"/>
                <a:gd name="T8" fmla="*/ 12 w 724"/>
                <a:gd name="T9" fmla="*/ 0 h 159"/>
                <a:gd name="T10" fmla="*/ 15 w 724"/>
                <a:gd name="T11" fmla="*/ 0 h 159"/>
                <a:gd name="T12" fmla="*/ 18 w 724"/>
                <a:gd name="T13" fmla="*/ 0 h 159"/>
                <a:gd name="T14" fmla="*/ 21 w 724"/>
                <a:gd name="T15" fmla="*/ 0 h 159"/>
                <a:gd name="T16" fmla="*/ 25 w 724"/>
                <a:gd name="T17" fmla="*/ 0 h 159"/>
                <a:gd name="T18" fmla="*/ 28 w 724"/>
                <a:gd name="T19" fmla="*/ 0 h 159"/>
                <a:gd name="T20" fmla="*/ 31 w 724"/>
                <a:gd name="T21" fmla="*/ 0 h 159"/>
                <a:gd name="T22" fmla="*/ 34 w 724"/>
                <a:gd name="T23" fmla="*/ 1 h 159"/>
                <a:gd name="T24" fmla="*/ 36 w 724"/>
                <a:gd name="T25" fmla="*/ 1 h 159"/>
                <a:gd name="T26" fmla="*/ 38 w 724"/>
                <a:gd name="T27" fmla="*/ 2 h 159"/>
                <a:gd name="T28" fmla="*/ 40 w 724"/>
                <a:gd name="T29" fmla="*/ 2 h 159"/>
                <a:gd name="T30" fmla="*/ 46 w 724"/>
                <a:gd name="T31" fmla="*/ 5 h 159"/>
                <a:gd name="T32" fmla="*/ 44 w 724"/>
                <a:gd name="T33" fmla="*/ 6 h 159"/>
                <a:gd name="T34" fmla="*/ 42 w 724"/>
                <a:gd name="T35" fmla="*/ 6 h 159"/>
                <a:gd name="T36" fmla="*/ 40 w 724"/>
                <a:gd name="T37" fmla="*/ 6 h 159"/>
                <a:gd name="T38" fmla="*/ 38 w 724"/>
                <a:gd name="T39" fmla="*/ 6 h 159"/>
                <a:gd name="T40" fmla="*/ 36 w 724"/>
                <a:gd name="T41" fmla="*/ 5 h 159"/>
                <a:gd name="T42" fmla="*/ 34 w 724"/>
                <a:gd name="T43" fmla="*/ 6 h 159"/>
                <a:gd name="T44" fmla="*/ 31 w 724"/>
                <a:gd name="T45" fmla="*/ 6 h 159"/>
                <a:gd name="T46" fmla="*/ 28 w 724"/>
                <a:gd name="T47" fmla="*/ 6 h 159"/>
                <a:gd name="T48" fmla="*/ 24 w 724"/>
                <a:gd name="T49" fmla="*/ 7 h 159"/>
                <a:gd name="T50" fmla="*/ 20 w 724"/>
                <a:gd name="T51" fmla="*/ 7 h 159"/>
                <a:gd name="T52" fmla="*/ 17 w 724"/>
                <a:gd name="T53" fmla="*/ 8 h 159"/>
                <a:gd name="T54" fmla="*/ 13 w 724"/>
                <a:gd name="T55" fmla="*/ 8 h 159"/>
                <a:gd name="T56" fmla="*/ 9 w 724"/>
                <a:gd name="T57" fmla="*/ 9 h 159"/>
                <a:gd name="T58" fmla="*/ 7 w 724"/>
                <a:gd name="T59" fmla="*/ 8 h 159"/>
                <a:gd name="T60" fmla="*/ 8 w 724"/>
                <a:gd name="T61" fmla="*/ 8 h 159"/>
                <a:gd name="T62" fmla="*/ 11 w 724"/>
                <a:gd name="T63" fmla="*/ 7 h 159"/>
                <a:gd name="T64" fmla="*/ 15 w 724"/>
                <a:gd name="T65" fmla="*/ 7 h 159"/>
                <a:gd name="T66" fmla="*/ 19 w 724"/>
                <a:gd name="T67" fmla="*/ 6 h 159"/>
                <a:gd name="T68" fmla="*/ 24 w 724"/>
                <a:gd name="T69" fmla="*/ 5 h 159"/>
                <a:gd name="T70" fmla="*/ 28 w 724"/>
                <a:gd name="T71" fmla="*/ 5 h 159"/>
                <a:gd name="T72" fmla="*/ 33 w 724"/>
                <a:gd name="T73" fmla="*/ 4 h 159"/>
                <a:gd name="T74" fmla="*/ 37 w 724"/>
                <a:gd name="T75" fmla="*/ 4 h 159"/>
                <a:gd name="T76" fmla="*/ 38 w 724"/>
                <a:gd name="T77" fmla="*/ 4 h 159"/>
                <a:gd name="T78" fmla="*/ 36 w 724"/>
                <a:gd name="T79" fmla="*/ 4 h 159"/>
                <a:gd name="T80" fmla="*/ 34 w 724"/>
                <a:gd name="T81" fmla="*/ 3 h 159"/>
                <a:gd name="T82" fmla="*/ 31 w 724"/>
                <a:gd name="T83" fmla="*/ 3 h 159"/>
                <a:gd name="T84" fmla="*/ 27 w 724"/>
                <a:gd name="T85" fmla="*/ 3 h 159"/>
                <a:gd name="T86" fmla="*/ 21 w 724"/>
                <a:gd name="T87" fmla="*/ 4 h 159"/>
                <a:gd name="T88" fmla="*/ 15 w 724"/>
                <a:gd name="T89" fmla="*/ 4 h 159"/>
                <a:gd name="T90" fmla="*/ 7 w 724"/>
                <a:gd name="T91" fmla="*/ 6 h 159"/>
                <a:gd name="T92" fmla="*/ 4 w 724"/>
                <a:gd name="T93" fmla="*/ 5 h 159"/>
                <a:gd name="T94" fmla="*/ 6 w 724"/>
                <a:gd name="T95" fmla="*/ 5 h 159"/>
                <a:gd name="T96" fmla="*/ 9 w 724"/>
                <a:gd name="T97" fmla="*/ 4 h 159"/>
                <a:gd name="T98" fmla="*/ 13 w 724"/>
                <a:gd name="T99" fmla="*/ 3 h 159"/>
                <a:gd name="T100" fmla="*/ 18 w 724"/>
                <a:gd name="T101" fmla="*/ 3 h 159"/>
                <a:gd name="T102" fmla="*/ 23 w 724"/>
                <a:gd name="T103" fmla="*/ 2 h 159"/>
                <a:gd name="T104" fmla="*/ 28 w 724"/>
                <a:gd name="T105" fmla="*/ 2 h 159"/>
                <a:gd name="T106" fmla="*/ 32 w 724"/>
                <a:gd name="T107" fmla="*/ 2 h 159"/>
                <a:gd name="T108" fmla="*/ 37 w 724"/>
                <a:gd name="T109" fmla="*/ 3 h 159"/>
                <a:gd name="T110" fmla="*/ 35 w 724"/>
                <a:gd name="T111" fmla="*/ 2 h 159"/>
                <a:gd name="T112" fmla="*/ 33 w 724"/>
                <a:gd name="T113" fmla="*/ 2 h 159"/>
                <a:gd name="T114" fmla="*/ 30 w 724"/>
                <a:gd name="T115" fmla="*/ 1 h 159"/>
                <a:gd name="T116" fmla="*/ 26 w 724"/>
                <a:gd name="T117" fmla="*/ 1 h 159"/>
                <a:gd name="T118" fmla="*/ 22 w 724"/>
                <a:gd name="T119" fmla="*/ 1 h 159"/>
                <a:gd name="T120" fmla="*/ 16 w 724"/>
                <a:gd name="T121" fmla="*/ 1 h 159"/>
                <a:gd name="T122" fmla="*/ 10 w 724"/>
                <a:gd name="T123" fmla="*/ 2 h 159"/>
                <a:gd name="T124" fmla="*/ 4 w 724"/>
                <a:gd name="T125" fmla="*/ 3 h 1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24"/>
                <a:gd name="T190" fmla="*/ 0 h 159"/>
                <a:gd name="T191" fmla="*/ 724 w 724"/>
                <a:gd name="T192" fmla="*/ 159 h 15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24" h="159">
                  <a:moveTo>
                    <a:pt x="0" y="51"/>
                  </a:moveTo>
                  <a:lnTo>
                    <a:pt x="1" y="51"/>
                  </a:lnTo>
                  <a:lnTo>
                    <a:pt x="8" y="49"/>
                  </a:lnTo>
                  <a:lnTo>
                    <a:pt x="11" y="48"/>
                  </a:lnTo>
                  <a:lnTo>
                    <a:pt x="16" y="48"/>
                  </a:lnTo>
                  <a:lnTo>
                    <a:pt x="20" y="46"/>
                  </a:lnTo>
                  <a:lnTo>
                    <a:pt x="27" y="44"/>
                  </a:lnTo>
                  <a:lnTo>
                    <a:pt x="33" y="43"/>
                  </a:lnTo>
                  <a:lnTo>
                    <a:pt x="41" y="41"/>
                  </a:lnTo>
                  <a:lnTo>
                    <a:pt x="44" y="40"/>
                  </a:lnTo>
                  <a:lnTo>
                    <a:pt x="49" y="38"/>
                  </a:lnTo>
                  <a:lnTo>
                    <a:pt x="53" y="38"/>
                  </a:lnTo>
                  <a:lnTo>
                    <a:pt x="58" y="38"/>
                  </a:lnTo>
                  <a:lnTo>
                    <a:pt x="63" y="37"/>
                  </a:lnTo>
                  <a:lnTo>
                    <a:pt x="66" y="35"/>
                  </a:lnTo>
                  <a:lnTo>
                    <a:pt x="71" y="33"/>
                  </a:lnTo>
                  <a:lnTo>
                    <a:pt x="77" y="33"/>
                  </a:lnTo>
                  <a:lnTo>
                    <a:pt x="82" y="32"/>
                  </a:lnTo>
                  <a:lnTo>
                    <a:pt x="88" y="30"/>
                  </a:lnTo>
                  <a:lnTo>
                    <a:pt x="93" y="30"/>
                  </a:lnTo>
                  <a:lnTo>
                    <a:pt x="99" y="30"/>
                  </a:lnTo>
                  <a:lnTo>
                    <a:pt x="104" y="29"/>
                  </a:lnTo>
                  <a:lnTo>
                    <a:pt x="110" y="27"/>
                  </a:lnTo>
                  <a:lnTo>
                    <a:pt x="115" y="26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22"/>
                  </a:lnTo>
                  <a:lnTo>
                    <a:pt x="140" y="21"/>
                  </a:lnTo>
                  <a:lnTo>
                    <a:pt x="146" y="21"/>
                  </a:lnTo>
                  <a:lnTo>
                    <a:pt x="152" y="19"/>
                  </a:lnTo>
                  <a:lnTo>
                    <a:pt x="159" y="18"/>
                  </a:lnTo>
                  <a:lnTo>
                    <a:pt x="165" y="16"/>
                  </a:lnTo>
                  <a:lnTo>
                    <a:pt x="171" y="16"/>
                  </a:lnTo>
                  <a:lnTo>
                    <a:pt x="177" y="15"/>
                  </a:lnTo>
                  <a:lnTo>
                    <a:pt x="185" y="15"/>
                  </a:lnTo>
                  <a:lnTo>
                    <a:pt x="192" y="13"/>
                  </a:lnTo>
                  <a:lnTo>
                    <a:pt x="199" y="13"/>
                  </a:lnTo>
                  <a:lnTo>
                    <a:pt x="206" y="11"/>
                  </a:lnTo>
                  <a:lnTo>
                    <a:pt x="212" y="10"/>
                  </a:lnTo>
                  <a:lnTo>
                    <a:pt x="220" y="8"/>
                  </a:lnTo>
                  <a:lnTo>
                    <a:pt x="226" y="8"/>
                  </a:lnTo>
                  <a:lnTo>
                    <a:pt x="234" y="8"/>
                  </a:lnTo>
                  <a:lnTo>
                    <a:pt x="240" y="7"/>
                  </a:lnTo>
                  <a:lnTo>
                    <a:pt x="248" y="7"/>
                  </a:lnTo>
                  <a:lnTo>
                    <a:pt x="256" y="7"/>
                  </a:lnTo>
                  <a:lnTo>
                    <a:pt x="262" y="5"/>
                  </a:lnTo>
                  <a:lnTo>
                    <a:pt x="270" y="4"/>
                  </a:lnTo>
                  <a:lnTo>
                    <a:pt x="276" y="4"/>
                  </a:lnTo>
                  <a:lnTo>
                    <a:pt x="284" y="4"/>
                  </a:lnTo>
                  <a:lnTo>
                    <a:pt x="291" y="2"/>
                  </a:lnTo>
                  <a:lnTo>
                    <a:pt x="298" y="2"/>
                  </a:lnTo>
                  <a:lnTo>
                    <a:pt x="306" y="2"/>
                  </a:lnTo>
                  <a:lnTo>
                    <a:pt x="314" y="2"/>
                  </a:lnTo>
                  <a:lnTo>
                    <a:pt x="320" y="0"/>
                  </a:lnTo>
                  <a:lnTo>
                    <a:pt x="328" y="0"/>
                  </a:lnTo>
                  <a:lnTo>
                    <a:pt x="335" y="0"/>
                  </a:lnTo>
                  <a:lnTo>
                    <a:pt x="342" y="0"/>
                  </a:lnTo>
                  <a:lnTo>
                    <a:pt x="349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71" y="0"/>
                  </a:lnTo>
                  <a:lnTo>
                    <a:pt x="379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7" y="0"/>
                  </a:lnTo>
                  <a:lnTo>
                    <a:pt x="415" y="2"/>
                  </a:lnTo>
                  <a:lnTo>
                    <a:pt x="421" y="2"/>
                  </a:lnTo>
                  <a:lnTo>
                    <a:pt x="429" y="4"/>
                  </a:lnTo>
                  <a:lnTo>
                    <a:pt x="435" y="4"/>
                  </a:lnTo>
                  <a:lnTo>
                    <a:pt x="443" y="5"/>
                  </a:lnTo>
                  <a:lnTo>
                    <a:pt x="451" y="5"/>
                  </a:lnTo>
                  <a:lnTo>
                    <a:pt x="457" y="7"/>
                  </a:lnTo>
                  <a:lnTo>
                    <a:pt x="463" y="7"/>
                  </a:lnTo>
                  <a:lnTo>
                    <a:pt x="471" y="8"/>
                  </a:lnTo>
                  <a:lnTo>
                    <a:pt x="478" y="8"/>
                  </a:lnTo>
                  <a:lnTo>
                    <a:pt x="485" y="10"/>
                  </a:lnTo>
                  <a:lnTo>
                    <a:pt x="492" y="11"/>
                  </a:lnTo>
                  <a:lnTo>
                    <a:pt x="498" y="13"/>
                  </a:lnTo>
                  <a:lnTo>
                    <a:pt x="504" y="13"/>
                  </a:lnTo>
                  <a:lnTo>
                    <a:pt x="511" y="15"/>
                  </a:lnTo>
                  <a:lnTo>
                    <a:pt x="517" y="16"/>
                  </a:lnTo>
                  <a:lnTo>
                    <a:pt x="523" y="16"/>
                  </a:lnTo>
                  <a:lnTo>
                    <a:pt x="529" y="18"/>
                  </a:lnTo>
                  <a:lnTo>
                    <a:pt x="536" y="19"/>
                  </a:lnTo>
                  <a:lnTo>
                    <a:pt x="540" y="21"/>
                  </a:lnTo>
                  <a:lnTo>
                    <a:pt x="547" y="22"/>
                  </a:lnTo>
                  <a:lnTo>
                    <a:pt x="553" y="22"/>
                  </a:lnTo>
                  <a:lnTo>
                    <a:pt x="558" y="24"/>
                  </a:lnTo>
                  <a:lnTo>
                    <a:pt x="562" y="24"/>
                  </a:lnTo>
                  <a:lnTo>
                    <a:pt x="569" y="26"/>
                  </a:lnTo>
                  <a:lnTo>
                    <a:pt x="573" y="27"/>
                  </a:lnTo>
                  <a:lnTo>
                    <a:pt x="578" y="29"/>
                  </a:lnTo>
                  <a:lnTo>
                    <a:pt x="583" y="30"/>
                  </a:lnTo>
                  <a:lnTo>
                    <a:pt x="587" y="30"/>
                  </a:lnTo>
                  <a:lnTo>
                    <a:pt x="592" y="32"/>
                  </a:lnTo>
                  <a:lnTo>
                    <a:pt x="597" y="33"/>
                  </a:lnTo>
                  <a:lnTo>
                    <a:pt x="600" y="33"/>
                  </a:lnTo>
                  <a:lnTo>
                    <a:pt x="605" y="35"/>
                  </a:lnTo>
                  <a:lnTo>
                    <a:pt x="609" y="37"/>
                  </a:lnTo>
                  <a:lnTo>
                    <a:pt x="614" y="38"/>
                  </a:lnTo>
                  <a:lnTo>
                    <a:pt x="619" y="38"/>
                  </a:lnTo>
                  <a:lnTo>
                    <a:pt x="625" y="41"/>
                  </a:lnTo>
                  <a:lnTo>
                    <a:pt x="630" y="43"/>
                  </a:lnTo>
                  <a:lnTo>
                    <a:pt x="636" y="44"/>
                  </a:lnTo>
                  <a:lnTo>
                    <a:pt x="639" y="44"/>
                  </a:lnTo>
                  <a:lnTo>
                    <a:pt x="642" y="46"/>
                  </a:lnTo>
                  <a:lnTo>
                    <a:pt x="644" y="46"/>
                  </a:lnTo>
                  <a:lnTo>
                    <a:pt x="644" y="48"/>
                  </a:lnTo>
                  <a:lnTo>
                    <a:pt x="712" y="65"/>
                  </a:lnTo>
                  <a:lnTo>
                    <a:pt x="724" y="84"/>
                  </a:lnTo>
                  <a:lnTo>
                    <a:pt x="723" y="85"/>
                  </a:lnTo>
                  <a:lnTo>
                    <a:pt x="718" y="90"/>
                  </a:lnTo>
                  <a:lnTo>
                    <a:pt x="715" y="91"/>
                  </a:lnTo>
                  <a:lnTo>
                    <a:pt x="710" y="93"/>
                  </a:lnTo>
                  <a:lnTo>
                    <a:pt x="705" y="95"/>
                  </a:lnTo>
                  <a:lnTo>
                    <a:pt x="699" y="96"/>
                  </a:lnTo>
                  <a:lnTo>
                    <a:pt x="694" y="96"/>
                  </a:lnTo>
                  <a:lnTo>
                    <a:pt x="690" y="96"/>
                  </a:lnTo>
                  <a:lnTo>
                    <a:pt x="683" y="96"/>
                  </a:lnTo>
                  <a:lnTo>
                    <a:pt x="677" y="96"/>
                  </a:lnTo>
                  <a:lnTo>
                    <a:pt x="674" y="96"/>
                  </a:lnTo>
                  <a:lnTo>
                    <a:pt x="669" y="96"/>
                  </a:lnTo>
                  <a:lnTo>
                    <a:pt x="664" y="96"/>
                  </a:lnTo>
                  <a:lnTo>
                    <a:pt x="661" y="96"/>
                  </a:lnTo>
                  <a:lnTo>
                    <a:pt x="657" y="96"/>
                  </a:lnTo>
                  <a:lnTo>
                    <a:pt x="652" y="96"/>
                  </a:lnTo>
                  <a:lnTo>
                    <a:pt x="649" y="96"/>
                  </a:lnTo>
                  <a:lnTo>
                    <a:pt x="644" y="96"/>
                  </a:lnTo>
                  <a:lnTo>
                    <a:pt x="639" y="96"/>
                  </a:lnTo>
                  <a:lnTo>
                    <a:pt x="635" y="96"/>
                  </a:lnTo>
                  <a:lnTo>
                    <a:pt x="630" y="96"/>
                  </a:lnTo>
                  <a:lnTo>
                    <a:pt x="627" y="96"/>
                  </a:lnTo>
                  <a:lnTo>
                    <a:pt x="620" y="96"/>
                  </a:lnTo>
                  <a:lnTo>
                    <a:pt x="616" y="96"/>
                  </a:lnTo>
                  <a:lnTo>
                    <a:pt x="613" y="96"/>
                  </a:lnTo>
                  <a:lnTo>
                    <a:pt x="608" y="96"/>
                  </a:lnTo>
                  <a:lnTo>
                    <a:pt x="603" y="96"/>
                  </a:lnTo>
                  <a:lnTo>
                    <a:pt x="598" y="96"/>
                  </a:lnTo>
                  <a:lnTo>
                    <a:pt x="594" y="96"/>
                  </a:lnTo>
                  <a:lnTo>
                    <a:pt x="591" y="96"/>
                  </a:lnTo>
                  <a:lnTo>
                    <a:pt x="586" y="96"/>
                  </a:lnTo>
                  <a:lnTo>
                    <a:pt x="581" y="96"/>
                  </a:lnTo>
                  <a:lnTo>
                    <a:pt x="578" y="96"/>
                  </a:lnTo>
                  <a:lnTo>
                    <a:pt x="575" y="96"/>
                  </a:lnTo>
                  <a:lnTo>
                    <a:pt x="570" y="95"/>
                  </a:lnTo>
                  <a:lnTo>
                    <a:pt x="564" y="95"/>
                  </a:lnTo>
                  <a:lnTo>
                    <a:pt x="561" y="95"/>
                  </a:lnTo>
                  <a:lnTo>
                    <a:pt x="558" y="95"/>
                  </a:lnTo>
                  <a:lnTo>
                    <a:pt x="553" y="95"/>
                  </a:lnTo>
                  <a:lnTo>
                    <a:pt x="550" y="96"/>
                  </a:lnTo>
                  <a:lnTo>
                    <a:pt x="545" y="96"/>
                  </a:lnTo>
                  <a:lnTo>
                    <a:pt x="539" y="96"/>
                  </a:lnTo>
                  <a:lnTo>
                    <a:pt x="534" y="96"/>
                  </a:lnTo>
                  <a:lnTo>
                    <a:pt x="529" y="98"/>
                  </a:lnTo>
                  <a:lnTo>
                    <a:pt x="523" y="98"/>
                  </a:lnTo>
                  <a:lnTo>
                    <a:pt x="518" y="98"/>
                  </a:lnTo>
                  <a:lnTo>
                    <a:pt x="512" y="99"/>
                  </a:lnTo>
                  <a:lnTo>
                    <a:pt x="506" y="99"/>
                  </a:lnTo>
                  <a:lnTo>
                    <a:pt x="500" y="99"/>
                  </a:lnTo>
                  <a:lnTo>
                    <a:pt x="493" y="99"/>
                  </a:lnTo>
                  <a:lnTo>
                    <a:pt x="485" y="99"/>
                  </a:lnTo>
                  <a:lnTo>
                    <a:pt x="479" y="101"/>
                  </a:lnTo>
                  <a:lnTo>
                    <a:pt x="471" y="101"/>
                  </a:lnTo>
                  <a:lnTo>
                    <a:pt x="463" y="101"/>
                  </a:lnTo>
                  <a:lnTo>
                    <a:pt x="456" y="102"/>
                  </a:lnTo>
                  <a:lnTo>
                    <a:pt x="449" y="104"/>
                  </a:lnTo>
                  <a:lnTo>
                    <a:pt x="440" y="104"/>
                  </a:lnTo>
                  <a:lnTo>
                    <a:pt x="432" y="106"/>
                  </a:lnTo>
                  <a:lnTo>
                    <a:pt x="424" y="106"/>
                  </a:lnTo>
                  <a:lnTo>
                    <a:pt x="416" y="107"/>
                  </a:lnTo>
                  <a:lnTo>
                    <a:pt x="407" y="107"/>
                  </a:lnTo>
                  <a:lnTo>
                    <a:pt x="399" y="109"/>
                  </a:lnTo>
                  <a:lnTo>
                    <a:pt x="390" y="110"/>
                  </a:lnTo>
                  <a:lnTo>
                    <a:pt x="383" y="112"/>
                  </a:lnTo>
                  <a:lnTo>
                    <a:pt x="374" y="112"/>
                  </a:lnTo>
                  <a:lnTo>
                    <a:pt x="364" y="113"/>
                  </a:lnTo>
                  <a:lnTo>
                    <a:pt x="355" y="113"/>
                  </a:lnTo>
                  <a:lnTo>
                    <a:pt x="346" y="115"/>
                  </a:lnTo>
                  <a:lnTo>
                    <a:pt x="338" y="115"/>
                  </a:lnTo>
                  <a:lnTo>
                    <a:pt x="328" y="117"/>
                  </a:lnTo>
                  <a:lnTo>
                    <a:pt x="319" y="118"/>
                  </a:lnTo>
                  <a:lnTo>
                    <a:pt x="311" y="120"/>
                  </a:lnTo>
                  <a:lnTo>
                    <a:pt x="302" y="121"/>
                  </a:lnTo>
                  <a:lnTo>
                    <a:pt x="292" y="121"/>
                  </a:lnTo>
                  <a:lnTo>
                    <a:pt x="284" y="123"/>
                  </a:lnTo>
                  <a:lnTo>
                    <a:pt x="275" y="124"/>
                  </a:lnTo>
                  <a:lnTo>
                    <a:pt x="265" y="126"/>
                  </a:lnTo>
                  <a:lnTo>
                    <a:pt x="258" y="128"/>
                  </a:lnTo>
                  <a:lnTo>
                    <a:pt x="248" y="129"/>
                  </a:lnTo>
                  <a:lnTo>
                    <a:pt x="240" y="131"/>
                  </a:lnTo>
                  <a:lnTo>
                    <a:pt x="231" y="132"/>
                  </a:lnTo>
                  <a:lnTo>
                    <a:pt x="221" y="134"/>
                  </a:lnTo>
                  <a:lnTo>
                    <a:pt x="214" y="135"/>
                  </a:lnTo>
                  <a:lnTo>
                    <a:pt x="204" y="137"/>
                  </a:lnTo>
                  <a:lnTo>
                    <a:pt x="196" y="139"/>
                  </a:lnTo>
                  <a:lnTo>
                    <a:pt x="188" y="140"/>
                  </a:lnTo>
                  <a:lnTo>
                    <a:pt x="181" y="142"/>
                  </a:lnTo>
                  <a:lnTo>
                    <a:pt x="173" y="145"/>
                  </a:lnTo>
                  <a:lnTo>
                    <a:pt x="163" y="145"/>
                  </a:lnTo>
                  <a:lnTo>
                    <a:pt x="157" y="146"/>
                  </a:lnTo>
                  <a:lnTo>
                    <a:pt x="149" y="148"/>
                  </a:lnTo>
                  <a:lnTo>
                    <a:pt x="141" y="151"/>
                  </a:lnTo>
                  <a:lnTo>
                    <a:pt x="133" y="153"/>
                  </a:lnTo>
                  <a:lnTo>
                    <a:pt x="127" y="154"/>
                  </a:lnTo>
                  <a:lnTo>
                    <a:pt x="121" y="157"/>
                  </a:lnTo>
                  <a:lnTo>
                    <a:pt x="115" y="159"/>
                  </a:lnTo>
                  <a:lnTo>
                    <a:pt x="96" y="140"/>
                  </a:lnTo>
                  <a:lnTo>
                    <a:pt x="99" y="139"/>
                  </a:lnTo>
                  <a:lnTo>
                    <a:pt x="100" y="139"/>
                  </a:lnTo>
                  <a:lnTo>
                    <a:pt x="104" y="137"/>
                  </a:lnTo>
                  <a:lnTo>
                    <a:pt x="107" y="137"/>
                  </a:lnTo>
                  <a:lnTo>
                    <a:pt x="111" y="137"/>
                  </a:lnTo>
                  <a:lnTo>
                    <a:pt x="115" y="135"/>
                  </a:lnTo>
                  <a:lnTo>
                    <a:pt x="119" y="134"/>
                  </a:lnTo>
                  <a:lnTo>
                    <a:pt x="122" y="132"/>
                  </a:lnTo>
                  <a:lnTo>
                    <a:pt x="129" y="132"/>
                  </a:lnTo>
                  <a:lnTo>
                    <a:pt x="135" y="131"/>
                  </a:lnTo>
                  <a:lnTo>
                    <a:pt x="141" y="129"/>
                  </a:lnTo>
                  <a:lnTo>
                    <a:pt x="148" y="129"/>
                  </a:lnTo>
                  <a:lnTo>
                    <a:pt x="154" y="128"/>
                  </a:lnTo>
                  <a:lnTo>
                    <a:pt x="160" y="126"/>
                  </a:lnTo>
                  <a:lnTo>
                    <a:pt x="168" y="124"/>
                  </a:lnTo>
                  <a:lnTo>
                    <a:pt x="174" y="123"/>
                  </a:lnTo>
                  <a:lnTo>
                    <a:pt x="184" y="121"/>
                  </a:lnTo>
                  <a:lnTo>
                    <a:pt x="192" y="120"/>
                  </a:lnTo>
                  <a:lnTo>
                    <a:pt x="199" y="118"/>
                  </a:lnTo>
                  <a:lnTo>
                    <a:pt x="209" y="117"/>
                  </a:lnTo>
                  <a:lnTo>
                    <a:pt x="218" y="115"/>
                  </a:lnTo>
                  <a:lnTo>
                    <a:pt x="226" y="113"/>
                  </a:lnTo>
                  <a:lnTo>
                    <a:pt x="236" y="112"/>
                  </a:lnTo>
                  <a:lnTo>
                    <a:pt x="245" y="110"/>
                  </a:lnTo>
                  <a:lnTo>
                    <a:pt x="256" y="109"/>
                  </a:lnTo>
                  <a:lnTo>
                    <a:pt x="265" y="107"/>
                  </a:lnTo>
                  <a:lnTo>
                    <a:pt x="275" y="106"/>
                  </a:lnTo>
                  <a:lnTo>
                    <a:pt x="286" y="104"/>
                  </a:lnTo>
                  <a:lnTo>
                    <a:pt x="297" y="102"/>
                  </a:lnTo>
                  <a:lnTo>
                    <a:pt x="306" y="99"/>
                  </a:lnTo>
                  <a:lnTo>
                    <a:pt x="316" y="98"/>
                  </a:lnTo>
                  <a:lnTo>
                    <a:pt x="327" y="96"/>
                  </a:lnTo>
                  <a:lnTo>
                    <a:pt x="338" y="95"/>
                  </a:lnTo>
                  <a:lnTo>
                    <a:pt x="349" y="93"/>
                  </a:lnTo>
                  <a:lnTo>
                    <a:pt x="360" y="91"/>
                  </a:lnTo>
                  <a:lnTo>
                    <a:pt x="369" y="90"/>
                  </a:lnTo>
                  <a:lnTo>
                    <a:pt x="382" y="90"/>
                  </a:lnTo>
                  <a:lnTo>
                    <a:pt x="391" y="87"/>
                  </a:lnTo>
                  <a:lnTo>
                    <a:pt x="402" y="87"/>
                  </a:lnTo>
                  <a:lnTo>
                    <a:pt x="413" y="85"/>
                  </a:lnTo>
                  <a:lnTo>
                    <a:pt x="424" y="85"/>
                  </a:lnTo>
                  <a:lnTo>
                    <a:pt x="435" y="84"/>
                  </a:lnTo>
                  <a:lnTo>
                    <a:pt x="446" y="82"/>
                  </a:lnTo>
                  <a:lnTo>
                    <a:pt x="457" y="80"/>
                  </a:lnTo>
                  <a:lnTo>
                    <a:pt x="467" y="80"/>
                  </a:lnTo>
                  <a:lnTo>
                    <a:pt x="478" y="79"/>
                  </a:lnTo>
                  <a:lnTo>
                    <a:pt x="487" y="79"/>
                  </a:lnTo>
                  <a:lnTo>
                    <a:pt x="496" y="77"/>
                  </a:lnTo>
                  <a:lnTo>
                    <a:pt x="507" y="77"/>
                  </a:lnTo>
                  <a:lnTo>
                    <a:pt x="517" y="77"/>
                  </a:lnTo>
                  <a:lnTo>
                    <a:pt x="528" y="77"/>
                  </a:lnTo>
                  <a:lnTo>
                    <a:pt x="537" y="77"/>
                  </a:lnTo>
                  <a:lnTo>
                    <a:pt x="547" y="77"/>
                  </a:lnTo>
                  <a:lnTo>
                    <a:pt x="556" y="77"/>
                  </a:lnTo>
                  <a:lnTo>
                    <a:pt x="565" y="77"/>
                  </a:lnTo>
                  <a:lnTo>
                    <a:pt x="573" y="77"/>
                  </a:lnTo>
                  <a:lnTo>
                    <a:pt x="583" y="79"/>
                  </a:lnTo>
                  <a:lnTo>
                    <a:pt x="591" y="79"/>
                  </a:lnTo>
                  <a:lnTo>
                    <a:pt x="598" y="80"/>
                  </a:lnTo>
                  <a:lnTo>
                    <a:pt x="606" y="82"/>
                  </a:lnTo>
                  <a:lnTo>
                    <a:pt x="614" y="84"/>
                  </a:lnTo>
                  <a:lnTo>
                    <a:pt x="613" y="82"/>
                  </a:lnTo>
                  <a:lnTo>
                    <a:pt x="608" y="80"/>
                  </a:lnTo>
                  <a:lnTo>
                    <a:pt x="605" y="77"/>
                  </a:lnTo>
                  <a:lnTo>
                    <a:pt x="600" y="77"/>
                  </a:lnTo>
                  <a:lnTo>
                    <a:pt x="595" y="76"/>
                  </a:lnTo>
                  <a:lnTo>
                    <a:pt x="591" y="74"/>
                  </a:lnTo>
                  <a:lnTo>
                    <a:pt x="586" y="73"/>
                  </a:lnTo>
                  <a:lnTo>
                    <a:pt x="583" y="71"/>
                  </a:lnTo>
                  <a:lnTo>
                    <a:pt x="578" y="70"/>
                  </a:lnTo>
                  <a:lnTo>
                    <a:pt x="575" y="70"/>
                  </a:lnTo>
                  <a:lnTo>
                    <a:pt x="570" y="68"/>
                  </a:lnTo>
                  <a:lnTo>
                    <a:pt x="565" y="68"/>
                  </a:lnTo>
                  <a:lnTo>
                    <a:pt x="561" y="66"/>
                  </a:lnTo>
                  <a:lnTo>
                    <a:pt x="556" y="65"/>
                  </a:lnTo>
                  <a:lnTo>
                    <a:pt x="550" y="63"/>
                  </a:lnTo>
                  <a:lnTo>
                    <a:pt x="543" y="63"/>
                  </a:lnTo>
                  <a:lnTo>
                    <a:pt x="537" y="62"/>
                  </a:lnTo>
                  <a:lnTo>
                    <a:pt x="531" y="62"/>
                  </a:lnTo>
                  <a:lnTo>
                    <a:pt x="525" y="60"/>
                  </a:lnTo>
                  <a:lnTo>
                    <a:pt x="517" y="60"/>
                  </a:lnTo>
                  <a:lnTo>
                    <a:pt x="511" y="60"/>
                  </a:lnTo>
                  <a:lnTo>
                    <a:pt x="503" y="60"/>
                  </a:lnTo>
                  <a:lnTo>
                    <a:pt x="495" y="59"/>
                  </a:lnTo>
                  <a:lnTo>
                    <a:pt x="487" y="59"/>
                  </a:lnTo>
                  <a:lnTo>
                    <a:pt x="478" y="57"/>
                  </a:lnTo>
                  <a:lnTo>
                    <a:pt x="468" y="57"/>
                  </a:lnTo>
                  <a:lnTo>
                    <a:pt x="459" y="57"/>
                  </a:lnTo>
                  <a:lnTo>
                    <a:pt x="449" y="57"/>
                  </a:lnTo>
                  <a:lnTo>
                    <a:pt x="440" y="57"/>
                  </a:lnTo>
                  <a:lnTo>
                    <a:pt x="429" y="59"/>
                  </a:lnTo>
                  <a:lnTo>
                    <a:pt x="418" y="59"/>
                  </a:lnTo>
                  <a:lnTo>
                    <a:pt x="407" y="59"/>
                  </a:lnTo>
                  <a:lnTo>
                    <a:pt x="396" y="59"/>
                  </a:lnTo>
                  <a:lnTo>
                    <a:pt x="383" y="60"/>
                  </a:lnTo>
                  <a:lnTo>
                    <a:pt x="371" y="60"/>
                  </a:lnTo>
                  <a:lnTo>
                    <a:pt x="358" y="62"/>
                  </a:lnTo>
                  <a:lnTo>
                    <a:pt x="346" y="63"/>
                  </a:lnTo>
                  <a:lnTo>
                    <a:pt x="333" y="65"/>
                  </a:lnTo>
                  <a:lnTo>
                    <a:pt x="317" y="66"/>
                  </a:lnTo>
                  <a:lnTo>
                    <a:pt x="303" y="68"/>
                  </a:lnTo>
                  <a:lnTo>
                    <a:pt x="289" y="70"/>
                  </a:lnTo>
                  <a:lnTo>
                    <a:pt x="273" y="73"/>
                  </a:lnTo>
                  <a:lnTo>
                    <a:pt x="258" y="74"/>
                  </a:lnTo>
                  <a:lnTo>
                    <a:pt x="242" y="77"/>
                  </a:lnTo>
                  <a:lnTo>
                    <a:pt x="226" y="79"/>
                  </a:lnTo>
                  <a:lnTo>
                    <a:pt x="209" y="84"/>
                  </a:lnTo>
                  <a:lnTo>
                    <a:pt x="192" y="85"/>
                  </a:lnTo>
                  <a:lnTo>
                    <a:pt x="174" y="90"/>
                  </a:lnTo>
                  <a:lnTo>
                    <a:pt x="155" y="93"/>
                  </a:lnTo>
                  <a:lnTo>
                    <a:pt x="137" y="98"/>
                  </a:lnTo>
                  <a:lnTo>
                    <a:pt x="118" y="101"/>
                  </a:lnTo>
                  <a:lnTo>
                    <a:pt x="99" y="106"/>
                  </a:lnTo>
                  <a:lnTo>
                    <a:pt x="78" y="110"/>
                  </a:lnTo>
                  <a:lnTo>
                    <a:pt x="58" y="115"/>
                  </a:lnTo>
                  <a:lnTo>
                    <a:pt x="42" y="98"/>
                  </a:lnTo>
                  <a:lnTo>
                    <a:pt x="44" y="96"/>
                  </a:lnTo>
                  <a:lnTo>
                    <a:pt x="47" y="96"/>
                  </a:lnTo>
                  <a:lnTo>
                    <a:pt x="50" y="95"/>
                  </a:lnTo>
                  <a:lnTo>
                    <a:pt x="56" y="93"/>
                  </a:lnTo>
                  <a:lnTo>
                    <a:pt x="61" y="91"/>
                  </a:lnTo>
                  <a:lnTo>
                    <a:pt x="64" y="91"/>
                  </a:lnTo>
                  <a:lnTo>
                    <a:pt x="69" y="90"/>
                  </a:lnTo>
                  <a:lnTo>
                    <a:pt x="74" y="88"/>
                  </a:lnTo>
                  <a:lnTo>
                    <a:pt x="78" y="87"/>
                  </a:lnTo>
                  <a:lnTo>
                    <a:pt x="85" y="87"/>
                  </a:lnTo>
                  <a:lnTo>
                    <a:pt x="91" y="85"/>
                  </a:lnTo>
                  <a:lnTo>
                    <a:pt x="99" y="85"/>
                  </a:lnTo>
                  <a:lnTo>
                    <a:pt x="105" y="82"/>
                  </a:lnTo>
                  <a:lnTo>
                    <a:pt x="111" y="80"/>
                  </a:lnTo>
                  <a:lnTo>
                    <a:pt x="118" y="79"/>
                  </a:lnTo>
                  <a:lnTo>
                    <a:pt x="126" y="77"/>
                  </a:lnTo>
                  <a:lnTo>
                    <a:pt x="133" y="77"/>
                  </a:lnTo>
                  <a:lnTo>
                    <a:pt x="141" y="76"/>
                  </a:lnTo>
                  <a:lnTo>
                    <a:pt x="151" y="74"/>
                  </a:lnTo>
                  <a:lnTo>
                    <a:pt x="160" y="73"/>
                  </a:lnTo>
                  <a:lnTo>
                    <a:pt x="168" y="70"/>
                  </a:lnTo>
                  <a:lnTo>
                    <a:pt x="176" y="70"/>
                  </a:lnTo>
                  <a:lnTo>
                    <a:pt x="185" y="68"/>
                  </a:lnTo>
                  <a:lnTo>
                    <a:pt x="196" y="66"/>
                  </a:lnTo>
                  <a:lnTo>
                    <a:pt x="204" y="63"/>
                  </a:lnTo>
                  <a:lnTo>
                    <a:pt x="215" y="62"/>
                  </a:lnTo>
                  <a:lnTo>
                    <a:pt x="226" y="60"/>
                  </a:lnTo>
                  <a:lnTo>
                    <a:pt x="236" y="60"/>
                  </a:lnTo>
                  <a:lnTo>
                    <a:pt x="247" y="59"/>
                  </a:lnTo>
                  <a:lnTo>
                    <a:pt x="256" y="57"/>
                  </a:lnTo>
                  <a:lnTo>
                    <a:pt x="267" y="55"/>
                  </a:lnTo>
                  <a:lnTo>
                    <a:pt x="278" y="54"/>
                  </a:lnTo>
                  <a:lnTo>
                    <a:pt x="287" y="52"/>
                  </a:lnTo>
                  <a:lnTo>
                    <a:pt x="300" y="51"/>
                  </a:lnTo>
                  <a:lnTo>
                    <a:pt x="309" y="49"/>
                  </a:lnTo>
                  <a:lnTo>
                    <a:pt x="322" y="49"/>
                  </a:lnTo>
                  <a:lnTo>
                    <a:pt x="331" y="48"/>
                  </a:lnTo>
                  <a:lnTo>
                    <a:pt x="344" y="48"/>
                  </a:lnTo>
                  <a:lnTo>
                    <a:pt x="355" y="46"/>
                  </a:lnTo>
                  <a:lnTo>
                    <a:pt x="366" y="44"/>
                  </a:lnTo>
                  <a:lnTo>
                    <a:pt x="377" y="44"/>
                  </a:lnTo>
                  <a:lnTo>
                    <a:pt x="390" y="43"/>
                  </a:lnTo>
                  <a:lnTo>
                    <a:pt x="399" y="43"/>
                  </a:lnTo>
                  <a:lnTo>
                    <a:pt x="412" y="43"/>
                  </a:lnTo>
                  <a:lnTo>
                    <a:pt x="423" y="41"/>
                  </a:lnTo>
                  <a:lnTo>
                    <a:pt x="434" y="41"/>
                  </a:lnTo>
                  <a:lnTo>
                    <a:pt x="445" y="41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8" y="41"/>
                  </a:lnTo>
                  <a:lnTo>
                    <a:pt x="489" y="41"/>
                  </a:lnTo>
                  <a:lnTo>
                    <a:pt x="500" y="43"/>
                  </a:lnTo>
                  <a:lnTo>
                    <a:pt x="509" y="43"/>
                  </a:lnTo>
                  <a:lnTo>
                    <a:pt x="520" y="43"/>
                  </a:lnTo>
                  <a:lnTo>
                    <a:pt x="531" y="43"/>
                  </a:lnTo>
                  <a:lnTo>
                    <a:pt x="542" y="44"/>
                  </a:lnTo>
                  <a:lnTo>
                    <a:pt x="551" y="46"/>
                  </a:lnTo>
                  <a:lnTo>
                    <a:pt x="561" y="48"/>
                  </a:lnTo>
                  <a:lnTo>
                    <a:pt x="572" y="49"/>
                  </a:lnTo>
                  <a:lnTo>
                    <a:pt x="581" y="51"/>
                  </a:lnTo>
                  <a:lnTo>
                    <a:pt x="580" y="51"/>
                  </a:lnTo>
                  <a:lnTo>
                    <a:pt x="578" y="49"/>
                  </a:lnTo>
                  <a:lnTo>
                    <a:pt x="575" y="48"/>
                  </a:lnTo>
                  <a:lnTo>
                    <a:pt x="572" y="48"/>
                  </a:lnTo>
                  <a:lnTo>
                    <a:pt x="565" y="44"/>
                  </a:lnTo>
                  <a:lnTo>
                    <a:pt x="559" y="43"/>
                  </a:lnTo>
                  <a:lnTo>
                    <a:pt x="554" y="41"/>
                  </a:lnTo>
                  <a:lnTo>
                    <a:pt x="551" y="40"/>
                  </a:lnTo>
                  <a:lnTo>
                    <a:pt x="547" y="40"/>
                  </a:lnTo>
                  <a:lnTo>
                    <a:pt x="543" y="38"/>
                  </a:lnTo>
                  <a:lnTo>
                    <a:pt x="537" y="37"/>
                  </a:lnTo>
                  <a:lnTo>
                    <a:pt x="532" y="37"/>
                  </a:lnTo>
                  <a:lnTo>
                    <a:pt x="526" y="33"/>
                  </a:lnTo>
                  <a:lnTo>
                    <a:pt x="521" y="33"/>
                  </a:lnTo>
                  <a:lnTo>
                    <a:pt x="515" y="32"/>
                  </a:lnTo>
                  <a:lnTo>
                    <a:pt x="509" y="30"/>
                  </a:lnTo>
                  <a:lnTo>
                    <a:pt x="503" y="30"/>
                  </a:lnTo>
                  <a:lnTo>
                    <a:pt x="496" y="29"/>
                  </a:lnTo>
                  <a:lnTo>
                    <a:pt x="489" y="27"/>
                  </a:lnTo>
                  <a:lnTo>
                    <a:pt x="481" y="27"/>
                  </a:lnTo>
                  <a:lnTo>
                    <a:pt x="473" y="26"/>
                  </a:lnTo>
                  <a:lnTo>
                    <a:pt x="467" y="24"/>
                  </a:lnTo>
                  <a:lnTo>
                    <a:pt x="457" y="24"/>
                  </a:lnTo>
                  <a:lnTo>
                    <a:pt x="451" y="22"/>
                  </a:lnTo>
                  <a:lnTo>
                    <a:pt x="441" y="21"/>
                  </a:lnTo>
                  <a:lnTo>
                    <a:pt x="434" y="21"/>
                  </a:lnTo>
                  <a:lnTo>
                    <a:pt x="423" y="19"/>
                  </a:lnTo>
                  <a:lnTo>
                    <a:pt x="413" y="19"/>
                  </a:lnTo>
                  <a:lnTo>
                    <a:pt x="404" y="18"/>
                  </a:lnTo>
                  <a:lnTo>
                    <a:pt x="394" y="18"/>
                  </a:lnTo>
                  <a:lnTo>
                    <a:pt x="383" y="18"/>
                  </a:lnTo>
                  <a:lnTo>
                    <a:pt x="374" y="16"/>
                  </a:lnTo>
                  <a:lnTo>
                    <a:pt x="363" y="16"/>
                  </a:lnTo>
                  <a:lnTo>
                    <a:pt x="352" y="16"/>
                  </a:lnTo>
                  <a:lnTo>
                    <a:pt x="339" y="16"/>
                  </a:lnTo>
                  <a:lnTo>
                    <a:pt x="328" y="16"/>
                  </a:lnTo>
                  <a:lnTo>
                    <a:pt x="317" y="16"/>
                  </a:lnTo>
                  <a:lnTo>
                    <a:pt x="306" y="18"/>
                  </a:lnTo>
                  <a:lnTo>
                    <a:pt x="294" y="18"/>
                  </a:lnTo>
                  <a:lnTo>
                    <a:pt x="280" y="19"/>
                  </a:lnTo>
                  <a:lnTo>
                    <a:pt x="267" y="19"/>
                  </a:lnTo>
                  <a:lnTo>
                    <a:pt x="256" y="21"/>
                  </a:lnTo>
                  <a:lnTo>
                    <a:pt x="242" y="22"/>
                  </a:lnTo>
                  <a:lnTo>
                    <a:pt x="228" y="24"/>
                  </a:lnTo>
                  <a:lnTo>
                    <a:pt x="214" y="24"/>
                  </a:lnTo>
                  <a:lnTo>
                    <a:pt x="201" y="27"/>
                  </a:lnTo>
                  <a:lnTo>
                    <a:pt x="187" y="29"/>
                  </a:lnTo>
                  <a:lnTo>
                    <a:pt x="173" y="30"/>
                  </a:lnTo>
                  <a:lnTo>
                    <a:pt x="157" y="33"/>
                  </a:lnTo>
                  <a:lnTo>
                    <a:pt x="143" y="37"/>
                  </a:lnTo>
                  <a:lnTo>
                    <a:pt x="127" y="38"/>
                  </a:lnTo>
                  <a:lnTo>
                    <a:pt x="113" y="41"/>
                  </a:lnTo>
                  <a:lnTo>
                    <a:pt x="97" y="44"/>
                  </a:lnTo>
                  <a:lnTo>
                    <a:pt x="82" y="49"/>
                  </a:lnTo>
                  <a:lnTo>
                    <a:pt x="64" y="54"/>
                  </a:lnTo>
                  <a:lnTo>
                    <a:pt x="49" y="57"/>
                  </a:lnTo>
                  <a:lnTo>
                    <a:pt x="33" y="62"/>
                  </a:lnTo>
                  <a:lnTo>
                    <a:pt x="17" y="66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066"/>
            <p:cNvSpPr>
              <a:spLocks/>
            </p:cNvSpPr>
            <p:nvPr/>
          </p:nvSpPr>
          <p:spPr bwMode="auto">
            <a:xfrm>
              <a:off x="1300" y="1735"/>
              <a:ext cx="341" cy="91"/>
            </a:xfrm>
            <a:custGeom>
              <a:avLst/>
              <a:gdLst>
                <a:gd name="T0" fmla="*/ 3 w 682"/>
                <a:gd name="T1" fmla="*/ 6 h 184"/>
                <a:gd name="T2" fmla="*/ 7 w 682"/>
                <a:gd name="T3" fmla="*/ 4 h 184"/>
                <a:gd name="T4" fmla="*/ 12 w 682"/>
                <a:gd name="T5" fmla="*/ 3 h 184"/>
                <a:gd name="T6" fmla="*/ 18 w 682"/>
                <a:gd name="T7" fmla="*/ 1 h 184"/>
                <a:gd name="T8" fmla="*/ 23 w 682"/>
                <a:gd name="T9" fmla="*/ 0 h 184"/>
                <a:gd name="T10" fmla="*/ 29 w 682"/>
                <a:gd name="T11" fmla="*/ 0 h 184"/>
                <a:gd name="T12" fmla="*/ 35 w 682"/>
                <a:gd name="T13" fmla="*/ 0 h 184"/>
                <a:gd name="T14" fmla="*/ 39 w 682"/>
                <a:gd name="T15" fmla="*/ 0 h 184"/>
                <a:gd name="T16" fmla="*/ 42 w 682"/>
                <a:gd name="T17" fmla="*/ 0 h 184"/>
                <a:gd name="T18" fmla="*/ 42 w 682"/>
                <a:gd name="T19" fmla="*/ 1 h 184"/>
                <a:gd name="T20" fmla="*/ 39 w 682"/>
                <a:gd name="T21" fmla="*/ 1 h 184"/>
                <a:gd name="T22" fmla="*/ 35 w 682"/>
                <a:gd name="T23" fmla="*/ 1 h 184"/>
                <a:gd name="T24" fmla="*/ 30 w 682"/>
                <a:gd name="T25" fmla="*/ 1 h 184"/>
                <a:gd name="T26" fmla="*/ 24 w 682"/>
                <a:gd name="T27" fmla="*/ 1 h 184"/>
                <a:gd name="T28" fmla="*/ 20 w 682"/>
                <a:gd name="T29" fmla="*/ 2 h 184"/>
                <a:gd name="T30" fmla="*/ 14 w 682"/>
                <a:gd name="T31" fmla="*/ 4 h 184"/>
                <a:gd name="T32" fmla="*/ 10 w 682"/>
                <a:gd name="T33" fmla="*/ 5 h 184"/>
                <a:gd name="T34" fmla="*/ 6 w 682"/>
                <a:gd name="T35" fmla="*/ 6 h 184"/>
                <a:gd name="T36" fmla="*/ 5 w 682"/>
                <a:gd name="T37" fmla="*/ 7 h 184"/>
                <a:gd name="T38" fmla="*/ 9 w 682"/>
                <a:gd name="T39" fmla="*/ 6 h 184"/>
                <a:gd name="T40" fmla="*/ 12 w 682"/>
                <a:gd name="T41" fmla="*/ 5 h 184"/>
                <a:gd name="T42" fmla="*/ 18 w 682"/>
                <a:gd name="T43" fmla="*/ 4 h 184"/>
                <a:gd name="T44" fmla="*/ 22 w 682"/>
                <a:gd name="T45" fmla="*/ 3 h 184"/>
                <a:gd name="T46" fmla="*/ 27 w 682"/>
                <a:gd name="T47" fmla="*/ 3 h 184"/>
                <a:gd name="T48" fmla="*/ 30 w 682"/>
                <a:gd name="T49" fmla="*/ 3 h 184"/>
                <a:gd name="T50" fmla="*/ 35 w 682"/>
                <a:gd name="T51" fmla="*/ 4 h 184"/>
                <a:gd name="T52" fmla="*/ 39 w 682"/>
                <a:gd name="T53" fmla="*/ 4 h 184"/>
                <a:gd name="T54" fmla="*/ 41 w 682"/>
                <a:gd name="T55" fmla="*/ 5 h 184"/>
                <a:gd name="T56" fmla="*/ 37 w 682"/>
                <a:gd name="T57" fmla="*/ 5 h 184"/>
                <a:gd name="T58" fmla="*/ 34 w 682"/>
                <a:gd name="T59" fmla="*/ 5 h 184"/>
                <a:gd name="T60" fmla="*/ 30 w 682"/>
                <a:gd name="T61" fmla="*/ 5 h 184"/>
                <a:gd name="T62" fmla="*/ 26 w 682"/>
                <a:gd name="T63" fmla="*/ 5 h 184"/>
                <a:gd name="T64" fmla="*/ 22 w 682"/>
                <a:gd name="T65" fmla="*/ 5 h 184"/>
                <a:gd name="T66" fmla="*/ 18 w 682"/>
                <a:gd name="T67" fmla="*/ 5 h 184"/>
                <a:gd name="T68" fmla="*/ 12 w 682"/>
                <a:gd name="T69" fmla="*/ 7 h 184"/>
                <a:gd name="T70" fmla="*/ 9 w 682"/>
                <a:gd name="T71" fmla="*/ 8 h 184"/>
                <a:gd name="T72" fmla="*/ 5 w 682"/>
                <a:gd name="T73" fmla="*/ 9 h 184"/>
                <a:gd name="T74" fmla="*/ 3 w 682"/>
                <a:gd name="T75" fmla="*/ 9 h 184"/>
                <a:gd name="T76" fmla="*/ 6 w 682"/>
                <a:gd name="T77" fmla="*/ 8 h 184"/>
                <a:gd name="T78" fmla="*/ 11 w 682"/>
                <a:gd name="T79" fmla="*/ 8 h 184"/>
                <a:gd name="T80" fmla="*/ 17 w 682"/>
                <a:gd name="T81" fmla="*/ 7 h 184"/>
                <a:gd name="T82" fmla="*/ 21 w 682"/>
                <a:gd name="T83" fmla="*/ 6 h 184"/>
                <a:gd name="T84" fmla="*/ 25 w 682"/>
                <a:gd name="T85" fmla="*/ 6 h 184"/>
                <a:gd name="T86" fmla="*/ 28 w 682"/>
                <a:gd name="T87" fmla="*/ 6 h 184"/>
                <a:gd name="T88" fmla="*/ 31 w 682"/>
                <a:gd name="T89" fmla="*/ 6 h 184"/>
                <a:gd name="T90" fmla="*/ 36 w 682"/>
                <a:gd name="T91" fmla="*/ 6 h 184"/>
                <a:gd name="T92" fmla="*/ 39 w 682"/>
                <a:gd name="T93" fmla="*/ 6 h 184"/>
                <a:gd name="T94" fmla="*/ 40 w 682"/>
                <a:gd name="T95" fmla="*/ 7 h 184"/>
                <a:gd name="T96" fmla="*/ 37 w 682"/>
                <a:gd name="T97" fmla="*/ 7 h 184"/>
                <a:gd name="T98" fmla="*/ 34 w 682"/>
                <a:gd name="T99" fmla="*/ 7 h 184"/>
                <a:gd name="T100" fmla="*/ 29 w 682"/>
                <a:gd name="T101" fmla="*/ 7 h 184"/>
                <a:gd name="T102" fmla="*/ 26 w 682"/>
                <a:gd name="T103" fmla="*/ 7 h 184"/>
                <a:gd name="T104" fmla="*/ 23 w 682"/>
                <a:gd name="T105" fmla="*/ 7 h 184"/>
                <a:gd name="T106" fmla="*/ 19 w 682"/>
                <a:gd name="T107" fmla="*/ 8 h 184"/>
                <a:gd name="T108" fmla="*/ 13 w 682"/>
                <a:gd name="T109" fmla="*/ 9 h 184"/>
                <a:gd name="T110" fmla="*/ 7 w 682"/>
                <a:gd name="T111" fmla="*/ 10 h 184"/>
                <a:gd name="T112" fmla="*/ 3 w 682"/>
                <a:gd name="T113" fmla="*/ 10 h 184"/>
                <a:gd name="T114" fmla="*/ 1 w 682"/>
                <a:gd name="T115" fmla="*/ 11 h 184"/>
                <a:gd name="T116" fmla="*/ 1 w 682"/>
                <a:gd name="T117" fmla="*/ 9 h 184"/>
                <a:gd name="T118" fmla="*/ 2 w 682"/>
                <a:gd name="T119" fmla="*/ 8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82"/>
                <a:gd name="T181" fmla="*/ 0 h 184"/>
                <a:gd name="T182" fmla="*/ 682 w 682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82" h="184">
                  <a:moveTo>
                    <a:pt x="14" y="121"/>
                  </a:moveTo>
                  <a:lnTo>
                    <a:pt x="16" y="119"/>
                  </a:lnTo>
                  <a:lnTo>
                    <a:pt x="22" y="116"/>
                  </a:lnTo>
                  <a:lnTo>
                    <a:pt x="25" y="115"/>
                  </a:lnTo>
                  <a:lnTo>
                    <a:pt x="30" y="111"/>
                  </a:lnTo>
                  <a:lnTo>
                    <a:pt x="36" y="110"/>
                  </a:lnTo>
                  <a:lnTo>
                    <a:pt x="44" y="107"/>
                  </a:lnTo>
                  <a:lnTo>
                    <a:pt x="47" y="105"/>
                  </a:lnTo>
                  <a:lnTo>
                    <a:pt x="51" y="104"/>
                  </a:lnTo>
                  <a:lnTo>
                    <a:pt x="55" y="102"/>
                  </a:lnTo>
                  <a:lnTo>
                    <a:pt x="58" y="100"/>
                  </a:lnTo>
                  <a:lnTo>
                    <a:pt x="63" y="97"/>
                  </a:lnTo>
                  <a:lnTo>
                    <a:pt x="68" y="96"/>
                  </a:lnTo>
                  <a:lnTo>
                    <a:pt x="73" y="94"/>
                  </a:lnTo>
                  <a:lnTo>
                    <a:pt x="77" y="93"/>
                  </a:lnTo>
                  <a:lnTo>
                    <a:pt x="82" y="89"/>
                  </a:lnTo>
                  <a:lnTo>
                    <a:pt x="88" y="88"/>
                  </a:lnTo>
                  <a:lnTo>
                    <a:pt x="93" y="86"/>
                  </a:lnTo>
                  <a:lnTo>
                    <a:pt x="99" y="83"/>
                  </a:lnTo>
                  <a:lnTo>
                    <a:pt x="104" y="82"/>
                  </a:lnTo>
                  <a:lnTo>
                    <a:pt x="110" y="80"/>
                  </a:lnTo>
                  <a:lnTo>
                    <a:pt x="117" y="77"/>
                  </a:lnTo>
                  <a:lnTo>
                    <a:pt x="123" y="75"/>
                  </a:lnTo>
                  <a:lnTo>
                    <a:pt x="129" y="74"/>
                  </a:lnTo>
                  <a:lnTo>
                    <a:pt x="135" y="71"/>
                  </a:lnTo>
                  <a:lnTo>
                    <a:pt x="142" y="68"/>
                  </a:lnTo>
                  <a:lnTo>
                    <a:pt x="150" y="66"/>
                  </a:lnTo>
                  <a:lnTo>
                    <a:pt x="156" y="64"/>
                  </a:lnTo>
                  <a:lnTo>
                    <a:pt x="162" y="61"/>
                  </a:lnTo>
                  <a:lnTo>
                    <a:pt x="170" y="60"/>
                  </a:lnTo>
                  <a:lnTo>
                    <a:pt x="178" y="58"/>
                  </a:lnTo>
                  <a:lnTo>
                    <a:pt x="184" y="55"/>
                  </a:lnTo>
                  <a:lnTo>
                    <a:pt x="192" y="52"/>
                  </a:lnTo>
                  <a:lnTo>
                    <a:pt x="198" y="50"/>
                  </a:lnTo>
                  <a:lnTo>
                    <a:pt x="208" y="49"/>
                  </a:lnTo>
                  <a:lnTo>
                    <a:pt x="216" y="46"/>
                  </a:lnTo>
                  <a:lnTo>
                    <a:pt x="223" y="44"/>
                  </a:lnTo>
                  <a:lnTo>
                    <a:pt x="231" y="42"/>
                  </a:lnTo>
                  <a:lnTo>
                    <a:pt x="241" y="39"/>
                  </a:lnTo>
                  <a:lnTo>
                    <a:pt x="249" y="38"/>
                  </a:lnTo>
                  <a:lnTo>
                    <a:pt x="255" y="36"/>
                  </a:lnTo>
                  <a:lnTo>
                    <a:pt x="264" y="33"/>
                  </a:lnTo>
                  <a:lnTo>
                    <a:pt x="272" y="31"/>
                  </a:lnTo>
                  <a:lnTo>
                    <a:pt x="282" y="30"/>
                  </a:lnTo>
                  <a:lnTo>
                    <a:pt x="289" y="27"/>
                  </a:lnTo>
                  <a:lnTo>
                    <a:pt x="299" y="25"/>
                  </a:lnTo>
                  <a:lnTo>
                    <a:pt x="308" y="24"/>
                  </a:lnTo>
                  <a:lnTo>
                    <a:pt x="316" y="22"/>
                  </a:lnTo>
                  <a:lnTo>
                    <a:pt x="324" y="19"/>
                  </a:lnTo>
                  <a:lnTo>
                    <a:pt x="333" y="17"/>
                  </a:lnTo>
                  <a:lnTo>
                    <a:pt x="343" y="16"/>
                  </a:lnTo>
                  <a:lnTo>
                    <a:pt x="352" y="14"/>
                  </a:lnTo>
                  <a:lnTo>
                    <a:pt x="362" y="14"/>
                  </a:lnTo>
                  <a:lnTo>
                    <a:pt x="371" y="13"/>
                  </a:lnTo>
                  <a:lnTo>
                    <a:pt x="381" y="11"/>
                  </a:lnTo>
                  <a:lnTo>
                    <a:pt x="390" y="9"/>
                  </a:lnTo>
                  <a:lnTo>
                    <a:pt x="398" y="8"/>
                  </a:lnTo>
                  <a:lnTo>
                    <a:pt x="407" y="8"/>
                  </a:lnTo>
                  <a:lnTo>
                    <a:pt x="417" y="6"/>
                  </a:lnTo>
                  <a:lnTo>
                    <a:pt x="424" y="5"/>
                  </a:lnTo>
                  <a:lnTo>
                    <a:pt x="432" y="5"/>
                  </a:lnTo>
                  <a:lnTo>
                    <a:pt x="442" y="3"/>
                  </a:lnTo>
                  <a:lnTo>
                    <a:pt x="450" y="3"/>
                  </a:lnTo>
                  <a:lnTo>
                    <a:pt x="457" y="2"/>
                  </a:lnTo>
                  <a:lnTo>
                    <a:pt x="465" y="2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5" y="0"/>
                  </a:lnTo>
                  <a:lnTo>
                    <a:pt x="501" y="0"/>
                  </a:lnTo>
                  <a:lnTo>
                    <a:pt x="509" y="0"/>
                  </a:lnTo>
                  <a:lnTo>
                    <a:pt x="516" y="0"/>
                  </a:lnTo>
                  <a:lnTo>
                    <a:pt x="523" y="0"/>
                  </a:lnTo>
                  <a:lnTo>
                    <a:pt x="530" y="0"/>
                  </a:lnTo>
                  <a:lnTo>
                    <a:pt x="538" y="0"/>
                  </a:lnTo>
                  <a:lnTo>
                    <a:pt x="542" y="0"/>
                  </a:lnTo>
                  <a:lnTo>
                    <a:pt x="549" y="0"/>
                  </a:lnTo>
                  <a:lnTo>
                    <a:pt x="555" y="0"/>
                  </a:lnTo>
                  <a:lnTo>
                    <a:pt x="561" y="0"/>
                  </a:lnTo>
                  <a:lnTo>
                    <a:pt x="567" y="0"/>
                  </a:lnTo>
                  <a:lnTo>
                    <a:pt x="574" y="0"/>
                  </a:lnTo>
                  <a:lnTo>
                    <a:pt x="578" y="0"/>
                  </a:lnTo>
                  <a:lnTo>
                    <a:pt x="585" y="2"/>
                  </a:lnTo>
                  <a:lnTo>
                    <a:pt x="589" y="2"/>
                  </a:lnTo>
                  <a:lnTo>
                    <a:pt x="594" y="2"/>
                  </a:lnTo>
                  <a:lnTo>
                    <a:pt x="599" y="3"/>
                  </a:lnTo>
                  <a:lnTo>
                    <a:pt x="605" y="3"/>
                  </a:lnTo>
                  <a:lnTo>
                    <a:pt x="610" y="3"/>
                  </a:lnTo>
                  <a:lnTo>
                    <a:pt x="613" y="3"/>
                  </a:lnTo>
                  <a:lnTo>
                    <a:pt x="618" y="5"/>
                  </a:lnTo>
                  <a:lnTo>
                    <a:pt x="622" y="5"/>
                  </a:lnTo>
                  <a:lnTo>
                    <a:pt x="627" y="5"/>
                  </a:lnTo>
                  <a:lnTo>
                    <a:pt x="630" y="6"/>
                  </a:lnTo>
                  <a:lnTo>
                    <a:pt x="635" y="6"/>
                  </a:lnTo>
                  <a:lnTo>
                    <a:pt x="638" y="8"/>
                  </a:lnTo>
                  <a:lnTo>
                    <a:pt x="644" y="8"/>
                  </a:lnTo>
                  <a:lnTo>
                    <a:pt x="651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6" y="11"/>
                  </a:lnTo>
                  <a:lnTo>
                    <a:pt x="671" y="13"/>
                  </a:lnTo>
                  <a:lnTo>
                    <a:pt x="674" y="13"/>
                  </a:lnTo>
                  <a:lnTo>
                    <a:pt x="677" y="14"/>
                  </a:lnTo>
                  <a:lnTo>
                    <a:pt x="681" y="14"/>
                  </a:lnTo>
                  <a:lnTo>
                    <a:pt x="682" y="16"/>
                  </a:lnTo>
                  <a:lnTo>
                    <a:pt x="677" y="28"/>
                  </a:lnTo>
                  <a:lnTo>
                    <a:pt x="676" y="28"/>
                  </a:lnTo>
                  <a:lnTo>
                    <a:pt x="673" y="27"/>
                  </a:lnTo>
                  <a:lnTo>
                    <a:pt x="668" y="27"/>
                  </a:lnTo>
                  <a:lnTo>
                    <a:pt x="665" y="27"/>
                  </a:lnTo>
                  <a:lnTo>
                    <a:pt x="660" y="25"/>
                  </a:lnTo>
                  <a:lnTo>
                    <a:pt x="657" y="25"/>
                  </a:lnTo>
                  <a:lnTo>
                    <a:pt x="651" y="24"/>
                  </a:lnTo>
                  <a:lnTo>
                    <a:pt x="644" y="24"/>
                  </a:lnTo>
                  <a:lnTo>
                    <a:pt x="637" y="22"/>
                  </a:lnTo>
                  <a:lnTo>
                    <a:pt x="630" y="22"/>
                  </a:lnTo>
                  <a:lnTo>
                    <a:pt x="627" y="22"/>
                  </a:lnTo>
                  <a:lnTo>
                    <a:pt x="622" y="22"/>
                  </a:lnTo>
                  <a:lnTo>
                    <a:pt x="619" y="22"/>
                  </a:lnTo>
                  <a:lnTo>
                    <a:pt x="615" y="22"/>
                  </a:lnTo>
                  <a:lnTo>
                    <a:pt x="610" y="22"/>
                  </a:lnTo>
                  <a:lnTo>
                    <a:pt x="607" y="22"/>
                  </a:lnTo>
                  <a:lnTo>
                    <a:pt x="602" y="22"/>
                  </a:lnTo>
                  <a:lnTo>
                    <a:pt x="597" y="22"/>
                  </a:lnTo>
                  <a:lnTo>
                    <a:pt x="591" y="20"/>
                  </a:lnTo>
                  <a:lnTo>
                    <a:pt x="586" y="20"/>
                  </a:lnTo>
                  <a:lnTo>
                    <a:pt x="582" y="20"/>
                  </a:lnTo>
                  <a:lnTo>
                    <a:pt x="577" y="20"/>
                  </a:lnTo>
                  <a:lnTo>
                    <a:pt x="571" y="20"/>
                  </a:lnTo>
                  <a:lnTo>
                    <a:pt x="566" y="20"/>
                  </a:lnTo>
                  <a:lnTo>
                    <a:pt x="560" y="20"/>
                  </a:lnTo>
                  <a:lnTo>
                    <a:pt x="555" y="20"/>
                  </a:lnTo>
                  <a:lnTo>
                    <a:pt x="549" y="20"/>
                  </a:lnTo>
                  <a:lnTo>
                    <a:pt x="542" y="20"/>
                  </a:lnTo>
                  <a:lnTo>
                    <a:pt x="536" y="20"/>
                  </a:lnTo>
                  <a:lnTo>
                    <a:pt x="530" y="20"/>
                  </a:lnTo>
                  <a:lnTo>
                    <a:pt x="523" y="20"/>
                  </a:lnTo>
                  <a:lnTo>
                    <a:pt x="517" y="20"/>
                  </a:lnTo>
                  <a:lnTo>
                    <a:pt x="511" y="20"/>
                  </a:lnTo>
                  <a:lnTo>
                    <a:pt x="505" y="22"/>
                  </a:lnTo>
                  <a:lnTo>
                    <a:pt x="497" y="22"/>
                  </a:lnTo>
                  <a:lnTo>
                    <a:pt x="490" y="22"/>
                  </a:lnTo>
                  <a:lnTo>
                    <a:pt x="483" y="22"/>
                  </a:lnTo>
                  <a:lnTo>
                    <a:pt x="476" y="22"/>
                  </a:lnTo>
                  <a:lnTo>
                    <a:pt x="468" y="22"/>
                  </a:lnTo>
                  <a:lnTo>
                    <a:pt x="462" y="22"/>
                  </a:lnTo>
                  <a:lnTo>
                    <a:pt x="454" y="24"/>
                  </a:lnTo>
                  <a:lnTo>
                    <a:pt x="448" y="25"/>
                  </a:lnTo>
                  <a:lnTo>
                    <a:pt x="439" y="25"/>
                  </a:lnTo>
                  <a:lnTo>
                    <a:pt x="432" y="27"/>
                  </a:lnTo>
                  <a:lnTo>
                    <a:pt x="423" y="27"/>
                  </a:lnTo>
                  <a:lnTo>
                    <a:pt x="417" y="28"/>
                  </a:lnTo>
                  <a:lnTo>
                    <a:pt x="407" y="28"/>
                  </a:lnTo>
                  <a:lnTo>
                    <a:pt x="399" y="30"/>
                  </a:lnTo>
                  <a:lnTo>
                    <a:pt x="392" y="30"/>
                  </a:lnTo>
                  <a:lnTo>
                    <a:pt x="384" y="33"/>
                  </a:lnTo>
                  <a:lnTo>
                    <a:pt x="376" y="33"/>
                  </a:lnTo>
                  <a:lnTo>
                    <a:pt x="368" y="35"/>
                  </a:lnTo>
                  <a:lnTo>
                    <a:pt x="359" y="36"/>
                  </a:lnTo>
                  <a:lnTo>
                    <a:pt x="351" y="38"/>
                  </a:lnTo>
                  <a:lnTo>
                    <a:pt x="341" y="38"/>
                  </a:lnTo>
                  <a:lnTo>
                    <a:pt x="333" y="39"/>
                  </a:lnTo>
                  <a:lnTo>
                    <a:pt x="326" y="41"/>
                  </a:lnTo>
                  <a:lnTo>
                    <a:pt x="318" y="44"/>
                  </a:lnTo>
                  <a:lnTo>
                    <a:pt x="310" y="44"/>
                  </a:lnTo>
                  <a:lnTo>
                    <a:pt x="302" y="46"/>
                  </a:lnTo>
                  <a:lnTo>
                    <a:pt x="294" y="47"/>
                  </a:lnTo>
                  <a:lnTo>
                    <a:pt x="286" y="50"/>
                  </a:lnTo>
                  <a:lnTo>
                    <a:pt x="278" y="52"/>
                  </a:lnTo>
                  <a:lnTo>
                    <a:pt x="272" y="53"/>
                  </a:lnTo>
                  <a:lnTo>
                    <a:pt x="264" y="55"/>
                  </a:lnTo>
                  <a:lnTo>
                    <a:pt x="256" y="58"/>
                  </a:lnTo>
                  <a:lnTo>
                    <a:pt x="249" y="60"/>
                  </a:lnTo>
                  <a:lnTo>
                    <a:pt x="242" y="61"/>
                  </a:lnTo>
                  <a:lnTo>
                    <a:pt x="234" y="63"/>
                  </a:lnTo>
                  <a:lnTo>
                    <a:pt x="227" y="64"/>
                  </a:lnTo>
                  <a:lnTo>
                    <a:pt x="219" y="66"/>
                  </a:lnTo>
                  <a:lnTo>
                    <a:pt x="212" y="68"/>
                  </a:lnTo>
                  <a:lnTo>
                    <a:pt x="206" y="71"/>
                  </a:lnTo>
                  <a:lnTo>
                    <a:pt x="200" y="72"/>
                  </a:lnTo>
                  <a:lnTo>
                    <a:pt x="192" y="74"/>
                  </a:lnTo>
                  <a:lnTo>
                    <a:pt x="186" y="75"/>
                  </a:lnTo>
                  <a:lnTo>
                    <a:pt x="179" y="78"/>
                  </a:lnTo>
                  <a:lnTo>
                    <a:pt x="175" y="80"/>
                  </a:lnTo>
                  <a:lnTo>
                    <a:pt x="167" y="82"/>
                  </a:lnTo>
                  <a:lnTo>
                    <a:pt x="161" y="85"/>
                  </a:lnTo>
                  <a:lnTo>
                    <a:pt x="156" y="86"/>
                  </a:lnTo>
                  <a:lnTo>
                    <a:pt x="151" y="89"/>
                  </a:lnTo>
                  <a:lnTo>
                    <a:pt x="145" y="89"/>
                  </a:lnTo>
                  <a:lnTo>
                    <a:pt x="139" y="91"/>
                  </a:lnTo>
                  <a:lnTo>
                    <a:pt x="132" y="94"/>
                  </a:lnTo>
                  <a:lnTo>
                    <a:pt x="129" y="96"/>
                  </a:lnTo>
                  <a:lnTo>
                    <a:pt x="123" y="97"/>
                  </a:lnTo>
                  <a:lnTo>
                    <a:pt x="118" y="99"/>
                  </a:lnTo>
                  <a:lnTo>
                    <a:pt x="113" y="100"/>
                  </a:lnTo>
                  <a:lnTo>
                    <a:pt x="109" y="104"/>
                  </a:lnTo>
                  <a:lnTo>
                    <a:pt x="104" y="105"/>
                  </a:lnTo>
                  <a:lnTo>
                    <a:pt x="99" y="105"/>
                  </a:lnTo>
                  <a:lnTo>
                    <a:pt x="95" y="107"/>
                  </a:lnTo>
                  <a:lnTo>
                    <a:pt x="91" y="108"/>
                  </a:lnTo>
                  <a:lnTo>
                    <a:pt x="85" y="111"/>
                  </a:lnTo>
                  <a:lnTo>
                    <a:pt x="77" y="115"/>
                  </a:lnTo>
                  <a:lnTo>
                    <a:pt x="71" y="116"/>
                  </a:lnTo>
                  <a:lnTo>
                    <a:pt x="66" y="119"/>
                  </a:lnTo>
                  <a:lnTo>
                    <a:pt x="62" y="121"/>
                  </a:lnTo>
                  <a:lnTo>
                    <a:pt x="62" y="122"/>
                  </a:lnTo>
                  <a:lnTo>
                    <a:pt x="66" y="121"/>
                  </a:lnTo>
                  <a:lnTo>
                    <a:pt x="73" y="119"/>
                  </a:lnTo>
                  <a:lnTo>
                    <a:pt x="77" y="118"/>
                  </a:lnTo>
                  <a:lnTo>
                    <a:pt x="80" y="118"/>
                  </a:lnTo>
                  <a:lnTo>
                    <a:pt x="85" y="116"/>
                  </a:lnTo>
                  <a:lnTo>
                    <a:pt x="90" y="116"/>
                  </a:lnTo>
                  <a:lnTo>
                    <a:pt x="93" y="113"/>
                  </a:lnTo>
                  <a:lnTo>
                    <a:pt x="98" y="113"/>
                  </a:lnTo>
                  <a:lnTo>
                    <a:pt x="102" y="111"/>
                  </a:lnTo>
                  <a:lnTo>
                    <a:pt x="107" y="110"/>
                  </a:lnTo>
                  <a:lnTo>
                    <a:pt x="113" y="108"/>
                  </a:lnTo>
                  <a:lnTo>
                    <a:pt x="118" y="107"/>
                  </a:lnTo>
                  <a:lnTo>
                    <a:pt x="124" y="105"/>
                  </a:lnTo>
                  <a:lnTo>
                    <a:pt x="131" y="105"/>
                  </a:lnTo>
                  <a:lnTo>
                    <a:pt x="137" y="102"/>
                  </a:lnTo>
                  <a:lnTo>
                    <a:pt x="142" y="100"/>
                  </a:lnTo>
                  <a:lnTo>
                    <a:pt x="148" y="99"/>
                  </a:lnTo>
                  <a:lnTo>
                    <a:pt x="156" y="97"/>
                  </a:lnTo>
                  <a:lnTo>
                    <a:pt x="162" y="97"/>
                  </a:lnTo>
                  <a:lnTo>
                    <a:pt x="168" y="96"/>
                  </a:lnTo>
                  <a:lnTo>
                    <a:pt x="175" y="94"/>
                  </a:lnTo>
                  <a:lnTo>
                    <a:pt x="183" y="93"/>
                  </a:lnTo>
                  <a:lnTo>
                    <a:pt x="189" y="89"/>
                  </a:lnTo>
                  <a:lnTo>
                    <a:pt x="195" y="89"/>
                  </a:lnTo>
                  <a:lnTo>
                    <a:pt x="203" y="88"/>
                  </a:lnTo>
                  <a:lnTo>
                    <a:pt x="209" y="86"/>
                  </a:lnTo>
                  <a:lnTo>
                    <a:pt x="217" y="83"/>
                  </a:lnTo>
                  <a:lnTo>
                    <a:pt x="225" y="82"/>
                  </a:lnTo>
                  <a:lnTo>
                    <a:pt x="231" y="82"/>
                  </a:lnTo>
                  <a:lnTo>
                    <a:pt x="239" y="80"/>
                  </a:lnTo>
                  <a:lnTo>
                    <a:pt x="247" y="77"/>
                  </a:lnTo>
                  <a:lnTo>
                    <a:pt x="255" y="77"/>
                  </a:lnTo>
                  <a:lnTo>
                    <a:pt x="261" y="75"/>
                  </a:lnTo>
                  <a:lnTo>
                    <a:pt x="269" y="74"/>
                  </a:lnTo>
                  <a:lnTo>
                    <a:pt x="277" y="72"/>
                  </a:lnTo>
                  <a:lnTo>
                    <a:pt x="285" y="72"/>
                  </a:lnTo>
                  <a:lnTo>
                    <a:pt x="293" y="71"/>
                  </a:lnTo>
                  <a:lnTo>
                    <a:pt x="300" y="69"/>
                  </a:lnTo>
                  <a:lnTo>
                    <a:pt x="307" y="68"/>
                  </a:lnTo>
                  <a:lnTo>
                    <a:pt x="315" y="68"/>
                  </a:lnTo>
                  <a:lnTo>
                    <a:pt x="321" y="66"/>
                  </a:lnTo>
                  <a:lnTo>
                    <a:pt x="329" y="66"/>
                  </a:lnTo>
                  <a:lnTo>
                    <a:pt x="335" y="64"/>
                  </a:lnTo>
                  <a:lnTo>
                    <a:pt x="343" y="63"/>
                  </a:lnTo>
                  <a:lnTo>
                    <a:pt x="349" y="63"/>
                  </a:lnTo>
                  <a:lnTo>
                    <a:pt x="357" y="63"/>
                  </a:lnTo>
                  <a:lnTo>
                    <a:pt x="363" y="61"/>
                  </a:lnTo>
                  <a:lnTo>
                    <a:pt x="371" y="60"/>
                  </a:lnTo>
                  <a:lnTo>
                    <a:pt x="377" y="60"/>
                  </a:lnTo>
                  <a:lnTo>
                    <a:pt x="385" y="60"/>
                  </a:lnTo>
                  <a:lnTo>
                    <a:pt x="392" y="60"/>
                  </a:lnTo>
                  <a:lnTo>
                    <a:pt x="398" y="60"/>
                  </a:lnTo>
                  <a:lnTo>
                    <a:pt x="404" y="60"/>
                  </a:lnTo>
                  <a:lnTo>
                    <a:pt x="410" y="60"/>
                  </a:lnTo>
                  <a:lnTo>
                    <a:pt x="417" y="60"/>
                  </a:lnTo>
                  <a:lnTo>
                    <a:pt x="421" y="60"/>
                  </a:lnTo>
                  <a:lnTo>
                    <a:pt x="428" y="60"/>
                  </a:lnTo>
                  <a:lnTo>
                    <a:pt x="434" y="60"/>
                  </a:lnTo>
                  <a:lnTo>
                    <a:pt x="440" y="60"/>
                  </a:lnTo>
                  <a:lnTo>
                    <a:pt x="445" y="61"/>
                  </a:lnTo>
                  <a:lnTo>
                    <a:pt x="451" y="61"/>
                  </a:lnTo>
                  <a:lnTo>
                    <a:pt x="457" y="61"/>
                  </a:lnTo>
                  <a:lnTo>
                    <a:pt x="462" y="61"/>
                  </a:lnTo>
                  <a:lnTo>
                    <a:pt x="468" y="61"/>
                  </a:lnTo>
                  <a:lnTo>
                    <a:pt x="473" y="61"/>
                  </a:lnTo>
                  <a:lnTo>
                    <a:pt x="479" y="63"/>
                  </a:lnTo>
                  <a:lnTo>
                    <a:pt x="484" y="63"/>
                  </a:lnTo>
                  <a:lnTo>
                    <a:pt x="490" y="63"/>
                  </a:lnTo>
                  <a:lnTo>
                    <a:pt x="495" y="63"/>
                  </a:lnTo>
                  <a:lnTo>
                    <a:pt x="501" y="64"/>
                  </a:lnTo>
                  <a:lnTo>
                    <a:pt x="508" y="64"/>
                  </a:lnTo>
                  <a:lnTo>
                    <a:pt x="512" y="64"/>
                  </a:lnTo>
                  <a:lnTo>
                    <a:pt x="517" y="64"/>
                  </a:lnTo>
                  <a:lnTo>
                    <a:pt x="523" y="64"/>
                  </a:lnTo>
                  <a:lnTo>
                    <a:pt x="527" y="64"/>
                  </a:lnTo>
                  <a:lnTo>
                    <a:pt x="533" y="66"/>
                  </a:lnTo>
                  <a:lnTo>
                    <a:pt x="538" y="66"/>
                  </a:lnTo>
                  <a:lnTo>
                    <a:pt x="542" y="66"/>
                  </a:lnTo>
                  <a:lnTo>
                    <a:pt x="547" y="66"/>
                  </a:lnTo>
                  <a:lnTo>
                    <a:pt x="552" y="66"/>
                  </a:lnTo>
                  <a:lnTo>
                    <a:pt x="556" y="68"/>
                  </a:lnTo>
                  <a:lnTo>
                    <a:pt x="561" y="68"/>
                  </a:lnTo>
                  <a:lnTo>
                    <a:pt x="566" y="68"/>
                  </a:lnTo>
                  <a:lnTo>
                    <a:pt x="569" y="68"/>
                  </a:lnTo>
                  <a:lnTo>
                    <a:pt x="574" y="68"/>
                  </a:lnTo>
                  <a:lnTo>
                    <a:pt x="578" y="69"/>
                  </a:lnTo>
                  <a:lnTo>
                    <a:pt x="586" y="69"/>
                  </a:lnTo>
                  <a:lnTo>
                    <a:pt x="594" y="69"/>
                  </a:lnTo>
                  <a:lnTo>
                    <a:pt x="600" y="71"/>
                  </a:lnTo>
                  <a:lnTo>
                    <a:pt x="608" y="71"/>
                  </a:lnTo>
                  <a:lnTo>
                    <a:pt x="615" y="71"/>
                  </a:lnTo>
                  <a:lnTo>
                    <a:pt x="621" y="72"/>
                  </a:lnTo>
                  <a:lnTo>
                    <a:pt x="626" y="72"/>
                  </a:lnTo>
                  <a:lnTo>
                    <a:pt x="632" y="74"/>
                  </a:lnTo>
                  <a:lnTo>
                    <a:pt x="635" y="74"/>
                  </a:lnTo>
                  <a:lnTo>
                    <a:pt x="640" y="74"/>
                  </a:lnTo>
                  <a:lnTo>
                    <a:pt x="643" y="74"/>
                  </a:lnTo>
                  <a:lnTo>
                    <a:pt x="646" y="75"/>
                  </a:lnTo>
                  <a:lnTo>
                    <a:pt x="649" y="75"/>
                  </a:lnTo>
                  <a:lnTo>
                    <a:pt x="651" y="75"/>
                  </a:lnTo>
                  <a:lnTo>
                    <a:pt x="648" y="91"/>
                  </a:lnTo>
                  <a:lnTo>
                    <a:pt x="644" y="91"/>
                  </a:lnTo>
                  <a:lnTo>
                    <a:pt x="641" y="89"/>
                  </a:lnTo>
                  <a:lnTo>
                    <a:pt x="637" y="89"/>
                  </a:lnTo>
                  <a:lnTo>
                    <a:pt x="633" y="89"/>
                  </a:lnTo>
                  <a:lnTo>
                    <a:pt x="629" y="89"/>
                  </a:lnTo>
                  <a:lnTo>
                    <a:pt x="624" y="89"/>
                  </a:lnTo>
                  <a:lnTo>
                    <a:pt x="618" y="88"/>
                  </a:lnTo>
                  <a:lnTo>
                    <a:pt x="611" y="88"/>
                  </a:lnTo>
                  <a:lnTo>
                    <a:pt x="604" y="86"/>
                  </a:lnTo>
                  <a:lnTo>
                    <a:pt x="597" y="86"/>
                  </a:lnTo>
                  <a:lnTo>
                    <a:pt x="593" y="86"/>
                  </a:lnTo>
                  <a:lnTo>
                    <a:pt x="589" y="86"/>
                  </a:lnTo>
                  <a:lnTo>
                    <a:pt x="585" y="85"/>
                  </a:lnTo>
                  <a:lnTo>
                    <a:pt x="582" y="85"/>
                  </a:lnTo>
                  <a:lnTo>
                    <a:pt x="577" y="85"/>
                  </a:lnTo>
                  <a:lnTo>
                    <a:pt x="572" y="85"/>
                  </a:lnTo>
                  <a:lnTo>
                    <a:pt x="569" y="85"/>
                  </a:lnTo>
                  <a:lnTo>
                    <a:pt x="564" y="85"/>
                  </a:lnTo>
                  <a:lnTo>
                    <a:pt x="560" y="83"/>
                  </a:lnTo>
                  <a:lnTo>
                    <a:pt x="555" y="83"/>
                  </a:lnTo>
                  <a:lnTo>
                    <a:pt x="550" y="83"/>
                  </a:lnTo>
                  <a:lnTo>
                    <a:pt x="545" y="83"/>
                  </a:lnTo>
                  <a:lnTo>
                    <a:pt x="539" y="82"/>
                  </a:lnTo>
                  <a:lnTo>
                    <a:pt x="536" y="82"/>
                  </a:lnTo>
                  <a:lnTo>
                    <a:pt x="530" y="82"/>
                  </a:lnTo>
                  <a:lnTo>
                    <a:pt x="525" y="82"/>
                  </a:lnTo>
                  <a:lnTo>
                    <a:pt x="520" y="82"/>
                  </a:lnTo>
                  <a:lnTo>
                    <a:pt x="516" y="82"/>
                  </a:lnTo>
                  <a:lnTo>
                    <a:pt x="509" y="82"/>
                  </a:lnTo>
                  <a:lnTo>
                    <a:pt x="505" y="82"/>
                  </a:lnTo>
                  <a:lnTo>
                    <a:pt x="500" y="82"/>
                  </a:lnTo>
                  <a:lnTo>
                    <a:pt x="494" y="82"/>
                  </a:lnTo>
                  <a:lnTo>
                    <a:pt x="489" y="82"/>
                  </a:lnTo>
                  <a:lnTo>
                    <a:pt x="484" y="82"/>
                  </a:lnTo>
                  <a:lnTo>
                    <a:pt x="479" y="80"/>
                  </a:lnTo>
                  <a:lnTo>
                    <a:pt x="473" y="80"/>
                  </a:lnTo>
                  <a:lnTo>
                    <a:pt x="467" y="80"/>
                  </a:lnTo>
                  <a:lnTo>
                    <a:pt x="462" y="80"/>
                  </a:lnTo>
                  <a:lnTo>
                    <a:pt x="457" y="80"/>
                  </a:lnTo>
                  <a:lnTo>
                    <a:pt x="451" y="80"/>
                  </a:lnTo>
                  <a:lnTo>
                    <a:pt x="446" y="80"/>
                  </a:lnTo>
                  <a:lnTo>
                    <a:pt x="442" y="80"/>
                  </a:lnTo>
                  <a:lnTo>
                    <a:pt x="435" y="80"/>
                  </a:lnTo>
                  <a:lnTo>
                    <a:pt x="431" y="80"/>
                  </a:lnTo>
                  <a:lnTo>
                    <a:pt x="424" y="80"/>
                  </a:lnTo>
                  <a:lnTo>
                    <a:pt x="420" y="82"/>
                  </a:lnTo>
                  <a:lnTo>
                    <a:pt x="413" y="82"/>
                  </a:lnTo>
                  <a:lnTo>
                    <a:pt x="409" y="82"/>
                  </a:lnTo>
                  <a:lnTo>
                    <a:pt x="404" y="82"/>
                  </a:lnTo>
                  <a:lnTo>
                    <a:pt x="399" y="82"/>
                  </a:lnTo>
                  <a:lnTo>
                    <a:pt x="393" y="82"/>
                  </a:lnTo>
                  <a:lnTo>
                    <a:pt x="388" y="82"/>
                  </a:lnTo>
                  <a:lnTo>
                    <a:pt x="382" y="82"/>
                  </a:lnTo>
                  <a:lnTo>
                    <a:pt x="376" y="83"/>
                  </a:lnTo>
                  <a:lnTo>
                    <a:pt x="370" y="83"/>
                  </a:lnTo>
                  <a:lnTo>
                    <a:pt x="363" y="83"/>
                  </a:lnTo>
                  <a:lnTo>
                    <a:pt x="357" y="85"/>
                  </a:lnTo>
                  <a:lnTo>
                    <a:pt x="352" y="86"/>
                  </a:lnTo>
                  <a:lnTo>
                    <a:pt x="344" y="86"/>
                  </a:lnTo>
                  <a:lnTo>
                    <a:pt x="338" y="88"/>
                  </a:lnTo>
                  <a:lnTo>
                    <a:pt x="330" y="88"/>
                  </a:lnTo>
                  <a:lnTo>
                    <a:pt x="324" y="89"/>
                  </a:lnTo>
                  <a:lnTo>
                    <a:pt x="316" y="89"/>
                  </a:lnTo>
                  <a:lnTo>
                    <a:pt x="310" y="91"/>
                  </a:lnTo>
                  <a:lnTo>
                    <a:pt x="302" y="93"/>
                  </a:lnTo>
                  <a:lnTo>
                    <a:pt x="296" y="94"/>
                  </a:lnTo>
                  <a:lnTo>
                    <a:pt x="288" y="96"/>
                  </a:lnTo>
                  <a:lnTo>
                    <a:pt x="282" y="97"/>
                  </a:lnTo>
                  <a:lnTo>
                    <a:pt x="274" y="97"/>
                  </a:lnTo>
                  <a:lnTo>
                    <a:pt x="266" y="99"/>
                  </a:lnTo>
                  <a:lnTo>
                    <a:pt x="258" y="100"/>
                  </a:lnTo>
                  <a:lnTo>
                    <a:pt x="252" y="102"/>
                  </a:lnTo>
                  <a:lnTo>
                    <a:pt x="244" y="104"/>
                  </a:lnTo>
                  <a:lnTo>
                    <a:pt x="236" y="105"/>
                  </a:lnTo>
                  <a:lnTo>
                    <a:pt x="228" y="107"/>
                  </a:lnTo>
                  <a:lnTo>
                    <a:pt x="222" y="108"/>
                  </a:lnTo>
                  <a:lnTo>
                    <a:pt x="214" y="111"/>
                  </a:lnTo>
                  <a:lnTo>
                    <a:pt x="206" y="113"/>
                  </a:lnTo>
                  <a:lnTo>
                    <a:pt x="198" y="115"/>
                  </a:lnTo>
                  <a:lnTo>
                    <a:pt x="192" y="116"/>
                  </a:lnTo>
                  <a:lnTo>
                    <a:pt x="184" y="118"/>
                  </a:lnTo>
                  <a:lnTo>
                    <a:pt x="178" y="119"/>
                  </a:lnTo>
                  <a:lnTo>
                    <a:pt x="170" y="121"/>
                  </a:lnTo>
                  <a:lnTo>
                    <a:pt x="164" y="122"/>
                  </a:lnTo>
                  <a:lnTo>
                    <a:pt x="156" y="124"/>
                  </a:lnTo>
                  <a:lnTo>
                    <a:pt x="150" y="127"/>
                  </a:lnTo>
                  <a:lnTo>
                    <a:pt x="143" y="127"/>
                  </a:lnTo>
                  <a:lnTo>
                    <a:pt x="137" y="129"/>
                  </a:lnTo>
                  <a:lnTo>
                    <a:pt x="131" y="130"/>
                  </a:lnTo>
                  <a:lnTo>
                    <a:pt x="124" y="133"/>
                  </a:lnTo>
                  <a:lnTo>
                    <a:pt x="118" y="133"/>
                  </a:lnTo>
                  <a:lnTo>
                    <a:pt x="112" y="135"/>
                  </a:lnTo>
                  <a:lnTo>
                    <a:pt x="106" y="137"/>
                  </a:lnTo>
                  <a:lnTo>
                    <a:pt x="101" y="138"/>
                  </a:lnTo>
                  <a:lnTo>
                    <a:pt x="95" y="140"/>
                  </a:lnTo>
                  <a:lnTo>
                    <a:pt x="90" y="141"/>
                  </a:lnTo>
                  <a:lnTo>
                    <a:pt x="85" y="141"/>
                  </a:lnTo>
                  <a:lnTo>
                    <a:pt x="80" y="144"/>
                  </a:lnTo>
                  <a:lnTo>
                    <a:pt x="76" y="144"/>
                  </a:lnTo>
                  <a:lnTo>
                    <a:pt x="71" y="146"/>
                  </a:lnTo>
                  <a:lnTo>
                    <a:pt x="68" y="146"/>
                  </a:lnTo>
                  <a:lnTo>
                    <a:pt x="63" y="148"/>
                  </a:lnTo>
                  <a:lnTo>
                    <a:pt x="57" y="149"/>
                  </a:lnTo>
                  <a:lnTo>
                    <a:pt x="51" y="152"/>
                  </a:lnTo>
                  <a:lnTo>
                    <a:pt x="46" y="152"/>
                  </a:lnTo>
                  <a:lnTo>
                    <a:pt x="43" y="154"/>
                  </a:lnTo>
                  <a:lnTo>
                    <a:pt x="41" y="155"/>
                  </a:lnTo>
                  <a:lnTo>
                    <a:pt x="44" y="155"/>
                  </a:lnTo>
                  <a:lnTo>
                    <a:pt x="47" y="154"/>
                  </a:lnTo>
                  <a:lnTo>
                    <a:pt x="52" y="154"/>
                  </a:lnTo>
                  <a:lnTo>
                    <a:pt x="55" y="152"/>
                  </a:lnTo>
                  <a:lnTo>
                    <a:pt x="58" y="152"/>
                  </a:lnTo>
                  <a:lnTo>
                    <a:pt x="62" y="151"/>
                  </a:lnTo>
                  <a:lnTo>
                    <a:pt x="66" y="151"/>
                  </a:lnTo>
                  <a:lnTo>
                    <a:pt x="69" y="149"/>
                  </a:lnTo>
                  <a:lnTo>
                    <a:pt x="74" y="149"/>
                  </a:lnTo>
                  <a:lnTo>
                    <a:pt x="79" y="149"/>
                  </a:lnTo>
                  <a:lnTo>
                    <a:pt x="85" y="149"/>
                  </a:lnTo>
                  <a:lnTo>
                    <a:pt x="90" y="148"/>
                  </a:lnTo>
                  <a:lnTo>
                    <a:pt x="95" y="146"/>
                  </a:lnTo>
                  <a:lnTo>
                    <a:pt x="101" y="144"/>
                  </a:lnTo>
                  <a:lnTo>
                    <a:pt x="107" y="144"/>
                  </a:lnTo>
                  <a:lnTo>
                    <a:pt x="113" y="143"/>
                  </a:lnTo>
                  <a:lnTo>
                    <a:pt x="120" y="141"/>
                  </a:lnTo>
                  <a:lnTo>
                    <a:pt x="126" y="141"/>
                  </a:lnTo>
                  <a:lnTo>
                    <a:pt x="132" y="141"/>
                  </a:lnTo>
                  <a:lnTo>
                    <a:pt x="139" y="140"/>
                  </a:lnTo>
                  <a:lnTo>
                    <a:pt x="145" y="138"/>
                  </a:lnTo>
                  <a:lnTo>
                    <a:pt x="153" y="137"/>
                  </a:lnTo>
                  <a:lnTo>
                    <a:pt x="161" y="137"/>
                  </a:lnTo>
                  <a:lnTo>
                    <a:pt x="167" y="135"/>
                  </a:lnTo>
                  <a:lnTo>
                    <a:pt x="175" y="135"/>
                  </a:lnTo>
                  <a:lnTo>
                    <a:pt x="183" y="133"/>
                  </a:lnTo>
                  <a:lnTo>
                    <a:pt x="190" y="133"/>
                  </a:lnTo>
                  <a:lnTo>
                    <a:pt x="197" y="132"/>
                  </a:lnTo>
                  <a:lnTo>
                    <a:pt x="205" y="130"/>
                  </a:lnTo>
                  <a:lnTo>
                    <a:pt x="212" y="129"/>
                  </a:lnTo>
                  <a:lnTo>
                    <a:pt x="220" y="127"/>
                  </a:lnTo>
                  <a:lnTo>
                    <a:pt x="228" y="127"/>
                  </a:lnTo>
                  <a:lnTo>
                    <a:pt x="236" y="126"/>
                  </a:lnTo>
                  <a:lnTo>
                    <a:pt x="244" y="124"/>
                  </a:lnTo>
                  <a:lnTo>
                    <a:pt x="252" y="124"/>
                  </a:lnTo>
                  <a:lnTo>
                    <a:pt x="260" y="122"/>
                  </a:lnTo>
                  <a:lnTo>
                    <a:pt x="267" y="121"/>
                  </a:lnTo>
                  <a:lnTo>
                    <a:pt x="275" y="119"/>
                  </a:lnTo>
                  <a:lnTo>
                    <a:pt x="283" y="119"/>
                  </a:lnTo>
                  <a:lnTo>
                    <a:pt x="289" y="118"/>
                  </a:lnTo>
                  <a:lnTo>
                    <a:pt x="297" y="118"/>
                  </a:lnTo>
                  <a:lnTo>
                    <a:pt x="305" y="116"/>
                  </a:lnTo>
                  <a:lnTo>
                    <a:pt x="313" y="116"/>
                  </a:lnTo>
                  <a:lnTo>
                    <a:pt x="321" y="115"/>
                  </a:lnTo>
                  <a:lnTo>
                    <a:pt x="327" y="115"/>
                  </a:lnTo>
                  <a:lnTo>
                    <a:pt x="335" y="113"/>
                  </a:lnTo>
                  <a:lnTo>
                    <a:pt x="341" y="111"/>
                  </a:lnTo>
                  <a:lnTo>
                    <a:pt x="348" y="111"/>
                  </a:lnTo>
                  <a:lnTo>
                    <a:pt x="354" y="111"/>
                  </a:lnTo>
                  <a:lnTo>
                    <a:pt x="360" y="110"/>
                  </a:lnTo>
                  <a:lnTo>
                    <a:pt x="368" y="110"/>
                  </a:lnTo>
                  <a:lnTo>
                    <a:pt x="374" y="108"/>
                  </a:lnTo>
                  <a:lnTo>
                    <a:pt x="381" y="108"/>
                  </a:lnTo>
                  <a:lnTo>
                    <a:pt x="385" y="107"/>
                  </a:lnTo>
                  <a:lnTo>
                    <a:pt x="392" y="107"/>
                  </a:lnTo>
                  <a:lnTo>
                    <a:pt x="396" y="107"/>
                  </a:lnTo>
                  <a:lnTo>
                    <a:pt x="403" y="107"/>
                  </a:lnTo>
                  <a:lnTo>
                    <a:pt x="407" y="107"/>
                  </a:lnTo>
                  <a:lnTo>
                    <a:pt x="412" y="107"/>
                  </a:lnTo>
                  <a:lnTo>
                    <a:pt x="417" y="105"/>
                  </a:lnTo>
                  <a:lnTo>
                    <a:pt x="420" y="105"/>
                  </a:lnTo>
                  <a:lnTo>
                    <a:pt x="424" y="105"/>
                  </a:lnTo>
                  <a:lnTo>
                    <a:pt x="429" y="105"/>
                  </a:lnTo>
                  <a:lnTo>
                    <a:pt x="434" y="105"/>
                  </a:lnTo>
                  <a:lnTo>
                    <a:pt x="439" y="105"/>
                  </a:lnTo>
                  <a:lnTo>
                    <a:pt x="443" y="105"/>
                  </a:lnTo>
                  <a:lnTo>
                    <a:pt x="450" y="105"/>
                  </a:lnTo>
                  <a:lnTo>
                    <a:pt x="453" y="104"/>
                  </a:lnTo>
                  <a:lnTo>
                    <a:pt x="457" y="104"/>
                  </a:lnTo>
                  <a:lnTo>
                    <a:pt x="464" y="104"/>
                  </a:lnTo>
                  <a:lnTo>
                    <a:pt x="468" y="104"/>
                  </a:lnTo>
                  <a:lnTo>
                    <a:pt x="473" y="104"/>
                  </a:lnTo>
                  <a:lnTo>
                    <a:pt x="478" y="104"/>
                  </a:lnTo>
                  <a:lnTo>
                    <a:pt x="483" y="104"/>
                  </a:lnTo>
                  <a:lnTo>
                    <a:pt x="487" y="104"/>
                  </a:lnTo>
                  <a:lnTo>
                    <a:pt x="492" y="104"/>
                  </a:lnTo>
                  <a:lnTo>
                    <a:pt x="497" y="104"/>
                  </a:lnTo>
                  <a:lnTo>
                    <a:pt x="501" y="104"/>
                  </a:lnTo>
                  <a:lnTo>
                    <a:pt x="506" y="104"/>
                  </a:lnTo>
                  <a:lnTo>
                    <a:pt x="511" y="104"/>
                  </a:lnTo>
                  <a:lnTo>
                    <a:pt x="516" y="104"/>
                  </a:lnTo>
                  <a:lnTo>
                    <a:pt x="520" y="104"/>
                  </a:lnTo>
                  <a:lnTo>
                    <a:pt x="525" y="104"/>
                  </a:lnTo>
                  <a:lnTo>
                    <a:pt x="530" y="104"/>
                  </a:lnTo>
                  <a:lnTo>
                    <a:pt x="534" y="104"/>
                  </a:lnTo>
                  <a:lnTo>
                    <a:pt x="539" y="104"/>
                  </a:lnTo>
                  <a:lnTo>
                    <a:pt x="544" y="104"/>
                  </a:lnTo>
                  <a:lnTo>
                    <a:pt x="549" y="104"/>
                  </a:lnTo>
                  <a:lnTo>
                    <a:pt x="553" y="104"/>
                  </a:lnTo>
                  <a:lnTo>
                    <a:pt x="556" y="104"/>
                  </a:lnTo>
                  <a:lnTo>
                    <a:pt x="561" y="105"/>
                  </a:lnTo>
                  <a:lnTo>
                    <a:pt x="566" y="105"/>
                  </a:lnTo>
                  <a:lnTo>
                    <a:pt x="569" y="105"/>
                  </a:lnTo>
                  <a:lnTo>
                    <a:pt x="574" y="105"/>
                  </a:lnTo>
                  <a:lnTo>
                    <a:pt x="577" y="105"/>
                  </a:lnTo>
                  <a:lnTo>
                    <a:pt x="585" y="105"/>
                  </a:lnTo>
                  <a:lnTo>
                    <a:pt x="593" y="105"/>
                  </a:lnTo>
                  <a:lnTo>
                    <a:pt x="599" y="105"/>
                  </a:lnTo>
                  <a:lnTo>
                    <a:pt x="605" y="105"/>
                  </a:lnTo>
                  <a:lnTo>
                    <a:pt x="611" y="105"/>
                  </a:lnTo>
                  <a:lnTo>
                    <a:pt x="618" y="105"/>
                  </a:lnTo>
                  <a:lnTo>
                    <a:pt x="621" y="105"/>
                  </a:lnTo>
                  <a:lnTo>
                    <a:pt x="626" y="105"/>
                  </a:lnTo>
                  <a:lnTo>
                    <a:pt x="629" y="105"/>
                  </a:lnTo>
                  <a:lnTo>
                    <a:pt x="633" y="105"/>
                  </a:lnTo>
                  <a:lnTo>
                    <a:pt x="637" y="105"/>
                  </a:lnTo>
                  <a:lnTo>
                    <a:pt x="640" y="107"/>
                  </a:lnTo>
                  <a:lnTo>
                    <a:pt x="640" y="110"/>
                  </a:lnTo>
                  <a:lnTo>
                    <a:pt x="643" y="116"/>
                  </a:lnTo>
                  <a:lnTo>
                    <a:pt x="643" y="119"/>
                  </a:lnTo>
                  <a:lnTo>
                    <a:pt x="643" y="122"/>
                  </a:lnTo>
                  <a:lnTo>
                    <a:pt x="641" y="124"/>
                  </a:lnTo>
                  <a:lnTo>
                    <a:pt x="638" y="126"/>
                  </a:lnTo>
                  <a:lnTo>
                    <a:pt x="633" y="124"/>
                  </a:lnTo>
                  <a:lnTo>
                    <a:pt x="627" y="124"/>
                  </a:lnTo>
                  <a:lnTo>
                    <a:pt x="622" y="122"/>
                  </a:lnTo>
                  <a:lnTo>
                    <a:pt x="619" y="122"/>
                  </a:lnTo>
                  <a:lnTo>
                    <a:pt x="613" y="122"/>
                  </a:lnTo>
                  <a:lnTo>
                    <a:pt x="608" y="122"/>
                  </a:lnTo>
                  <a:lnTo>
                    <a:pt x="600" y="122"/>
                  </a:lnTo>
                  <a:lnTo>
                    <a:pt x="594" y="122"/>
                  </a:lnTo>
                  <a:lnTo>
                    <a:pt x="588" y="122"/>
                  </a:lnTo>
                  <a:lnTo>
                    <a:pt x="580" y="122"/>
                  </a:lnTo>
                  <a:lnTo>
                    <a:pt x="577" y="122"/>
                  </a:lnTo>
                  <a:lnTo>
                    <a:pt x="572" y="122"/>
                  </a:lnTo>
                  <a:lnTo>
                    <a:pt x="569" y="122"/>
                  </a:lnTo>
                  <a:lnTo>
                    <a:pt x="564" y="122"/>
                  </a:lnTo>
                  <a:lnTo>
                    <a:pt x="561" y="122"/>
                  </a:lnTo>
                  <a:lnTo>
                    <a:pt x="556" y="122"/>
                  </a:lnTo>
                  <a:lnTo>
                    <a:pt x="552" y="122"/>
                  </a:lnTo>
                  <a:lnTo>
                    <a:pt x="549" y="122"/>
                  </a:lnTo>
                  <a:lnTo>
                    <a:pt x="544" y="122"/>
                  </a:lnTo>
                  <a:lnTo>
                    <a:pt x="539" y="122"/>
                  </a:lnTo>
                  <a:lnTo>
                    <a:pt x="534" y="122"/>
                  </a:lnTo>
                  <a:lnTo>
                    <a:pt x="530" y="122"/>
                  </a:lnTo>
                  <a:lnTo>
                    <a:pt x="525" y="122"/>
                  </a:lnTo>
                  <a:lnTo>
                    <a:pt x="520" y="122"/>
                  </a:lnTo>
                  <a:lnTo>
                    <a:pt x="516" y="122"/>
                  </a:lnTo>
                  <a:lnTo>
                    <a:pt x="511" y="122"/>
                  </a:lnTo>
                  <a:lnTo>
                    <a:pt x="506" y="122"/>
                  </a:lnTo>
                  <a:lnTo>
                    <a:pt x="501" y="122"/>
                  </a:lnTo>
                  <a:lnTo>
                    <a:pt x="497" y="122"/>
                  </a:lnTo>
                  <a:lnTo>
                    <a:pt x="492" y="122"/>
                  </a:lnTo>
                  <a:lnTo>
                    <a:pt x="487" y="122"/>
                  </a:lnTo>
                  <a:lnTo>
                    <a:pt x="483" y="122"/>
                  </a:lnTo>
                  <a:lnTo>
                    <a:pt x="478" y="122"/>
                  </a:lnTo>
                  <a:lnTo>
                    <a:pt x="473" y="122"/>
                  </a:lnTo>
                  <a:lnTo>
                    <a:pt x="468" y="122"/>
                  </a:lnTo>
                  <a:lnTo>
                    <a:pt x="464" y="122"/>
                  </a:lnTo>
                  <a:lnTo>
                    <a:pt x="457" y="122"/>
                  </a:lnTo>
                  <a:lnTo>
                    <a:pt x="454" y="122"/>
                  </a:lnTo>
                  <a:lnTo>
                    <a:pt x="450" y="122"/>
                  </a:lnTo>
                  <a:lnTo>
                    <a:pt x="443" y="124"/>
                  </a:lnTo>
                  <a:lnTo>
                    <a:pt x="439" y="124"/>
                  </a:lnTo>
                  <a:lnTo>
                    <a:pt x="435" y="124"/>
                  </a:lnTo>
                  <a:lnTo>
                    <a:pt x="429" y="124"/>
                  </a:lnTo>
                  <a:lnTo>
                    <a:pt x="426" y="124"/>
                  </a:lnTo>
                  <a:lnTo>
                    <a:pt x="420" y="124"/>
                  </a:lnTo>
                  <a:lnTo>
                    <a:pt x="417" y="126"/>
                  </a:lnTo>
                  <a:lnTo>
                    <a:pt x="412" y="126"/>
                  </a:lnTo>
                  <a:lnTo>
                    <a:pt x="407" y="126"/>
                  </a:lnTo>
                  <a:lnTo>
                    <a:pt x="404" y="126"/>
                  </a:lnTo>
                  <a:lnTo>
                    <a:pt x="399" y="127"/>
                  </a:lnTo>
                  <a:lnTo>
                    <a:pt x="395" y="127"/>
                  </a:lnTo>
                  <a:lnTo>
                    <a:pt x="390" y="127"/>
                  </a:lnTo>
                  <a:lnTo>
                    <a:pt x="384" y="127"/>
                  </a:lnTo>
                  <a:lnTo>
                    <a:pt x="379" y="127"/>
                  </a:lnTo>
                  <a:lnTo>
                    <a:pt x="373" y="127"/>
                  </a:lnTo>
                  <a:lnTo>
                    <a:pt x="368" y="129"/>
                  </a:lnTo>
                  <a:lnTo>
                    <a:pt x="360" y="129"/>
                  </a:lnTo>
                  <a:lnTo>
                    <a:pt x="355" y="130"/>
                  </a:lnTo>
                  <a:lnTo>
                    <a:pt x="348" y="130"/>
                  </a:lnTo>
                  <a:lnTo>
                    <a:pt x="341" y="132"/>
                  </a:lnTo>
                  <a:lnTo>
                    <a:pt x="335" y="132"/>
                  </a:lnTo>
                  <a:lnTo>
                    <a:pt x="327" y="133"/>
                  </a:lnTo>
                  <a:lnTo>
                    <a:pt x="319" y="133"/>
                  </a:lnTo>
                  <a:lnTo>
                    <a:pt x="313" y="135"/>
                  </a:lnTo>
                  <a:lnTo>
                    <a:pt x="305" y="135"/>
                  </a:lnTo>
                  <a:lnTo>
                    <a:pt x="299" y="137"/>
                  </a:lnTo>
                  <a:lnTo>
                    <a:pt x="289" y="138"/>
                  </a:lnTo>
                  <a:lnTo>
                    <a:pt x="282" y="140"/>
                  </a:lnTo>
                  <a:lnTo>
                    <a:pt x="274" y="140"/>
                  </a:lnTo>
                  <a:lnTo>
                    <a:pt x="266" y="141"/>
                  </a:lnTo>
                  <a:lnTo>
                    <a:pt x="256" y="141"/>
                  </a:lnTo>
                  <a:lnTo>
                    <a:pt x="250" y="143"/>
                  </a:lnTo>
                  <a:lnTo>
                    <a:pt x="241" y="144"/>
                  </a:lnTo>
                  <a:lnTo>
                    <a:pt x="233" y="146"/>
                  </a:lnTo>
                  <a:lnTo>
                    <a:pt x="225" y="148"/>
                  </a:lnTo>
                  <a:lnTo>
                    <a:pt x="216" y="149"/>
                  </a:lnTo>
                  <a:lnTo>
                    <a:pt x="208" y="149"/>
                  </a:lnTo>
                  <a:lnTo>
                    <a:pt x="198" y="151"/>
                  </a:lnTo>
                  <a:lnTo>
                    <a:pt x="190" y="152"/>
                  </a:lnTo>
                  <a:lnTo>
                    <a:pt x="183" y="154"/>
                  </a:lnTo>
                  <a:lnTo>
                    <a:pt x="175" y="155"/>
                  </a:lnTo>
                  <a:lnTo>
                    <a:pt x="167" y="157"/>
                  </a:lnTo>
                  <a:lnTo>
                    <a:pt x="157" y="159"/>
                  </a:lnTo>
                  <a:lnTo>
                    <a:pt x="150" y="159"/>
                  </a:lnTo>
                  <a:lnTo>
                    <a:pt x="142" y="160"/>
                  </a:lnTo>
                  <a:lnTo>
                    <a:pt x="134" y="162"/>
                  </a:lnTo>
                  <a:lnTo>
                    <a:pt x="124" y="162"/>
                  </a:lnTo>
                  <a:lnTo>
                    <a:pt x="118" y="163"/>
                  </a:lnTo>
                  <a:lnTo>
                    <a:pt x="110" y="165"/>
                  </a:lnTo>
                  <a:lnTo>
                    <a:pt x="102" y="166"/>
                  </a:lnTo>
                  <a:lnTo>
                    <a:pt x="95" y="166"/>
                  </a:lnTo>
                  <a:lnTo>
                    <a:pt x="88" y="168"/>
                  </a:lnTo>
                  <a:lnTo>
                    <a:pt x="82" y="170"/>
                  </a:lnTo>
                  <a:lnTo>
                    <a:pt x="76" y="171"/>
                  </a:lnTo>
                  <a:lnTo>
                    <a:pt x="69" y="171"/>
                  </a:lnTo>
                  <a:lnTo>
                    <a:pt x="62" y="173"/>
                  </a:lnTo>
                  <a:lnTo>
                    <a:pt x="55" y="173"/>
                  </a:lnTo>
                  <a:lnTo>
                    <a:pt x="51" y="174"/>
                  </a:lnTo>
                  <a:lnTo>
                    <a:pt x="44" y="174"/>
                  </a:lnTo>
                  <a:lnTo>
                    <a:pt x="40" y="176"/>
                  </a:lnTo>
                  <a:lnTo>
                    <a:pt x="35" y="176"/>
                  </a:lnTo>
                  <a:lnTo>
                    <a:pt x="30" y="177"/>
                  </a:lnTo>
                  <a:lnTo>
                    <a:pt x="25" y="177"/>
                  </a:lnTo>
                  <a:lnTo>
                    <a:pt x="22" y="179"/>
                  </a:lnTo>
                  <a:lnTo>
                    <a:pt x="19" y="179"/>
                  </a:lnTo>
                  <a:lnTo>
                    <a:pt x="16" y="181"/>
                  </a:lnTo>
                  <a:lnTo>
                    <a:pt x="10" y="181"/>
                  </a:lnTo>
                  <a:lnTo>
                    <a:pt x="5" y="182"/>
                  </a:lnTo>
                  <a:lnTo>
                    <a:pt x="3" y="182"/>
                  </a:lnTo>
                  <a:lnTo>
                    <a:pt x="3" y="184"/>
                  </a:lnTo>
                  <a:lnTo>
                    <a:pt x="2" y="181"/>
                  </a:lnTo>
                  <a:lnTo>
                    <a:pt x="0" y="176"/>
                  </a:lnTo>
                  <a:lnTo>
                    <a:pt x="0" y="173"/>
                  </a:lnTo>
                  <a:lnTo>
                    <a:pt x="3" y="170"/>
                  </a:lnTo>
                  <a:lnTo>
                    <a:pt x="5" y="168"/>
                  </a:lnTo>
                  <a:lnTo>
                    <a:pt x="8" y="166"/>
                  </a:lnTo>
                  <a:lnTo>
                    <a:pt x="11" y="166"/>
                  </a:lnTo>
                  <a:lnTo>
                    <a:pt x="18" y="165"/>
                  </a:lnTo>
                  <a:lnTo>
                    <a:pt x="16" y="165"/>
                  </a:lnTo>
                  <a:lnTo>
                    <a:pt x="13" y="163"/>
                  </a:lnTo>
                  <a:lnTo>
                    <a:pt x="11" y="160"/>
                  </a:lnTo>
                  <a:lnTo>
                    <a:pt x="10" y="159"/>
                  </a:lnTo>
                  <a:lnTo>
                    <a:pt x="10" y="154"/>
                  </a:lnTo>
                  <a:lnTo>
                    <a:pt x="13" y="149"/>
                  </a:lnTo>
                  <a:lnTo>
                    <a:pt x="16" y="148"/>
                  </a:lnTo>
                  <a:lnTo>
                    <a:pt x="21" y="144"/>
                  </a:lnTo>
                  <a:lnTo>
                    <a:pt x="24" y="143"/>
                  </a:lnTo>
                  <a:lnTo>
                    <a:pt x="27" y="143"/>
                  </a:lnTo>
                  <a:lnTo>
                    <a:pt x="30" y="141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32" y="141"/>
                  </a:lnTo>
                  <a:lnTo>
                    <a:pt x="27" y="141"/>
                  </a:lnTo>
                  <a:lnTo>
                    <a:pt x="24" y="141"/>
                  </a:lnTo>
                  <a:lnTo>
                    <a:pt x="19" y="140"/>
                  </a:lnTo>
                  <a:lnTo>
                    <a:pt x="16" y="138"/>
                  </a:lnTo>
                  <a:lnTo>
                    <a:pt x="11" y="137"/>
                  </a:lnTo>
                  <a:lnTo>
                    <a:pt x="10" y="135"/>
                  </a:lnTo>
                  <a:lnTo>
                    <a:pt x="14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67"/>
            <p:cNvSpPr>
              <a:spLocks/>
            </p:cNvSpPr>
            <p:nvPr/>
          </p:nvSpPr>
          <p:spPr bwMode="auto">
            <a:xfrm>
              <a:off x="903" y="1676"/>
              <a:ext cx="13" cy="13"/>
            </a:xfrm>
            <a:custGeom>
              <a:avLst/>
              <a:gdLst>
                <a:gd name="T0" fmla="*/ 1 w 27"/>
                <a:gd name="T1" fmla="*/ 2 h 25"/>
                <a:gd name="T2" fmla="*/ 1 w 27"/>
                <a:gd name="T3" fmla="*/ 2 h 25"/>
                <a:gd name="T4" fmla="*/ 1 w 27"/>
                <a:gd name="T5" fmla="*/ 1 h 25"/>
                <a:gd name="T6" fmla="*/ 1 w 27"/>
                <a:gd name="T7" fmla="*/ 1 h 25"/>
                <a:gd name="T8" fmla="*/ 1 w 27"/>
                <a:gd name="T9" fmla="*/ 1 h 25"/>
                <a:gd name="T10" fmla="*/ 0 w 27"/>
                <a:gd name="T11" fmla="*/ 1 h 25"/>
                <a:gd name="T12" fmla="*/ 0 w 27"/>
                <a:gd name="T13" fmla="*/ 0 h 25"/>
                <a:gd name="T14" fmla="*/ 0 w 27"/>
                <a:gd name="T15" fmla="*/ 1 h 25"/>
                <a:gd name="T16" fmla="*/ 0 w 27"/>
                <a:gd name="T17" fmla="*/ 1 h 25"/>
                <a:gd name="T18" fmla="*/ 0 w 27"/>
                <a:gd name="T19" fmla="*/ 1 h 25"/>
                <a:gd name="T20" fmla="*/ 0 w 27"/>
                <a:gd name="T21" fmla="*/ 1 h 25"/>
                <a:gd name="T22" fmla="*/ 0 w 27"/>
                <a:gd name="T23" fmla="*/ 1 h 25"/>
                <a:gd name="T24" fmla="*/ 0 w 27"/>
                <a:gd name="T25" fmla="*/ 2 h 25"/>
                <a:gd name="T26" fmla="*/ 0 w 27"/>
                <a:gd name="T27" fmla="*/ 2 h 25"/>
                <a:gd name="T28" fmla="*/ 1 w 27"/>
                <a:gd name="T29" fmla="*/ 2 h 25"/>
                <a:gd name="T30" fmla="*/ 1 w 27"/>
                <a:gd name="T31" fmla="*/ 2 h 25"/>
                <a:gd name="T32" fmla="*/ 1 w 27"/>
                <a:gd name="T33" fmla="*/ 2 h 25"/>
                <a:gd name="T34" fmla="*/ 1 w 27"/>
                <a:gd name="T35" fmla="*/ 2 h 25"/>
                <a:gd name="T36" fmla="*/ 1 w 27"/>
                <a:gd name="T37" fmla="*/ 2 h 25"/>
                <a:gd name="T38" fmla="*/ 1 w 27"/>
                <a:gd name="T39" fmla="*/ 2 h 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"/>
                <a:gd name="T61" fmla="*/ 0 h 25"/>
                <a:gd name="T62" fmla="*/ 27 w 27"/>
                <a:gd name="T63" fmla="*/ 25 h 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" h="25">
                  <a:moveTo>
                    <a:pt x="27" y="20"/>
                  </a:moveTo>
                  <a:lnTo>
                    <a:pt x="25" y="17"/>
                  </a:lnTo>
                  <a:lnTo>
                    <a:pt x="23" y="14"/>
                  </a:lnTo>
                  <a:lnTo>
                    <a:pt x="20" y="11"/>
                  </a:lnTo>
                  <a:lnTo>
                    <a:pt x="17" y="8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5" y="16"/>
                  </a:lnTo>
                  <a:lnTo>
                    <a:pt x="8" y="20"/>
                  </a:lnTo>
                  <a:lnTo>
                    <a:pt x="12" y="23"/>
                  </a:lnTo>
                  <a:lnTo>
                    <a:pt x="17" y="25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1068"/>
            <p:cNvSpPr>
              <a:spLocks/>
            </p:cNvSpPr>
            <p:nvPr/>
          </p:nvSpPr>
          <p:spPr bwMode="auto">
            <a:xfrm>
              <a:off x="915" y="1680"/>
              <a:ext cx="56" cy="49"/>
            </a:xfrm>
            <a:custGeom>
              <a:avLst/>
              <a:gdLst>
                <a:gd name="T0" fmla="*/ 0 w 114"/>
                <a:gd name="T1" fmla="*/ 3 h 99"/>
                <a:gd name="T2" fmla="*/ 0 w 114"/>
                <a:gd name="T3" fmla="*/ 2 h 99"/>
                <a:gd name="T4" fmla="*/ 0 w 114"/>
                <a:gd name="T5" fmla="*/ 2 h 99"/>
                <a:gd name="T6" fmla="*/ 0 w 114"/>
                <a:gd name="T7" fmla="*/ 1 h 99"/>
                <a:gd name="T8" fmla="*/ 1 w 114"/>
                <a:gd name="T9" fmla="*/ 0 h 99"/>
                <a:gd name="T10" fmla="*/ 3 w 114"/>
                <a:gd name="T11" fmla="*/ 0 h 99"/>
                <a:gd name="T12" fmla="*/ 4 w 114"/>
                <a:gd name="T13" fmla="*/ 0 h 99"/>
                <a:gd name="T14" fmla="*/ 5 w 114"/>
                <a:gd name="T15" fmla="*/ 0 h 99"/>
                <a:gd name="T16" fmla="*/ 5 w 114"/>
                <a:gd name="T17" fmla="*/ 1 h 99"/>
                <a:gd name="T18" fmla="*/ 6 w 114"/>
                <a:gd name="T19" fmla="*/ 1 h 99"/>
                <a:gd name="T20" fmla="*/ 6 w 114"/>
                <a:gd name="T21" fmla="*/ 2 h 99"/>
                <a:gd name="T22" fmla="*/ 6 w 114"/>
                <a:gd name="T23" fmla="*/ 3 h 99"/>
                <a:gd name="T24" fmla="*/ 6 w 114"/>
                <a:gd name="T25" fmla="*/ 4 h 99"/>
                <a:gd name="T26" fmla="*/ 5 w 114"/>
                <a:gd name="T27" fmla="*/ 4 h 99"/>
                <a:gd name="T28" fmla="*/ 5 w 114"/>
                <a:gd name="T29" fmla="*/ 3 h 99"/>
                <a:gd name="T30" fmla="*/ 5 w 114"/>
                <a:gd name="T31" fmla="*/ 2 h 99"/>
                <a:gd name="T32" fmla="*/ 5 w 114"/>
                <a:gd name="T33" fmla="*/ 1 h 99"/>
                <a:gd name="T34" fmla="*/ 4 w 114"/>
                <a:gd name="T35" fmla="*/ 0 h 99"/>
                <a:gd name="T36" fmla="*/ 3 w 114"/>
                <a:gd name="T37" fmla="*/ 0 h 99"/>
                <a:gd name="T38" fmla="*/ 2 w 114"/>
                <a:gd name="T39" fmla="*/ 1 h 99"/>
                <a:gd name="T40" fmla="*/ 1 w 114"/>
                <a:gd name="T41" fmla="*/ 2 h 99"/>
                <a:gd name="T42" fmla="*/ 2 w 114"/>
                <a:gd name="T43" fmla="*/ 2 h 99"/>
                <a:gd name="T44" fmla="*/ 3 w 114"/>
                <a:gd name="T45" fmla="*/ 2 h 99"/>
                <a:gd name="T46" fmla="*/ 3 w 114"/>
                <a:gd name="T47" fmla="*/ 3 h 99"/>
                <a:gd name="T48" fmla="*/ 2 w 114"/>
                <a:gd name="T49" fmla="*/ 3 h 99"/>
                <a:gd name="T50" fmla="*/ 2 w 114"/>
                <a:gd name="T51" fmla="*/ 3 h 99"/>
                <a:gd name="T52" fmla="*/ 3 w 114"/>
                <a:gd name="T53" fmla="*/ 4 h 99"/>
                <a:gd name="T54" fmla="*/ 3 w 114"/>
                <a:gd name="T55" fmla="*/ 5 h 99"/>
                <a:gd name="T56" fmla="*/ 4 w 114"/>
                <a:gd name="T57" fmla="*/ 5 h 99"/>
                <a:gd name="T58" fmla="*/ 4 w 114"/>
                <a:gd name="T59" fmla="*/ 5 h 99"/>
                <a:gd name="T60" fmla="*/ 4 w 114"/>
                <a:gd name="T61" fmla="*/ 6 h 99"/>
                <a:gd name="T62" fmla="*/ 3 w 114"/>
                <a:gd name="T63" fmla="*/ 6 h 99"/>
                <a:gd name="T64" fmla="*/ 2 w 114"/>
                <a:gd name="T65" fmla="*/ 6 h 99"/>
                <a:gd name="T66" fmla="*/ 1 w 114"/>
                <a:gd name="T67" fmla="*/ 6 h 99"/>
                <a:gd name="T68" fmla="*/ 1 w 114"/>
                <a:gd name="T69" fmla="*/ 5 h 99"/>
                <a:gd name="T70" fmla="*/ 1 w 114"/>
                <a:gd name="T71" fmla="*/ 5 h 99"/>
                <a:gd name="T72" fmla="*/ 2 w 114"/>
                <a:gd name="T73" fmla="*/ 4 h 99"/>
                <a:gd name="T74" fmla="*/ 1 w 114"/>
                <a:gd name="T75" fmla="*/ 4 h 99"/>
                <a:gd name="T76" fmla="*/ 1 w 114"/>
                <a:gd name="T77" fmla="*/ 3 h 99"/>
                <a:gd name="T78" fmla="*/ 0 w 114"/>
                <a:gd name="T79" fmla="*/ 3 h 99"/>
                <a:gd name="T80" fmla="*/ 0 w 114"/>
                <a:gd name="T81" fmla="*/ 3 h 99"/>
                <a:gd name="T82" fmla="*/ 0 w 114"/>
                <a:gd name="T83" fmla="*/ 4 h 99"/>
                <a:gd name="T84" fmla="*/ 0 w 114"/>
                <a:gd name="T85" fmla="*/ 4 h 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4"/>
                <a:gd name="T130" fmla="*/ 0 h 99"/>
                <a:gd name="T131" fmla="*/ 114 w 114"/>
                <a:gd name="T132" fmla="*/ 99 h 9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4" h="99">
                  <a:moveTo>
                    <a:pt x="2" y="71"/>
                  </a:moveTo>
                  <a:lnTo>
                    <a:pt x="2" y="68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2" y="41"/>
                  </a:lnTo>
                  <a:lnTo>
                    <a:pt x="2" y="36"/>
                  </a:lnTo>
                  <a:lnTo>
                    <a:pt x="5" y="33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5" y="17"/>
                  </a:lnTo>
                  <a:lnTo>
                    <a:pt x="21" y="11"/>
                  </a:lnTo>
                  <a:lnTo>
                    <a:pt x="29" y="6"/>
                  </a:lnTo>
                  <a:lnTo>
                    <a:pt x="37" y="3"/>
                  </a:lnTo>
                  <a:lnTo>
                    <a:pt x="43" y="2"/>
                  </a:lnTo>
                  <a:lnTo>
                    <a:pt x="51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70" y="2"/>
                  </a:lnTo>
                  <a:lnTo>
                    <a:pt x="74" y="2"/>
                  </a:lnTo>
                  <a:lnTo>
                    <a:pt x="81" y="3"/>
                  </a:lnTo>
                  <a:lnTo>
                    <a:pt x="84" y="3"/>
                  </a:lnTo>
                  <a:lnTo>
                    <a:pt x="88" y="6"/>
                  </a:lnTo>
                  <a:lnTo>
                    <a:pt x="95" y="13"/>
                  </a:lnTo>
                  <a:lnTo>
                    <a:pt x="96" y="19"/>
                  </a:lnTo>
                  <a:lnTo>
                    <a:pt x="98" y="22"/>
                  </a:lnTo>
                  <a:lnTo>
                    <a:pt x="101" y="25"/>
                  </a:lnTo>
                  <a:lnTo>
                    <a:pt x="104" y="27"/>
                  </a:lnTo>
                  <a:lnTo>
                    <a:pt x="107" y="27"/>
                  </a:lnTo>
                  <a:lnTo>
                    <a:pt x="114" y="30"/>
                  </a:lnTo>
                  <a:lnTo>
                    <a:pt x="112" y="33"/>
                  </a:lnTo>
                  <a:lnTo>
                    <a:pt x="110" y="39"/>
                  </a:lnTo>
                  <a:lnTo>
                    <a:pt x="110" y="46"/>
                  </a:lnTo>
                  <a:lnTo>
                    <a:pt x="112" y="52"/>
                  </a:lnTo>
                  <a:lnTo>
                    <a:pt x="110" y="58"/>
                  </a:lnTo>
                  <a:lnTo>
                    <a:pt x="110" y="63"/>
                  </a:lnTo>
                  <a:lnTo>
                    <a:pt x="107" y="68"/>
                  </a:lnTo>
                  <a:lnTo>
                    <a:pt x="106" y="69"/>
                  </a:lnTo>
                  <a:lnTo>
                    <a:pt x="101" y="68"/>
                  </a:lnTo>
                  <a:lnTo>
                    <a:pt x="96" y="66"/>
                  </a:lnTo>
                  <a:lnTo>
                    <a:pt x="93" y="63"/>
                  </a:lnTo>
                  <a:lnTo>
                    <a:pt x="88" y="60"/>
                  </a:lnTo>
                  <a:lnTo>
                    <a:pt x="85" y="57"/>
                  </a:lnTo>
                  <a:lnTo>
                    <a:pt x="84" y="52"/>
                  </a:lnTo>
                  <a:lnTo>
                    <a:pt x="82" y="49"/>
                  </a:lnTo>
                  <a:lnTo>
                    <a:pt x="82" y="44"/>
                  </a:lnTo>
                  <a:lnTo>
                    <a:pt x="81" y="36"/>
                  </a:lnTo>
                  <a:lnTo>
                    <a:pt x="82" y="30"/>
                  </a:lnTo>
                  <a:lnTo>
                    <a:pt x="81" y="22"/>
                  </a:lnTo>
                  <a:lnTo>
                    <a:pt x="76" y="17"/>
                  </a:lnTo>
                  <a:lnTo>
                    <a:pt x="71" y="14"/>
                  </a:lnTo>
                  <a:lnTo>
                    <a:pt x="66" y="14"/>
                  </a:lnTo>
                  <a:lnTo>
                    <a:pt x="62" y="13"/>
                  </a:lnTo>
                  <a:lnTo>
                    <a:pt x="57" y="13"/>
                  </a:lnTo>
                  <a:lnTo>
                    <a:pt x="51" y="13"/>
                  </a:lnTo>
                  <a:lnTo>
                    <a:pt x="46" y="14"/>
                  </a:lnTo>
                  <a:lnTo>
                    <a:pt x="41" y="16"/>
                  </a:lnTo>
                  <a:lnTo>
                    <a:pt x="38" y="17"/>
                  </a:lnTo>
                  <a:lnTo>
                    <a:pt x="32" y="22"/>
                  </a:lnTo>
                  <a:lnTo>
                    <a:pt x="30" y="28"/>
                  </a:lnTo>
                  <a:lnTo>
                    <a:pt x="29" y="35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5" y="38"/>
                  </a:lnTo>
                  <a:lnTo>
                    <a:pt x="41" y="38"/>
                  </a:lnTo>
                  <a:lnTo>
                    <a:pt x="48" y="38"/>
                  </a:lnTo>
                  <a:lnTo>
                    <a:pt x="52" y="39"/>
                  </a:lnTo>
                  <a:lnTo>
                    <a:pt x="59" y="44"/>
                  </a:lnTo>
                  <a:lnTo>
                    <a:pt x="62" y="49"/>
                  </a:lnTo>
                  <a:lnTo>
                    <a:pt x="62" y="50"/>
                  </a:lnTo>
                  <a:lnTo>
                    <a:pt x="57" y="50"/>
                  </a:lnTo>
                  <a:lnTo>
                    <a:pt x="51" y="52"/>
                  </a:lnTo>
                  <a:lnTo>
                    <a:pt x="46" y="54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60"/>
                  </a:lnTo>
                  <a:lnTo>
                    <a:pt x="46" y="65"/>
                  </a:lnTo>
                  <a:lnTo>
                    <a:pt x="49" y="71"/>
                  </a:lnTo>
                  <a:lnTo>
                    <a:pt x="49" y="74"/>
                  </a:lnTo>
                  <a:lnTo>
                    <a:pt x="51" y="79"/>
                  </a:lnTo>
                  <a:lnTo>
                    <a:pt x="51" y="80"/>
                  </a:lnTo>
                  <a:lnTo>
                    <a:pt x="54" y="82"/>
                  </a:lnTo>
                  <a:lnTo>
                    <a:pt x="59" y="82"/>
                  </a:lnTo>
                  <a:lnTo>
                    <a:pt x="65" y="82"/>
                  </a:lnTo>
                  <a:lnTo>
                    <a:pt x="68" y="82"/>
                  </a:lnTo>
                  <a:lnTo>
                    <a:pt x="70" y="83"/>
                  </a:lnTo>
                  <a:lnTo>
                    <a:pt x="71" y="85"/>
                  </a:lnTo>
                  <a:lnTo>
                    <a:pt x="73" y="91"/>
                  </a:lnTo>
                  <a:lnTo>
                    <a:pt x="73" y="97"/>
                  </a:lnTo>
                  <a:lnTo>
                    <a:pt x="70" y="99"/>
                  </a:lnTo>
                  <a:lnTo>
                    <a:pt x="65" y="97"/>
                  </a:lnTo>
                  <a:lnTo>
                    <a:pt x="59" y="96"/>
                  </a:lnTo>
                  <a:lnTo>
                    <a:pt x="54" y="96"/>
                  </a:lnTo>
                  <a:lnTo>
                    <a:pt x="51" y="96"/>
                  </a:lnTo>
                  <a:lnTo>
                    <a:pt x="46" y="96"/>
                  </a:lnTo>
                  <a:lnTo>
                    <a:pt x="43" y="97"/>
                  </a:lnTo>
                  <a:lnTo>
                    <a:pt x="38" y="96"/>
                  </a:lnTo>
                  <a:lnTo>
                    <a:pt x="33" y="96"/>
                  </a:lnTo>
                  <a:lnTo>
                    <a:pt x="30" y="96"/>
                  </a:lnTo>
                  <a:lnTo>
                    <a:pt x="27" y="96"/>
                  </a:lnTo>
                  <a:lnTo>
                    <a:pt x="22" y="94"/>
                  </a:lnTo>
                  <a:lnTo>
                    <a:pt x="21" y="94"/>
                  </a:lnTo>
                  <a:lnTo>
                    <a:pt x="21" y="90"/>
                  </a:lnTo>
                  <a:lnTo>
                    <a:pt x="21" y="86"/>
                  </a:lnTo>
                  <a:lnTo>
                    <a:pt x="21" y="83"/>
                  </a:lnTo>
                  <a:lnTo>
                    <a:pt x="22" y="83"/>
                  </a:lnTo>
                  <a:lnTo>
                    <a:pt x="33" y="83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29" y="71"/>
                  </a:lnTo>
                  <a:lnTo>
                    <a:pt x="26" y="71"/>
                  </a:lnTo>
                  <a:lnTo>
                    <a:pt x="26" y="69"/>
                  </a:lnTo>
                  <a:lnTo>
                    <a:pt x="26" y="63"/>
                  </a:lnTo>
                  <a:lnTo>
                    <a:pt x="27" y="57"/>
                  </a:lnTo>
                  <a:lnTo>
                    <a:pt x="26" y="52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15" y="50"/>
                  </a:lnTo>
                  <a:lnTo>
                    <a:pt x="13" y="54"/>
                  </a:lnTo>
                  <a:lnTo>
                    <a:pt x="13" y="57"/>
                  </a:lnTo>
                  <a:lnTo>
                    <a:pt x="13" y="60"/>
                  </a:lnTo>
                  <a:lnTo>
                    <a:pt x="15" y="65"/>
                  </a:lnTo>
                  <a:lnTo>
                    <a:pt x="16" y="69"/>
                  </a:lnTo>
                  <a:lnTo>
                    <a:pt x="15" y="72"/>
                  </a:lnTo>
                  <a:lnTo>
                    <a:pt x="10" y="72"/>
                  </a:lnTo>
                  <a:lnTo>
                    <a:pt x="7" y="72"/>
                  </a:lnTo>
                  <a:lnTo>
                    <a:pt x="4" y="71"/>
                  </a:lnTo>
                  <a:lnTo>
                    <a:pt x="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1069"/>
            <p:cNvSpPr>
              <a:spLocks/>
            </p:cNvSpPr>
            <p:nvPr/>
          </p:nvSpPr>
          <p:spPr bwMode="auto">
            <a:xfrm>
              <a:off x="987" y="1597"/>
              <a:ext cx="41" cy="39"/>
            </a:xfrm>
            <a:custGeom>
              <a:avLst/>
              <a:gdLst>
                <a:gd name="T0" fmla="*/ 1 w 82"/>
                <a:gd name="T1" fmla="*/ 1 h 77"/>
                <a:gd name="T2" fmla="*/ 1 w 82"/>
                <a:gd name="T3" fmla="*/ 1 h 77"/>
                <a:gd name="T4" fmla="*/ 1 w 82"/>
                <a:gd name="T5" fmla="*/ 2 h 77"/>
                <a:gd name="T6" fmla="*/ 1 w 82"/>
                <a:gd name="T7" fmla="*/ 2 h 77"/>
                <a:gd name="T8" fmla="*/ 1 w 82"/>
                <a:gd name="T9" fmla="*/ 2 h 77"/>
                <a:gd name="T10" fmla="*/ 3 w 82"/>
                <a:gd name="T11" fmla="*/ 3 h 77"/>
                <a:gd name="T12" fmla="*/ 1 w 82"/>
                <a:gd name="T13" fmla="*/ 3 h 77"/>
                <a:gd name="T14" fmla="*/ 1 w 82"/>
                <a:gd name="T15" fmla="*/ 3 h 77"/>
                <a:gd name="T16" fmla="*/ 1 w 82"/>
                <a:gd name="T17" fmla="*/ 3 h 77"/>
                <a:gd name="T18" fmla="*/ 1 w 82"/>
                <a:gd name="T19" fmla="*/ 4 h 77"/>
                <a:gd name="T20" fmla="*/ 1 w 82"/>
                <a:gd name="T21" fmla="*/ 4 h 77"/>
                <a:gd name="T22" fmla="*/ 1 w 82"/>
                <a:gd name="T23" fmla="*/ 5 h 77"/>
                <a:gd name="T24" fmla="*/ 1 w 82"/>
                <a:gd name="T25" fmla="*/ 5 h 77"/>
                <a:gd name="T26" fmla="*/ 1 w 82"/>
                <a:gd name="T27" fmla="*/ 5 h 77"/>
                <a:gd name="T28" fmla="*/ 3 w 82"/>
                <a:gd name="T29" fmla="*/ 5 h 77"/>
                <a:gd name="T30" fmla="*/ 3 w 82"/>
                <a:gd name="T31" fmla="*/ 5 h 77"/>
                <a:gd name="T32" fmla="*/ 4 w 82"/>
                <a:gd name="T33" fmla="*/ 5 h 77"/>
                <a:gd name="T34" fmla="*/ 5 w 82"/>
                <a:gd name="T35" fmla="*/ 5 h 77"/>
                <a:gd name="T36" fmla="*/ 5 w 82"/>
                <a:gd name="T37" fmla="*/ 5 h 77"/>
                <a:gd name="T38" fmla="*/ 3 w 82"/>
                <a:gd name="T39" fmla="*/ 4 h 77"/>
                <a:gd name="T40" fmla="*/ 3 w 82"/>
                <a:gd name="T41" fmla="*/ 4 h 77"/>
                <a:gd name="T42" fmla="*/ 3 w 82"/>
                <a:gd name="T43" fmla="*/ 4 h 77"/>
                <a:gd name="T44" fmla="*/ 1 w 82"/>
                <a:gd name="T45" fmla="*/ 4 h 77"/>
                <a:gd name="T46" fmla="*/ 1 w 82"/>
                <a:gd name="T47" fmla="*/ 4 h 77"/>
                <a:gd name="T48" fmla="*/ 1 w 82"/>
                <a:gd name="T49" fmla="*/ 4 h 77"/>
                <a:gd name="T50" fmla="*/ 1 w 82"/>
                <a:gd name="T51" fmla="*/ 4 h 77"/>
                <a:gd name="T52" fmla="*/ 1 w 82"/>
                <a:gd name="T53" fmla="*/ 4 h 77"/>
                <a:gd name="T54" fmla="*/ 3 w 82"/>
                <a:gd name="T55" fmla="*/ 4 h 77"/>
                <a:gd name="T56" fmla="*/ 3 w 82"/>
                <a:gd name="T57" fmla="*/ 3 h 77"/>
                <a:gd name="T58" fmla="*/ 3 w 82"/>
                <a:gd name="T59" fmla="*/ 3 h 77"/>
                <a:gd name="T60" fmla="*/ 3 w 82"/>
                <a:gd name="T61" fmla="*/ 2 h 77"/>
                <a:gd name="T62" fmla="*/ 3 w 82"/>
                <a:gd name="T63" fmla="*/ 2 h 77"/>
                <a:gd name="T64" fmla="*/ 3 w 82"/>
                <a:gd name="T65" fmla="*/ 1 h 77"/>
                <a:gd name="T66" fmla="*/ 3 w 82"/>
                <a:gd name="T67" fmla="*/ 2 h 77"/>
                <a:gd name="T68" fmla="*/ 5 w 82"/>
                <a:gd name="T69" fmla="*/ 2 h 77"/>
                <a:gd name="T70" fmla="*/ 5 w 82"/>
                <a:gd name="T71" fmla="*/ 2 h 77"/>
                <a:gd name="T72" fmla="*/ 5 w 82"/>
                <a:gd name="T73" fmla="*/ 1 h 77"/>
                <a:gd name="T74" fmla="*/ 5 w 82"/>
                <a:gd name="T75" fmla="*/ 1 h 77"/>
                <a:gd name="T76" fmla="*/ 5 w 82"/>
                <a:gd name="T77" fmla="*/ 0 h 77"/>
                <a:gd name="T78" fmla="*/ 3 w 82"/>
                <a:gd name="T79" fmla="*/ 0 h 77"/>
                <a:gd name="T80" fmla="*/ 3 w 82"/>
                <a:gd name="T81" fmla="*/ 0 h 77"/>
                <a:gd name="T82" fmla="*/ 3 w 82"/>
                <a:gd name="T83" fmla="*/ 1 h 77"/>
                <a:gd name="T84" fmla="*/ 3 w 82"/>
                <a:gd name="T85" fmla="*/ 1 h 77"/>
                <a:gd name="T86" fmla="*/ 1 w 82"/>
                <a:gd name="T87" fmla="*/ 1 h 77"/>
                <a:gd name="T88" fmla="*/ 1 w 82"/>
                <a:gd name="T89" fmla="*/ 1 h 77"/>
                <a:gd name="T90" fmla="*/ 1 w 82"/>
                <a:gd name="T91" fmla="*/ 1 h 77"/>
                <a:gd name="T92" fmla="*/ 1 w 82"/>
                <a:gd name="T93" fmla="*/ 1 h 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"/>
                <a:gd name="T142" fmla="*/ 0 h 77"/>
                <a:gd name="T143" fmla="*/ 82 w 82"/>
                <a:gd name="T144" fmla="*/ 77 h 7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" h="77">
                  <a:moveTo>
                    <a:pt x="6" y="7"/>
                  </a:moveTo>
                  <a:lnTo>
                    <a:pt x="6" y="7"/>
                  </a:lnTo>
                  <a:lnTo>
                    <a:pt x="6" y="10"/>
                  </a:lnTo>
                  <a:lnTo>
                    <a:pt x="8" y="15"/>
                  </a:lnTo>
                  <a:lnTo>
                    <a:pt x="11" y="18"/>
                  </a:lnTo>
                  <a:lnTo>
                    <a:pt x="14" y="18"/>
                  </a:lnTo>
                  <a:lnTo>
                    <a:pt x="20" y="18"/>
                  </a:lnTo>
                  <a:lnTo>
                    <a:pt x="27" y="18"/>
                  </a:lnTo>
                  <a:lnTo>
                    <a:pt x="30" y="22"/>
                  </a:lnTo>
                  <a:lnTo>
                    <a:pt x="31" y="26"/>
                  </a:lnTo>
                  <a:lnTo>
                    <a:pt x="33" y="32"/>
                  </a:lnTo>
                  <a:lnTo>
                    <a:pt x="33" y="35"/>
                  </a:lnTo>
                  <a:lnTo>
                    <a:pt x="30" y="40"/>
                  </a:lnTo>
                  <a:lnTo>
                    <a:pt x="25" y="40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3" y="46"/>
                  </a:lnTo>
                  <a:lnTo>
                    <a:pt x="8" y="47"/>
                  </a:lnTo>
                  <a:lnTo>
                    <a:pt x="5" y="51"/>
                  </a:lnTo>
                  <a:lnTo>
                    <a:pt x="2" y="51"/>
                  </a:lnTo>
                  <a:lnTo>
                    <a:pt x="2" y="52"/>
                  </a:lnTo>
                  <a:lnTo>
                    <a:pt x="2" y="55"/>
                  </a:lnTo>
                  <a:lnTo>
                    <a:pt x="0" y="60"/>
                  </a:lnTo>
                  <a:lnTo>
                    <a:pt x="2" y="65"/>
                  </a:lnTo>
                  <a:lnTo>
                    <a:pt x="5" y="68"/>
                  </a:lnTo>
                  <a:lnTo>
                    <a:pt x="8" y="68"/>
                  </a:lnTo>
                  <a:lnTo>
                    <a:pt x="14" y="68"/>
                  </a:lnTo>
                  <a:lnTo>
                    <a:pt x="19" y="68"/>
                  </a:lnTo>
                  <a:lnTo>
                    <a:pt x="27" y="68"/>
                  </a:lnTo>
                  <a:lnTo>
                    <a:pt x="33" y="68"/>
                  </a:lnTo>
                  <a:lnTo>
                    <a:pt x="39" y="68"/>
                  </a:lnTo>
                  <a:lnTo>
                    <a:pt x="42" y="68"/>
                  </a:lnTo>
                  <a:lnTo>
                    <a:pt x="46" y="68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8" y="73"/>
                  </a:lnTo>
                  <a:lnTo>
                    <a:pt x="69" y="69"/>
                  </a:lnTo>
                  <a:lnTo>
                    <a:pt x="66" y="66"/>
                  </a:lnTo>
                  <a:lnTo>
                    <a:pt x="60" y="63"/>
                  </a:lnTo>
                  <a:lnTo>
                    <a:pt x="57" y="60"/>
                  </a:lnTo>
                  <a:lnTo>
                    <a:pt x="50" y="58"/>
                  </a:lnTo>
                  <a:lnTo>
                    <a:pt x="47" y="58"/>
                  </a:lnTo>
                  <a:lnTo>
                    <a:pt x="42" y="58"/>
                  </a:lnTo>
                  <a:lnTo>
                    <a:pt x="39" y="57"/>
                  </a:lnTo>
                  <a:lnTo>
                    <a:pt x="33" y="57"/>
                  </a:lnTo>
                  <a:lnTo>
                    <a:pt x="28" y="57"/>
                  </a:lnTo>
                  <a:lnTo>
                    <a:pt x="24" y="55"/>
                  </a:lnTo>
                  <a:lnTo>
                    <a:pt x="19" y="55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7" y="55"/>
                  </a:lnTo>
                  <a:lnTo>
                    <a:pt x="20" y="55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6" y="51"/>
                  </a:lnTo>
                  <a:lnTo>
                    <a:pt x="41" y="49"/>
                  </a:lnTo>
                  <a:lnTo>
                    <a:pt x="46" y="46"/>
                  </a:lnTo>
                  <a:lnTo>
                    <a:pt x="49" y="43"/>
                  </a:lnTo>
                  <a:lnTo>
                    <a:pt x="49" y="38"/>
                  </a:lnTo>
                  <a:lnTo>
                    <a:pt x="49" y="33"/>
                  </a:lnTo>
                  <a:lnTo>
                    <a:pt x="49" y="30"/>
                  </a:lnTo>
                  <a:lnTo>
                    <a:pt x="49" y="26"/>
                  </a:lnTo>
                  <a:lnTo>
                    <a:pt x="49" y="21"/>
                  </a:lnTo>
                  <a:lnTo>
                    <a:pt x="49" y="18"/>
                  </a:lnTo>
                  <a:lnTo>
                    <a:pt x="49" y="16"/>
                  </a:lnTo>
                  <a:lnTo>
                    <a:pt x="53" y="19"/>
                  </a:lnTo>
                  <a:lnTo>
                    <a:pt x="58" y="21"/>
                  </a:lnTo>
                  <a:lnTo>
                    <a:pt x="63" y="22"/>
                  </a:lnTo>
                  <a:lnTo>
                    <a:pt x="69" y="19"/>
                  </a:lnTo>
                  <a:lnTo>
                    <a:pt x="75" y="19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79" y="10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2" y="2"/>
                  </a:lnTo>
                  <a:lnTo>
                    <a:pt x="69" y="0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2" y="2"/>
                  </a:lnTo>
                  <a:lnTo>
                    <a:pt x="46" y="2"/>
                  </a:lnTo>
                  <a:lnTo>
                    <a:pt x="41" y="2"/>
                  </a:lnTo>
                  <a:lnTo>
                    <a:pt x="36" y="4"/>
                  </a:lnTo>
                  <a:lnTo>
                    <a:pt x="31" y="4"/>
                  </a:lnTo>
                  <a:lnTo>
                    <a:pt x="25" y="4"/>
                  </a:lnTo>
                  <a:lnTo>
                    <a:pt x="22" y="4"/>
                  </a:lnTo>
                  <a:lnTo>
                    <a:pt x="17" y="4"/>
                  </a:lnTo>
                  <a:lnTo>
                    <a:pt x="14" y="5"/>
                  </a:lnTo>
                  <a:lnTo>
                    <a:pt x="8" y="5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1070"/>
            <p:cNvSpPr>
              <a:spLocks/>
            </p:cNvSpPr>
            <p:nvPr/>
          </p:nvSpPr>
          <p:spPr bwMode="auto">
            <a:xfrm>
              <a:off x="1008" y="1673"/>
              <a:ext cx="64" cy="57"/>
            </a:xfrm>
            <a:custGeom>
              <a:avLst/>
              <a:gdLst>
                <a:gd name="T0" fmla="*/ 3 w 128"/>
                <a:gd name="T1" fmla="*/ 1 h 113"/>
                <a:gd name="T2" fmla="*/ 2 w 128"/>
                <a:gd name="T3" fmla="*/ 1 h 113"/>
                <a:gd name="T4" fmla="*/ 2 w 128"/>
                <a:gd name="T5" fmla="*/ 2 h 113"/>
                <a:gd name="T6" fmla="*/ 1 w 128"/>
                <a:gd name="T7" fmla="*/ 2 h 113"/>
                <a:gd name="T8" fmla="*/ 1 w 128"/>
                <a:gd name="T9" fmla="*/ 2 h 113"/>
                <a:gd name="T10" fmla="*/ 1 w 128"/>
                <a:gd name="T11" fmla="*/ 3 h 113"/>
                <a:gd name="T12" fmla="*/ 1 w 128"/>
                <a:gd name="T13" fmla="*/ 4 h 113"/>
                <a:gd name="T14" fmla="*/ 2 w 128"/>
                <a:gd name="T15" fmla="*/ 4 h 113"/>
                <a:gd name="T16" fmla="*/ 0 w 128"/>
                <a:gd name="T17" fmla="*/ 5 h 113"/>
                <a:gd name="T18" fmla="*/ 1 w 128"/>
                <a:gd name="T19" fmla="*/ 6 h 113"/>
                <a:gd name="T20" fmla="*/ 1 w 128"/>
                <a:gd name="T21" fmla="*/ 6 h 113"/>
                <a:gd name="T22" fmla="*/ 2 w 128"/>
                <a:gd name="T23" fmla="*/ 6 h 113"/>
                <a:gd name="T24" fmla="*/ 3 w 128"/>
                <a:gd name="T25" fmla="*/ 6 h 113"/>
                <a:gd name="T26" fmla="*/ 3 w 128"/>
                <a:gd name="T27" fmla="*/ 5 h 113"/>
                <a:gd name="T28" fmla="*/ 3 w 128"/>
                <a:gd name="T29" fmla="*/ 5 h 113"/>
                <a:gd name="T30" fmla="*/ 4 w 128"/>
                <a:gd name="T31" fmla="*/ 5 h 113"/>
                <a:gd name="T32" fmla="*/ 4 w 128"/>
                <a:gd name="T33" fmla="*/ 6 h 113"/>
                <a:gd name="T34" fmla="*/ 3 w 128"/>
                <a:gd name="T35" fmla="*/ 6 h 113"/>
                <a:gd name="T36" fmla="*/ 3 w 128"/>
                <a:gd name="T37" fmla="*/ 7 h 113"/>
                <a:gd name="T38" fmla="*/ 3 w 128"/>
                <a:gd name="T39" fmla="*/ 7 h 113"/>
                <a:gd name="T40" fmla="*/ 5 w 128"/>
                <a:gd name="T41" fmla="*/ 7 h 113"/>
                <a:gd name="T42" fmla="*/ 6 w 128"/>
                <a:gd name="T43" fmla="*/ 7 h 113"/>
                <a:gd name="T44" fmla="*/ 7 w 128"/>
                <a:gd name="T45" fmla="*/ 7 h 113"/>
                <a:gd name="T46" fmla="*/ 7 w 128"/>
                <a:gd name="T47" fmla="*/ 7 h 113"/>
                <a:gd name="T48" fmla="*/ 8 w 128"/>
                <a:gd name="T49" fmla="*/ 6 h 113"/>
                <a:gd name="T50" fmla="*/ 7 w 128"/>
                <a:gd name="T51" fmla="*/ 6 h 113"/>
                <a:gd name="T52" fmla="*/ 6 w 128"/>
                <a:gd name="T53" fmla="*/ 6 h 113"/>
                <a:gd name="T54" fmla="*/ 5 w 128"/>
                <a:gd name="T55" fmla="*/ 7 h 113"/>
                <a:gd name="T56" fmla="*/ 5 w 128"/>
                <a:gd name="T57" fmla="*/ 6 h 113"/>
                <a:gd name="T58" fmla="*/ 5 w 128"/>
                <a:gd name="T59" fmla="*/ 6 h 113"/>
                <a:gd name="T60" fmla="*/ 6 w 128"/>
                <a:gd name="T61" fmla="*/ 5 h 113"/>
                <a:gd name="T62" fmla="*/ 5 w 128"/>
                <a:gd name="T63" fmla="*/ 4 h 113"/>
                <a:gd name="T64" fmla="*/ 5 w 128"/>
                <a:gd name="T65" fmla="*/ 4 h 113"/>
                <a:gd name="T66" fmla="*/ 4 w 128"/>
                <a:gd name="T67" fmla="*/ 3 h 113"/>
                <a:gd name="T68" fmla="*/ 3 w 128"/>
                <a:gd name="T69" fmla="*/ 3 h 113"/>
                <a:gd name="T70" fmla="*/ 2 w 128"/>
                <a:gd name="T71" fmla="*/ 3 h 113"/>
                <a:gd name="T72" fmla="*/ 2 w 128"/>
                <a:gd name="T73" fmla="*/ 2 h 113"/>
                <a:gd name="T74" fmla="*/ 3 w 128"/>
                <a:gd name="T75" fmla="*/ 2 h 113"/>
                <a:gd name="T76" fmla="*/ 3 w 128"/>
                <a:gd name="T77" fmla="*/ 2 h 113"/>
                <a:gd name="T78" fmla="*/ 4 w 128"/>
                <a:gd name="T79" fmla="*/ 3 h 113"/>
                <a:gd name="T80" fmla="*/ 4 w 128"/>
                <a:gd name="T81" fmla="*/ 3 h 113"/>
                <a:gd name="T82" fmla="*/ 5 w 128"/>
                <a:gd name="T83" fmla="*/ 3 h 113"/>
                <a:gd name="T84" fmla="*/ 5 w 128"/>
                <a:gd name="T85" fmla="*/ 2 h 113"/>
                <a:gd name="T86" fmla="*/ 5 w 128"/>
                <a:gd name="T87" fmla="*/ 1 h 113"/>
                <a:gd name="T88" fmla="*/ 4 w 128"/>
                <a:gd name="T89" fmla="*/ 1 h 113"/>
                <a:gd name="T90" fmla="*/ 4 w 128"/>
                <a:gd name="T91" fmla="*/ 0 h 11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8"/>
                <a:gd name="T139" fmla="*/ 0 h 113"/>
                <a:gd name="T140" fmla="*/ 128 w 128"/>
                <a:gd name="T141" fmla="*/ 113 h 11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8" h="113">
                  <a:moveTo>
                    <a:pt x="65" y="0"/>
                  </a:moveTo>
                  <a:lnTo>
                    <a:pt x="60" y="0"/>
                  </a:lnTo>
                  <a:lnTo>
                    <a:pt x="57" y="1"/>
                  </a:lnTo>
                  <a:lnTo>
                    <a:pt x="52" y="4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40" y="14"/>
                  </a:lnTo>
                  <a:lnTo>
                    <a:pt x="35" y="15"/>
                  </a:lnTo>
                  <a:lnTo>
                    <a:pt x="33" y="18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19" y="22"/>
                  </a:lnTo>
                  <a:lnTo>
                    <a:pt x="15" y="23"/>
                  </a:lnTo>
                  <a:lnTo>
                    <a:pt x="10" y="25"/>
                  </a:lnTo>
                  <a:lnTo>
                    <a:pt x="7" y="28"/>
                  </a:lnTo>
                  <a:lnTo>
                    <a:pt x="5" y="31"/>
                  </a:lnTo>
                  <a:lnTo>
                    <a:pt x="7" y="37"/>
                  </a:lnTo>
                  <a:lnTo>
                    <a:pt x="8" y="40"/>
                  </a:lnTo>
                  <a:lnTo>
                    <a:pt x="13" y="45"/>
                  </a:lnTo>
                  <a:lnTo>
                    <a:pt x="18" y="48"/>
                  </a:lnTo>
                  <a:lnTo>
                    <a:pt x="22" y="51"/>
                  </a:lnTo>
                  <a:lnTo>
                    <a:pt x="27" y="53"/>
                  </a:lnTo>
                  <a:lnTo>
                    <a:pt x="32" y="55"/>
                  </a:lnTo>
                  <a:lnTo>
                    <a:pt x="35" y="56"/>
                  </a:lnTo>
                  <a:lnTo>
                    <a:pt x="37" y="56"/>
                  </a:lnTo>
                  <a:lnTo>
                    <a:pt x="32" y="69"/>
                  </a:lnTo>
                  <a:lnTo>
                    <a:pt x="0" y="75"/>
                  </a:lnTo>
                  <a:lnTo>
                    <a:pt x="0" y="77"/>
                  </a:lnTo>
                  <a:lnTo>
                    <a:pt x="0" y="80"/>
                  </a:lnTo>
                  <a:lnTo>
                    <a:pt x="2" y="84"/>
                  </a:lnTo>
                  <a:lnTo>
                    <a:pt x="7" y="88"/>
                  </a:lnTo>
                  <a:lnTo>
                    <a:pt x="8" y="88"/>
                  </a:lnTo>
                  <a:lnTo>
                    <a:pt x="15" y="88"/>
                  </a:lnTo>
                  <a:lnTo>
                    <a:pt x="19" y="88"/>
                  </a:lnTo>
                  <a:lnTo>
                    <a:pt x="27" y="89"/>
                  </a:lnTo>
                  <a:lnTo>
                    <a:pt x="33" y="89"/>
                  </a:lnTo>
                  <a:lnTo>
                    <a:pt x="41" y="89"/>
                  </a:lnTo>
                  <a:lnTo>
                    <a:pt x="46" y="88"/>
                  </a:lnTo>
                  <a:lnTo>
                    <a:pt x="49" y="86"/>
                  </a:lnTo>
                  <a:lnTo>
                    <a:pt x="51" y="78"/>
                  </a:lnTo>
                  <a:lnTo>
                    <a:pt x="51" y="72"/>
                  </a:lnTo>
                  <a:lnTo>
                    <a:pt x="51" y="66"/>
                  </a:lnTo>
                  <a:lnTo>
                    <a:pt x="52" y="64"/>
                  </a:lnTo>
                  <a:lnTo>
                    <a:pt x="54" y="64"/>
                  </a:lnTo>
                  <a:lnTo>
                    <a:pt x="62" y="67"/>
                  </a:lnTo>
                  <a:lnTo>
                    <a:pt x="65" y="69"/>
                  </a:lnTo>
                  <a:lnTo>
                    <a:pt x="68" y="69"/>
                  </a:lnTo>
                  <a:lnTo>
                    <a:pt x="71" y="72"/>
                  </a:lnTo>
                  <a:lnTo>
                    <a:pt x="73" y="73"/>
                  </a:lnTo>
                  <a:lnTo>
                    <a:pt x="73" y="77"/>
                  </a:lnTo>
                  <a:lnTo>
                    <a:pt x="71" y="83"/>
                  </a:lnTo>
                  <a:lnTo>
                    <a:pt x="66" y="88"/>
                  </a:lnTo>
                  <a:lnTo>
                    <a:pt x="63" y="92"/>
                  </a:lnTo>
                  <a:lnTo>
                    <a:pt x="59" y="95"/>
                  </a:lnTo>
                  <a:lnTo>
                    <a:pt x="57" y="102"/>
                  </a:lnTo>
                  <a:lnTo>
                    <a:pt x="55" y="106"/>
                  </a:lnTo>
                  <a:lnTo>
                    <a:pt x="55" y="108"/>
                  </a:lnTo>
                  <a:lnTo>
                    <a:pt x="59" y="108"/>
                  </a:lnTo>
                  <a:lnTo>
                    <a:pt x="63" y="108"/>
                  </a:lnTo>
                  <a:lnTo>
                    <a:pt x="70" y="109"/>
                  </a:lnTo>
                  <a:lnTo>
                    <a:pt x="76" y="109"/>
                  </a:lnTo>
                  <a:lnTo>
                    <a:pt x="82" y="111"/>
                  </a:lnTo>
                  <a:lnTo>
                    <a:pt x="87" y="111"/>
                  </a:lnTo>
                  <a:lnTo>
                    <a:pt x="92" y="113"/>
                  </a:lnTo>
                  <a:lnTo>
                    <a:pt x="98" y="111"/>
                  </a:lnTo>
                  <a:lnTo>
                    <a:pt x="104" y="111"/>
                  </a:lnTo>
                  <a:lnTo>
                    <a:pt x="109" y="108"/>
                  </a:lnTo>
                  <a:lnTo>
                    <a:pt x="114" y="106"/>
                  </a:lnTo>
                  <a:lnTo>
                    <a:pt x="115" y="103"/>
                  </a:lnTo>
                  <a:lnTo>
                    <a:pt x="118" y="102"/>
                  </a:lnTo>
                  <a:lnTo>
                    <a:pt x="121" y="100"/>
                  </a:lnTo>
                  <a:lnTo>
                    <a:pt x="125" y="98"/>
                  </a:lnTo>
                  <a:lnTo>
                    <a:pt x="126" y="97"/>
                  </a:lnTo>
                  <a:lnTo>
                    <a:pt x="128" y="94"/>
                  </a:lnTo>
                  <a:lnTo>
                    <a:pt x="126" y="92"/>
                  </a:lnTo>
                  <a:lnTo>
                    <a:pt x="125" y="92"/>
                  </a:lnTo>
                  <a:lnTo>
                    <a:pt x="120" y="91"/>
                  </a:lnTo>
                  <a:lnTo>
                    <a:pt x="115" y="91"/>
                  </a:lnTo>
                  <a:lnTo>
                    <a:pt x="110" y="92"/>
                  </a:lnTo>
                  <a:lnTo>
                    <a:pt x="107" y="94"/>
                  </a:lnTo>
                  <a:lnTo>
                    <a:pt x="103" y="97"/>
                  </a:lnTo>
                  <a:lnTo>
                    <a:pt x="98" y="100"/>
                  </a:lnTo>
                  <a:lnTo>
                    <a:pt x="93" y="98"/>
                  </a:lnTo>
                  <a:lnTo>
                    <a:pt x="87" y="98"/>
                  </a:lnTo>
                  <a:lnTo>
                    <a:pt x="82" y="95"/>
                  </a:lnTo>
                  <a:lnTo>
                    <a:pt x="81" y="94"/>
                  </a:lnTo>
                  <a:lnTo>
                    <a:pt x="82" y="91"/>
                  </a:lnTo>
                  <a:lnTo>
                    <a:pt x="85" y="89"/>
                  </a:lnTo>
                  <a:lnTo>
                    <a:pt x="88" y="86"/>
                  </a:lnTo>
                  <a:lnTo>
                    <a:pt x="93" y="84"/>
                  </a:lnTo>
                  <a:lnTo>
                    <a:pt x="98" y="78"/>
                  </a:lnTo>
                  <a:lnTo>
                    <a:pt x="98" y="72"/>
                  </a:lnTo>
                  <a:lnTo>
                    <a:pt x="96" y="67"/>
                  </a:lnTo>
                  <a:lnTo>
                    <a:pt x="95" y="62"/>
                  </a:lnTo>
                  <a:lnTo>
                    <a:pt x="92" y="59"/>
                  </a:lnTo>
                  <a:lnTo>
                    <a:pt x="88" y="56"/>
                  </a:lnTo>
                  <a:lnTo>
                    <a:pt x="85" y="53"/>
                  </a:lnTo>
                  <a:lnTo>
                    <a:pt x="81" y="51"/>
                  </a:lnTo>
                  <a:lnTo>
                    <a:pt x="76" y="48"/>
                  </a:lnTo>
                  <a:lnTo>
                    <a:pt x="73" y="48"/>
                  </a:lnTo>
                  <a:lnTo>
                    <a:pt x="65" y="47"/>
                  </a:lnTo>
                  <a:lnTo>
                    <a:pt x="60" y="47"/>
                  </a:lnTo>
                  <a:lnTo>
                    <a:pt x="54" y="45"/>
                  </a:lnTo>
                  <a:lnTo>
                    <a:pt x="48" y="45"/>
                  </a:lnTo>
                  <a:lnTo>
                    <a:pt x="43" y="42"/>
                  </a:lnTo>
                  <a:lnTo>
                    <a:pt x="38" y="40"/>
                  </a:lnTo>
                  <a:lnTo>
                    <a:pt x="35" y="39"/>
                  </a:lnTo>
                  <a:lnTo>
                    <a:pt x="35" y="37"/>
                  </a:lnTo>
                  <a:lnTo>
                    <a:pt x="35" y="33"/>
                  </a:lnTo>
                  <a:lnTo>
                    <a:pt x="38" y="31"/>
                  </a:lnTo>
                  <a:lnTo>
                    <a:pt x="43" y="28"/>
                  </a:lnTo>
                  <a:lnTo>
                    <a:pt x="46" y="25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60" y="23"/>
                  </a:lnTo>
                  <a:lnTo>
                    <a:pt x="62" y="28"/>
                  </a:lnTo>
                  <a:lnTo>
                    <a:pt x="65" y="33"/>
                  </a:lnTo>
                  <a:lnTo>
                    <a:pt x="66" y="37"/>
                  </a:lnTo>
                  <a:lnTo>
                    <a:pt x="71" y="39"/>
                  </a:lnTo>
                  <a:lnTo>
                    <a:pt x="73" y="39"/>
                  </a:lnTo>
                  <a:lnTo>
                    <a:pt x="76" y="39"/>
                  </a:lnTo>
                  <a:lnTo>
                    <a:pt x="81" y="39"/>
                  </a:lnTo>
                  <a:lnTo>
                    <a:pt x="84" y="39"/>
                  </a:lnTo>
                  <a:lnTo>
                    <a:pt x="88" y="39"/>
                  </a:lnTo>
                  <a:lnTo>
                    <a:pt x="92" y="36"/>
                  </a:lnTo>
                  <a:lnTo>
                    <a:pt x="92" y="29"/>
                  </a:lnTo>
                  <a:lnTo>
                    <a:pt x="92" y="23"/>
                  </a:lnTo>
                  <a:lnTo>
                    <a:pt x="88" y="15"/>
                  </a:lnTo>
                  <a:lnTo>
                    <a:pt x="87" y="9"/>
                  </a:lnTo>
                  <a:lnTo>
                    <a:pt x="82" y="6"/>
                  </a:lnTo>
                  <a:lnTo>
                    <a:pt x="79" y="4"/>
                  </a:lnTo>
                  <a:lnTo>
                    <a:pt x="74" y="1"/>
                  </a:lnTo>
                  <a:lnTo>
                    <a:pt x="73" y="1"/>
                  </a:lnTo>
                  <a:lnTo>
                    <a:pt x="66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1071"/>
            <p:cNvSpPr>
              <a:spLocks/>
            </p:cNvSpPr>
            <p:nvPr/>
          </p:nvSpPr>
          <p:spPr bwMode="auto">
            <a:xfrm>
              <a:off x="1076" y="1611"/>
              <a:ext cx="13" cy="15"/>
            </a:xfrm>
            <a:custGeom>
              <a:avLst/>
              <a:gdLst>
                <a:gd name="T0" fmla="*/ 1 w 26"/>
                <a:gd name="T1" fmla="*/ 0 h 31"/>
                <a:gd name="T2" fmla="*/ 1 w 26"/>
                <a:gd name="T3" fmla="*/ 0 h 31"/>
                <a:gd name="T4" fmla="*/ 0 w 26"/>
                <a:gd name="T5" fmla="*/ 0 h 31"/>
                <a:gd name="T6" fmla="*/ 0 w 26"/>
                <a:gd name="T7" fmla="*/ 0 h 31"/>
                <a:gd name="T8" fmla="*/ 1 w 26"/>
                <a:gd name="T9" fmla="*/ 1 h 31"/>
                <a:gd name="T10" fmla="*/ 1 w 26"/>
                <a:gd name="T11" fmla="*/ 1 h 31"/>
                <a:gd name="T12" fmla="*/ 1 w 26"/>
                <a:gd name="T13" fmla="*/ 1 h 31"/>
                <a:gd name="T14" fmla="*/ 2 w 26"/>
                <a:gd name="T15" fmla="*/ 1 h 31"/>
                <a:gd name="T16" fmla="*/ 2 w 26"/>
                <a:gd name="T17" fmla="*/ 1 h 31"/>
                <a:gd name="T18" fmla="*/ 2 w 26"/>
                <a:gd name="T19" fmla="*/ 1 h 31"/>
                <a:gd name="T20" fmla="*/ 1 w 26"/>
                <a:gd name="T21" fmla="*/ 0 h 31"/>
                <a:gd name="T22" fmla="*/ 1 w 26"/>
                <a:gd name="T23" fmla="*/ 0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31"/>
                <a:gd name="T38" fmla="*/ 26 w 26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31">
                  <a:moveTo>
                    <a:pt x="4" y="0"/>
                  </a:moveTo>
                  <a:lnTo>
                    <a:pt x="1" y="3"/>
                  </a:lnTo>
                  <a:lnTo>
                    <a:pt x="0" y="9"/>
                  </a:lnTo>
                  <a:lnTo>
                    <a:pt x="0" y="14"/>
                  </a:lnTo>
                  <a:lnTo>
                    <a:pt x="4" y="20"/>
                  </a:lnTo>
                  <a:lnTo>
                    <a:pt x="9" y="25"/>
                  </a:lnTo>
                  <a:lnTo>
                    <a:pt x="14" y="28"/>
                  </a:lnTo>
                  <a:lnTo>
                    <a:pt x="17" y="30"/>
                  </a:lnTo>
                  <a:lnTo>
                    <a:pt x="18" y="31"/>
                  </a:lnTo>
                  <a:lnTo>
                    <a:pt x="26" y="2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1072"/>
            <p:cNvSpPr>
              <a:spLocks/>
            </p:cNvSpPr>
            <p:nvPr/>
          </p:nvSpPr>
          <p:spPr bwMode="auto">
            <a:xfrm>
              <a:off x="1088" y="1600"/>
              <a:ext cx="40" cy="45"/>
            </a:xfrm>
            <a:custGeom>
              <a:avLst/>
              <a:gdLst>
                <a:gd name="T0" fmla="*/ 0 w 80"/>
                <a:gd name="T1" fmla="*/ 2 h 89"/>
                <a:gd name="T2" fmla="*/ 1 w 80"/>
                <a:gd name="T3" fmla="*/ 2 h 89"/>
                <a:gd name="T4" fmla="*/ 1 w 80"/>
                <a:gd name="T5" fmla="*/ 2 h 89"/>
                <a:gd name="T6" fmla="*/ 1 w 80"/>
                <a:gd name="T7" fmla="*/ 2 h 89"/>
                <a:gd name="T8" fmla="*/ 1 w 80"/>
                <a:gd name="T9" fmla="*/ 3 h 89"/>
                <a:gd name="T10" fmla="*/ 3 w 80"/>
                <a:gd name="T11" fmla="*/ 4 h 89"/>
                <a:gd name="T12" fmla="*/ 3 w 80"/>
                <a:gd name="T13" fmla="*/ 4 h 89"/>
                <a:gd name="T14" fmla="*/ 3 w 80"/>
                <a:gd name="T15" fmla="*/ 4 h 89"/>
                <a:gd name="T16" fmla="*/ 3 w 80"/>
                <a:gd name="T17" fmla="*/ 4 h 89"/>
                <a:gd name="T18" fmla="*/ 1 w 80"/>
                <a:gd name="T19" fmla="*/ 5 h 89"/>
                <a:gd name="T20" fmla="*/ 1 w 80"/>
                <a:gd name="T21" fmla="*/ 5 h 89"/>
                <a:gd name="T22" fmla="*/ 1 w 80"/>
                <a:gd name="T23" fmla="*/ 5 h 89"/>
                <a:gd name="T24" fmla="*/ 1 w 80"/>
                <a:gd name="T25" fmla="*/ 5 h 89"/>
                <a:gd name="T26" fmla="*/ 1 w 80"/>
                <a:gd name="T27" fmla="*/ 6 h 89"/>
                <a:gd name="T28" fmla="*/ 1 w 80"/>
                <a:gd name="T29" fmla="*/ 6 h 89"/>
                <a:gd name="T30" fmla="*/ 1 w 80"/>
                <a:gd name="T31" fmla="*/ 6 h 89"/>
                <a:gd name="T32" fmla="*/ 3 w 80"/>
                <a:gd name="T33" fmla="*/ 6 h 89"/>
                <a:gd name="T34" fmla="*/ 3 w 80"/>
                <a:gd name="T35" fmla="*/ 6 h 89"/>
                <a:gd name="T36" fmla="*/ 3 w 80"/>
                <a:gd name="T37" fmla="*/ 6 h 89"/>
                <a:gd name="T38" fmla="*/ 3 w 80"/>
                <a:gd name="T39" fmla="*/ 6 h 89"/>
                <a:gd name="T40" fmla="*/ 5 w 80"/>
                <a:gd name="T41" fmla="*/ 6 h 89"/>
                <a:gd name="T42" fmla="*/ 5 w 80"/>
                <a:gd name="T43" fmla="*/ 6 h 89"/>
                <a:gd name="T44" fmla="*/ 5 w 80"/>
                <a:gd name="T45" fmla="*/ 5 h 89"/>
                <a:gd name="T46" fmla="*/ 5 w 80"/>
                <a:gd name="T47" fmla="*/ 5 h 89"/>
                <a:gd name="T48" fmla="*/ 4 w 80"/>
                <a:gd name="T49" fmla="*/ 5 h 89"/>
                <a:gd name="T50" fmla="*/ 3 w 80"/>
                <a:gd name="T51" fmla="*/ 5 h 89"/>
                <a:gd name="T52" fmla="*/ 3 w 80"/>
                <a:gd name="T53" fmla="*/ 5 h 89"/>
                <a:gd name="T54" fmla="*/ 5 w 80"/>
                <a:gd name="T55" fmla="*/ 5 h 89"/>
                <a:gd name="T56" fmla="*/ 5 w 80"/>
                <a:gd name="T57" fmla="*/ 4 h 89"/>
                <a:gd name="T58" fmla="*/ 5 w 80"/>
                <a:gd name="T59" fmla="*/ 3 h 89"/>
                <a:gd name="T60" fmla="*/ 5 w 80"/>
                <a:gd name="T61" fmla="*/ 3 h 89"/>
                <a:gd name="T62" fmla="*/ 3 w 80"/>
                <a:gd name="T63" fmla="*/ 3 h 89"/>
                <a:gd name="T64" fmla="*/ 3 w 80"/>
                <a:gd name="T65" fmla="*/ 3 h 89"/>
                <a:gd name="T66" fmla="*/ 3 w 80"/>
                <a:gd name="T67" fmla="*/ 3 h 89"/>
                <a:gd name="T68" fmla="*/ 3 w 80"/>
                <a:gd name="T69" fmla="*/ 2 h 89"/>
                <a:gd name="T70" fmla="*/ 3 w 80"/>
                <a:gd name="T71" fmla="*/ 2 h 89"/>
                <a:gd name="T72" fmla="*/ 3 w 80"/>
                <a:gd name="T73" fmla="*/ 2 h 89"/>
                <a:gd name="T74" fmla="*/ 3 w 80"/>
                <a:gd name="T75" fmla="*/ 2 h 89"/>
                <a:gd name="T76" fmla="*/ 3 w 80"/>
                <a:gd name="T77" fmla="*/ 2 h 89"/>
                <a:gd name="T78" fmla="*/ 3 w 80"/>
                <a:gd name="T79" fmla="*/ 1 h 89"/>
                <a:gd name="T80" fmla="*/ 3 w 80"/>
                <a:gd name="T81" fmla="*/ 1 h 89"/>
                <a:gd name="T82" fmla="*/ 3 w 80"/>
                <a:gd name="T83" fmla="*/ 0 h 89"/>
                <a:gd name="T84" fmla="*/ 1 w 80"/>
                <a:gd name="T85" fmla="*/ 0 h 89"/>
                <a:gd name="T86" fmla="*/ 1 w 80"/>
                <a:gd name="T87" fmla="*/ 1 h 89"/>
                <a:gd name="T88" fmla="*/ 1 w 80"/>
                <a:gd name="T89" fmla="*/ 1 h 89"/>
                <a:gd name="T90" fmla="*/ 0 w 80"/>
                <a:gd name="T91" fmla="*/ 2 h 8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0"/>
                <a:gd name="T139" fmla="*/ 0 h 89"/>
                <a:gd name="T140" fmla="*/ 80 w 80"/>
                <a:gd name="T141" fmla="*/ 89 h 8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0" h="89">
                  <a:moveTo>
                    <a:pt x="0" y="23"/>
                  </a:moveTo>
                  <a:lnTo>
                    <a:pt x="0" y="23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9" y="29"/>
                  </a:lnTo>
                  <a:lnTo>
                    <a:pt x="12" y="29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0" y="39"/>
                  </a:lnTo>
                  <a:lnTo>
                    <a:pt x="53" y="48"/>
                  </a:lnTo>
                  <a:lnTo>
                    <a:pt x="53" y="50"/>
                  </a:lnTo>
                  <a:lnTo>
                    <a:pt x="53" y="53"/>
                  </a:lnTo>
                  <a:lnTo>
                    <a:pt x="52" y="58"/>
                  </a:lnTo>
                  <a:lnTo>
                    <a:pt x="48" y="61"/>
                  </a:lnTo>
                  <a:lnTo>
                    <a:pt x="44" y="62"/>
                  </a:lnTo>
                  <a:lnTo>
                    <a:pt x="39" y="62"/>
                  </a:lnTo>
                  <a:lnTo>
                    <a:pt x="34" y="64"/>
                  </a:lnTo>
                  <a:lnTo>
                    <a:pt x="30" y="64"/>
                  </a:lnTo>
                  <a:lnTo>
                    <a:pt x="23" y="66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3"/>
                  </a:lnTo>
                  <a:lnTo>
                    <a:pt x="15" y="78"/>
                  </a:lnTo>
                  <a:lnTo>
                    <a:pt x="15" y="81"/>
                  </a:lnTo>
                  <a:lnTo>
                    <a:pt x="15" y="86"/>
                  </a:lnTo>
                  <a:lnTo>
                    <a:pt x="17" y="88"/>
                  </a:lnTo>
                  <a:lnTo>
                    <a:pt x="20" y="89"/>
                  </a:lnTo>
                  <a:lnTo>
                    <a:pt x="25" y="89"/>
                  </a:lnTo>
                  <a:lnTo>
                    <a:pt x="31" y="89"/>
                  </a:lnTo>
                  <a:lnTo>
                    <a:pt x="34" y="89"/>
                  </a:lnTo>
                  <a:lnTo>
                    <a:pt x="39" y="89"/>
                  </a:lnTo>
                  <a:lnTo>
                    <a:pt x="44" y="89"/>
                  </a:lnTo>
                  <a:lnTo>
                    <a:pt x="47" y="89"/>
                  </a:lnTo>
                  <a:lnTo>
                    <a:pt x="52" y="88"/>
                  </a:lnTo>
                  <a:lnTo>
                    <a:pt x="55" y="88"/>
                  </a:lnTo>
                  <a:lnTo>
                    <a:pt x="58" y="88"/>
                  </a:lnTo>
                  <a:lnTo>
                    <a:pt x="63" y="88"/>
                  </a:lnTo>
                  <a:lnTo>
                    <a:pt x="67" y="88"/>
                  </a:lnTo>
                  <a:lnTo>
                    <a:pt x="70" y="88"/>
                  </a:lnTo>
                  <a:lnTo>
                    <a:pt x="75" y="83"/>
                  </a:lnTo>
                  <a:lnTo>
                    <a:pt x="78" y="80"/>
                  </a:lnTo>
                  <a:lnTo>
                    <a:pt x="80" y="77"/>
                  </a:lnTo>
                  <a:lnTo>
                    <a:pt x="77" y="77"/>
                  </a:lnTo>
                  <a:lnTo>
                    <a:pt x="70" y="75"/>
                  </a:lnTo>
                  <a:lnTo>
                    <a:pt x="67" y="75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59" y="73"/>
                  </a:lnTo>
                  <a:lnTo>
                    <a:pt x="61" y="72"/>
                  </a:lnTo>
                  <a:lnTo>
                    <a:pt x="67" y="70"/>
                  </a:lnTo>
                  <a:lnTo>
                    <a:pt x="75" y="66"/>
                  </a:lnTo>
                  <a:lnTo>
                    <a:pt x="77" y="61"/>
                  </a:lnTo>
                  <a:lnTo>
                    <a:pt x="77" y="55"/>
                  </a:lnTo>
                  <a:lnTo>
                    <a:pt x="75" y="48"/>
                  </a:lnTo>
                  <a:lnTo>
                    <a:pt x="74" y="47"/>
                  </a:lnTo>
                  <a:lnTo>
                    <a:pt x="72" y="45"/>
                  </a:lnTo>
                  <a:lnTo>
                    <a:pt x="69" y="44"/>
                  </a:lnTo>
                  <a:lnTo>
                    <a:pt x="66" y="42"/>
                  </a:lnTo>
                  <a:lnTo>
                    <a:pt x="59" y="40"/>
                  </a:lnTo>
                  <a:lnTo>
                    <a:pt x="55" y="40"/>
                  </a:lnTo>
                  <a:lnTo>
                    <a:pt x="52" y="40"/>
                  </a:lnTo>
                  <a:lnTo>
                    <a:pt x="48" y="40"/>
                  </a:lnTo>
                  <a:lnTo>
                    <a:pt x="44" y="37"/>
                  </a:lnTo>
                  <a:lnTo>
                    <a:pt x="42" y="34"/>
                  </a:lnTo>
                  <a:lnTo>
                    <a:pt x="42" y="29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7" y="20"/>
                  </a:lnTo>
                  <a:lnTo>
                    <a:pt x="52" y="22"/>
                  </a:lnTo>
                  <a:lnTo>
                    <a:pt x="58" y="23"/>
                  </a:lnTo>
                  <a:lnTo>
                    <a:pt x="63" y="23"/>
                  </a:lnTo>
                  <a:lnTo>
                    <a:pt x="63" y="20"/>
                  </a:lnTo>
                  <a:lnTo>
                    <a:pt x="61" y="19"/>
                  </a:lnTo>
                  <a:lnTo>
                    <a:pt x="61" y="14"/>
                  </a:lnTo>
                  <a:lnTo>
                    <a:pt x="59" y="11"/>
                  </a:lnTo>
                  <a:lnTo>
                    <a:pt x="56" y="8"/>
                  </a:lnTo>
                  <a:lnTo>
                    <a:pt x="52" y="1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4" y="9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1073"/>
            <p:cNvSpPr>
              <a:spLocks/>
            </p:cNvSpPr>
            <p:nvPr/>
          </p:nvSpPr>
          <p:spPr bwMode="auto">
            <a:xfrm>
              <a:off x="1121" y="1673"/>
              <a:ext cx="59" cy="68"/>
            </a:xfrm>
            <a:custGeom>
              <a:avLst/>
              <a:gdLst>
                <a:gd name="T0" fmla="*/ 1 w 117"/>
                <a:gd name="T1" fmla="*/ 1 h 137"/>
                <a:gd name="T2" fmla="*/ 1 w 117"/>
                <a:gd name="T3" fmla="*/ 1 h 137"/>
                <a:gd name="T4" fmla="*/ 2 w 117"/>
                <a:gd name="T5" fmla="*/ 1 h 137"/>
                <a:gd name="T6" fmla="*/ 2 w 117"/>
                <a:gd name="T7" fmla="*/ 1 h 137"/>
                <a:gd name="T8" fmla="*/ 3 w 117"/>
                <a:gd name="T9" fmla="*/ 2 h 137"/>
                <a:gd name="T10" fmla="*/ 3 w 117"/>
                <a:gd name="T11" fmla="*/ 1 h 137"/>
                <a:gd name="T12" fmla="*/ 4 w 117"/>
                <a:gd name="T13" fmla="*/ 1 h 137"/>
                <a:gd name="T14" fmla="*/ 5 w 117"/>
                <a:gd name="T15" fmla="*/ 1 h 137"/>
                <a:gd name="T16" fmla="*/ 5 w 117"/>
                <a:gd name="T17" fmla="*/ 2 h 137"/>
                <a:gd name="T18" fmla="*/ 4 w 117"/>
                <a:gd name="T19" fmla="*/ 3 h 137"/>
                <a:gd name="T20" fmla="*/ 4 w 117"/>
                <a:gd name="T21" fmla="*/ 3 h 137"/>
                <a:gd name="T22" fmla="*/ 3 w 117"/>
                <a:gd name="T23" fmla="*/ 3 h 137"/>
                <a:gd name="T24" fmla="*/ 2 w 117"/>
                <a:gd name="T25" fmla="*/ 3 h 137"/>
                <a:gd name="T26" fmla="*/ 1 w 117"/>
                <a:gd name="T27" fmla="*/ 3 h 137"/>
                <a:gd name="T28" fmla="*/ 1 w 117"/>
                <a:gd name="T29" fmla="*/ 4 h 137"/>
                <a:gd name="T30" fmla="*/ 2 w 117"/>
                <a:gd name="T31" fmla="*/ 4 h 137"/>
                <a:gd name="T32" fmla="*/ 3 w 117"/>
                <a:gd name="T33" fmla="*/ 4 h 137"/>
                <a:gd name="T34" fmla="*/ 3 w 117"/>
                <a:gd name="T35" fmla="*/ 4 h 137"/>
                <a:gd name="T36" fmla="*/ 3 w 117"/>
                <a:gd name="T37" fmla="*/ 4 h 137"/>
                <a:gd name="T38" fmla="*/ 3 w 117"/>
                <a:gd name="T39" fmla="*/ 5 h 137"/>
                <a:gd name="T40" fmla="*/ 4 w 117"/>
                <a:gd name="T41" fmla="*/ 6 h 137"/>
                <a:gd name="T42" fmla="*/ 3 w 117"/>
                <a:gd name="T43" fmla="*/ 6 h 137"/>
                <a:gd name="T44" fmla="*/ 3 w 117"/>
                <a:gd name="T45" fmla="*/ 7 h 137"/>
                <a:gd name="T46" fmla="*/ 3 w 117"/>
                <a:gd name="T47" fmla="*/ 8 h 137"/>
                <a:gd name="T48" fmla="*/ 4 w 117"/>
                <a:gd name="T49" fmla="*/ 8 h 137"/>
                <a:gd name="T50" fmla="*/ 5 w 117"/>
                <a:gd name="T51" fmla="*/ 8 h 137"/>
                <a:gd name="T52" fmla="*/ 6 w 117"/>
                <a:gd name="T53" fmla="*/ 8 h 137"/>
                <a:gd name="T54" fmla="*/ 7 w 117"/>
                <a:gd name="T55" fmla="*/ 8 h 137"/>
                <a:gd name="T56" fmla="*/ 8 w 117"/>
                <a:gd name="T57" fmla="*/ 8 h 137"/>
                <a:gd name="T58" fmla="*/ 7 w 117"/>
                <a:gd name="T59" fmla="*/ 7 h 137"/>
                <a:gd name="T60" fmla="*/ 6 w 117"/>
                <a:gd name="T61" fmla="*/ 7 h 137"/>
                <a:gd name="T62" fmla="*/ 5 w 117"/>
                <a:gd name="T63" fmla="*/ 7 h 137"/>
                <a:gd name="T64" fmla="*/ 6 w 117"/>
                <a:gd name="T65" fmla="*/ 6 h 137"/>
                <a:gd name="T66" fmla="*/ 6 w 117"/>
                <a:gd name="T67" fmla="*/ 6 h 137"/>
                <a:gd name="T68" fmla="*/ 5 w 117"/>
                <a:gd name="T69" fmla="*/ 5 h 137"/>
                <a:gd name="T70" fmla="*/ 4 w 117"/>
                <a:gd name="T71" fmla="*/ 4 h 137"/>
                <a:gd name="T72" fmla="*/ 5 w 117"/>
                <a:gd name="T73" fmla="*/ 3 h 137"/>
                <a:gd name="T74" fmla="*/ 6 w 117"/>
                <a:gd name="T75" fmla="*/ 2 h 137"/>
                <a:gd name="T76" fmla="*/ 6 w 117"/>
                <a:gd name="T77" fmla="*/ 2 h 137"/>
                <a:gd name="T78" fmla="*/ 6 w 117"/>
                <a:gd name="T79" fmla="*/ 1 h 137"/>
                <a:gd name="T80" fmla="*/ 5 w 117"/>
                <a:gd name="T81" fmla="*/ 1 h 137"/>
                <a:gd name="T82" fmla="*/ 4 w 117"/>
                <a:gd name="T83" fmla="*/ 0 h 137"/>
                <a:gd name="T84" fmla="*/ 3 w 117"/>
                <a:gd name="T85" fmla="*/ 1 h 137"/>
                <a:gd name="T86" fmla="*/ 3 w 117"/>
                <a:gd name="T87" fmla="*/ 1 h 137"/>
                <a:gd name="T88" fmla="*/ 2 w 117"/>
                <a:gd name="T89" fmla="*/ 0 h 137"/>
                <a:gd name="T90" fmla="*/ 3 w 117"/>
                <a:gd name="T91" fmla="*/ 0 h 137"/>
                <a:gd name="T92" fmla="*/ 2 w 117"/>
                <a:gd name="T93" fmla="*/ 0 h 137"/>
                <a:gd name="T94" fmla="*/ 1 w 117"/>
                <a:gd name="T95" fmla="*/ 0 h 1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37"/>
                <a:gd name="T146" fmla="*/ 117 w 117"/>
                <a:gd name="T147" fmla="*/ 137 h 1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37">
                  <a:moveTo>
                    <a:pt x="11" y="6"/>
                  </a:moveTo>
                  <a:lnTo>
                    <a:pt x="6" y="11"/>
                  </a:lnTo>
                  <a:lnTo>
                    <a:pt x="1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6" y="28"/>
                  </a:lnTo>
                  <a:lnTo>
                    <a:pt x="11" y="28"/>
                  </a:lnTo>
                  <a:lnTo>
                    <a:pt x="17" y="30"/>
                  </a:lnTo>
                  <a:lnTo>
                    <a:pt x="22" y="30"/>
                  </a:lnTo>
                  <a:lnTo>
                    <a:pt x="28" y="31"/>
                  </a:lnTo>
                  <a:lnTo>
                    <a:pt x="31" y="31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9" y="33"/>
                  </a:lnTo>
                  <a:lnTo>
                    <a:pt x="41" y="31"/>
                  </a:lnTo>
                  <a:lnTo>
                    <a:pt x="45" y="28"/>
                  </a:lnTo>
                  <a:lnTo>
                    <a:pt x="48" y="25"/>
                  </a:lnTo>
                  <a:lnTo>
                    <a:pt x="53" y="25"/>
                  </a:lnTo>
                  <a:lnTo>
                    <a:pt x="58" y="27"/>
                  </a:lnTo>
                  <a:lnTo>
                    <a:pt x="61" y="28"/>
                  </a:lnTo>
                  <a:lnTo>
                    <a:pt x="66" y="30"/>
                  </a:lnTo>
                  <a:lnTo>
                    <a:pt x="69" y="31"/>
                  </a:lnTo>
                  <a:lnTo>
                    <a:pt x="72" y="33"/>
                  </a:lnTo>
                  <a:lnTo>
                    <a:pt x="75" y="35"/>
                  </a:lnTo>
                  <a:lnTo>
                    <a:pt x="75" y="39"/>
                  </a:lnTo>
                  <a:lnTo>
                    <a:pt x="69" y="44"/>
                  </a:lnTo>
                  <a:lnTo>
                    <a:pt x="62" y="49"/>
                  </a:lnTo>
                  <a:lnTo>
                    <a:pt x="59" y="50"/>
                  </a:lnTo>
                  <a:lnTo>
                    <a:pt x="55" y="53"/>
                  </a:lnTo>
                  <a:lnTo>
                    <a:pt x="51" y="55"/>
                  </a:lnTo>
                  <a:lnTo>
                    <a:pt x="50" y="55"/>
                  </a:lnTo>
                  <a:lnTo>
                    <a:pt x="45" y="55"/>
                  </a:lnTo>
                  <a:lnTo>
                    <a:pt x="42" y="53"/>
                  </a:lnTo>
                  <a:lnTo>
                    <a:pt x="37" y="53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3" y="55"/>
                  </a:lnTo>
                  <a:lnTo>
                    <a:pt x="20" y="55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12" y="64"/>
                  </a:lnTo>
                  <a:lnTo>
                    <a:pt x="11" y="66"/>
                  </a:lnTo>
                  <a:lnTo>
                    <a:pt x="11" y="68"/>
                  </a:lnTo>
                  <a:lnTo>
                    <a:pt x="12" y="69"/>
                  </a:lnTo>
                  <a:lnTo>
                    <a:pt x="15" y="69"/>
                  </a:lnTo>
                  <a:lnTo>
                    <a:pt x="19" y="69"/>
                  </a:lnTo>
                  <a:lnTo>
                    <a:pt x="23" y="69"/>
                  </a:lnTo>
                  <a:lnTo>
                    <a:pt x="30" y="69"/>
                  </a:lnTo>
                  <a:lnTo>
                    <a:pt x="36" y="71"/>
                  </a:lnTo>
                  <a:lnTo>
                    <a:pt x="41" y="71"/>
                  </a:lnTo>
                  <a:lnTo>
                    <a:pt x="45" y="71"/>
                  </a:lnTo>
                  <a:lnTo>
                    <a:pt x="48" y="71"/>
                  </a:lnTo>
                  <a:lnTo>
                    <a:pt x="50" y="72"/>
                  </a:lnTo>
                  <a:lnTo>
                    <a:pt x="47" y="74"/>
                  </a:lnTo>
                  <a:lnTo>
                    <a:pt x="42" y="77"/>
                  </a:lnTo>
                  <a:lnTo>
                    <a:pt x="39" y="82"/>
                  </a:lnTo>
                  <a:lnTo>
                    <a:pt x="42" y="86"/>
                  </a:lnTo>
                  <a:lnTo>
                    <a:pt x="47" y="88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1" y="100"/>
                  </a:lnTo>
                  <a:lnTo>
                    <a:pt x="59" y="104"/>
                  </a:lnTo>
                  <a:lnTo>
                    <a:pt x="55" y="108"/>
                  </a:lnTo>
                  <a:lnTo>
                    <a:pt x="48" y="110"/>
                  </a:lnTo>
                  <a:lnTo>
                    <a:pt x="45" y="115"/>
                  </a:lnTo>
                  <a:lnTo>
                    <a:pt x="42" y="118"/>
                  </a:lnTo>
                  <a:lnTo>
                    <a:pt x="42" y="126"/>
                  </a:lnTo>
                  <a:lnTo>
                    <a:pt x="42" y="132"/>
                  </a:lnTo>
                  <a:lnTo>
                    <a:pt x="47" y="135"/>
                  </a:lnTo>
                  <a:lnTo>
                    <a:pt x="48" y="135"/>
                  </a:lnTo>
                  <a:lnTo>
                    <a:pt x="51" y="135"/>
                  </a:lnTo>
                  <a:lnTo>
                    <a:pt x="55" y="135"/>
                  </a:lnTo>
                  <a:lnTo>
                    <a:pt x="59" y="135"/>
                  </a:lnTo>
                  <a:lnTo>
                    <a:pt x="64" y="135"/>
                  </a:lnTo>
                  <a:lnTo>
                    <a:pt x="70" y="135"/>
                  </a:lnTo>
                  <a:lnTo>
                    <a:pt x="77" y="135"/>
                  </a:lnTo>
                  <a:lnTo>
                    <a:pt x="84" y="137"/>
                  </a:lnTo>
                  <a:lnTo>
                    <a:pt x="89" y="137"/>
                  </a:lnTo>
                  <a:lnTo>
                    <a:pt x="95" y="137"/>
                  </a:lnTo>
                  <a:lnTo>
                    <a:pt x="100" y="137"/>
                  </a:lnTo>
                  <a:lnTo>
                    <a:pt x="106" y="137"/>
                  </a:lnTo>
                  <a:lnTo>
                    <a:pt x="110" y="135"/>
                  </a:lnTo>
                  <a:lnTo>
                    <a:pt x="114" y="135"/>
                  </a:lnTo>
                  <a:lnTo>
                    <a:pt x="116" y="135"/>
                  </a:lnTo>
                  <a:lnTo>
                    <a:pt x="117" y="135"/>
                  </a:lnTo>
                  <a:lnTo>
                    <a:pt x="114" y="132"/>
                  </a:lnTo>
                  <a:lnTo>
                    <a:pt x="110" y="130"/>
                  </a:lnTo>
                  <a:lnTo>
                    <a:pt x="103" y="127"/>
                  </a:lnTo>
                  <a:lnTo>
                    <a:pt x="97" y="126"/>
                  </a:lnTo>
                  <a:lnTo>
                    <a:pt x="89" y="124"/>
                  </a:lnTo>
                  <a:lnTo>
                    <a:pt x="84" y="121"/>
                  </a:lnTo>
                  <a:lnTo>
                    <a:pt x="78" y="119"/>
                  </a:lnTo>
                  <a:lnTo>
                    <a:pt x="77" y="119"/>
                  </a:lnTo>
                  <a:lnTo>
                    <a:pt x="77" y="118"/>
                  </a:lnTo>
                  <a:lnTo>
                    <a:pt x="83" y="113"/>
                  </a:lnTo>
                  <a:lnTo>
                    <a:pt x="86" y="110"/>
                  </a:lnTo>
                  <a:lnTo>
                    <a:pt x="89" y="107"/>
                  </a:lnTo>
                  <a:lnTo>
                    <a:pt x="91" y="104"/>
                  </a:lnTo>
                  <a:lnTo>
                    <a:pt x="91" y="102"/>
                  </a:lnTo>
                  <a:lnTo>
                    <a:pt x="88" y="96"/>
                  </a:lnTo>
                  <a:lnTo>
                    <a:pt x="84" y="91"/>
                  </a:lnTo>
                  <a:lnTo>
                    <a:pt x="78" y="85"/>
                  </a:lnTo>
                  <a:lnTo>
                    <a:pt x="73" y="80"/>
                  </a:lnTo>
                  <a:lnTo>
                    <a:pt x="69" y="74"/>
                  </a:lnTo>
                  <a:lnTo>
                    <a:pt x="64" y="69"/>
                  </a:lnTo>
                  <a:lnTo>
                    <a:pt x="61" y="64"/>
                  </a:lnTo>
                  <a:lnTo>
                    <a:pt x="61" y="63"/>
                  </a:lnTo>
                  <a:lnTo>
                    <a:pt x="62" y="60"/>
                  </a:lnTo>
                  <a:lnTo>
                    <a:pt x="67" y="58"/>
                  </a:lnTo>
                  <a:lnTo>
                    <a:pt x="72" y="55"/>
                  </a:lnTo>
                  <a:lnTo>
                    <a:pt x="77" y="50"/>
                  </a:lnTo>
                  <a:lnTo>
                    <a:pt x="81" y="47"/>
                  </a:lnTo>
                  <a:lnTo>
                    <a:pt x="84" y="42"/>
                  </a:lnTo>
                  <a:lnTo>
                    <a:pt x="88" y="38"/>
                  </a:lnTo>
                  <a:lnTo>
                    <a:pt x="88" y="33"/>
                  </a:lnTo>
                  <a:lnTo>
                    <a:pt x="86" y="30"/>
                  </a:lnTo>
                  <a:lnTo>
                    <a:pt x="86" y="25"/>
                  </a:lnTo>
                  <a:lnTo>
                    <a:pt x="84" y="22"/>
                  </a:lnTo>
                  <a:lnTo>
                    <a:pt x="84" y="20"/>
                  </a:lnTo>
                  <a:lnTo>
                    <a:pt x="81" y="17"/>
                  </a:lnTo>
                  <a:lnTo>
                    <a:pt x="78" y="16"/>
                  </a:lnTo>
                  <a:lnTo>
                    <a:pt x="75" y="16"/>
                  </a:lnTo>
                  <a:lnTo>
                    <a:pt x="70" y="16"/>
                  </a:lnTo>
                  <a:lnTo>
                    <a:pt x="64" y="14"/>
                  </a:lnTo>
                  <a:lnTo>
                    <a:pt x="58" y="16"/>
                  </a:lnTo>
                  <a:lnTo>
                    <a:pt x="51" y="17"/>
                  </a:lnTo>
                  <a:lnTo>
                    <a:pt x="47" y="19"/>
                  </a:lnTo>
                  <a:lnTo>
                    <a:pt x="41" y="20"/>
                  </a:lnTo>
                  <a:lnTo>
                    <a:pt x="37" y="22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22" y="16"/>
                  </a:lnTo>
                  <a:lnTo>
                    <a:pt x="23" y="13"/>
                  </a:lnTo>
                  <a:lnTo>
                    <a:pt x="30" y="9"/>
                  </a:lnTo>
                  <a:lnTo>
                    <a:pt x="34" y="5"/>
                  </a:lnTo>
                  <a:lnTo>
                    <a:pt x="34" y="2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20" y="2"/>
                  </a:lnTo>
                  <a:lnTo>
                    <a:pt x="14" y="3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074"/>
            <p:cNvSpPr>
              <a:spLocks/>
            </p:cNvSpPr>
            <p:nvPr/>
          </p:nvSpPr>
          <p:spPr bwMode="auto">
            <a:xfrm>
              <a:off x="1127" y="1716"/>
              <a:ext cx="10" cy="19"/>
            </a:xfrm>
            <a:custGeom>
              <a:avLst/>
              <a:gdLst>
                <a:gd name="T0" fmla="*/ 1 w 20"/>
                <a:gd name="T1" fmla="*/ 0 h 36"/>
                <a:gd name="T2" fmla="*/ 1 w 20"/>
                <a:gd name="T3" fmla="*/ 0 h 36"/>
                <a:gd name="T4" fmla="*/ 1 w 20"/>
                <a:gd name="T5" fmla="*/ 1 h 36"/>
                <a:gd name="T6" fmla="*/ 1 w 20"/>
                <a:gd name="T7" fmla="*/ 1 h 36"/>
                <a:gd name="T8" fmla="*/ 1 w 20"/>
                <a:gd name="T9" fmla="*/ 1 h 36"/>
                <a:gd name="T10" fmla="*/ 0 w 20"/>
                <a:gd name="T11" fmla="*/ 1 h 36"/>
                <a:gd name="T12" fmla="*/ 0 w 20"/>
                <a:gd name="T13" fmla="*/ 2 h 36"/>
                <a:gd name="T14" fmla="*/ 0 w 20"/>
                <a:gd name="T15" fmla="*/ 2 h 36"/>
                <a:gd name="T16" fmla="*/ 0 w 20"/>
                <a:gd name="T17" fmla="*/ 2 h 36"/>
                <a:gd name="T18" fmla="*/ 0 w 20"/>
                <a:gd name="T19" fmla="*/ 2 h 36"/>
                <a:gd name="T20" fmla="*/ 1 w 20"/>
                <a:gd name="T21" fmla="*/ 3 h 36"/>
                <a:gd name="T22" fmla="*/ 1 w 20"/>
                <a:gd name="T23" fmla="*/ 3 h 36"/>
                <a:gd name="T24" fmla="*/ 1 w 20"/>
                <a:gd name="T25" fmla="*/ 3 h 36"/>
                <a:gd name="T26" fmla="*/ 1 w 20"/>
                <a:gd name="T27" fmla="*/ 3 h 36"/>
                <a:gd name="T28" fmla="*/ 1 w 20"/>
                <a:gd name="T29" fmla="*/ 2 h 36"/>
                <a:gd name="T30" fmla="*/ 1 w 20"/>
                <a:gd name="T31" fmla="*/ 2 h 36"/>
                <a:gd name="T32" fmla="*/ 1 w 20"/>
                <a:gd name="T33" fmla="*/ 2 h 36"/>
                <a:gd name="T34" fmla="*/ 1 w 20"/>
                <a:gd name="T35" fmla="*/ 2 h 36"/>
                <a:gd name="T36" fmla="*/ 1 w 20"/>
                <a:gd name="T37" fmla="*/ 2 h 36"/>
                <a:gd name="T38" fmla="*/ 1 w 20"/>
                <a:gd name="T39" fmla="*/ 1 h 36"/>
                <a:gd name="T40" fmla="*/ 1 w 20"/>
                <a:gd name="T41" fmla="*/ 1 h 36"/>
                <a:gd name="T42" fmla="*/ 1 w 20"/>
                <a:gd name="T43" fmla="*/ 1 h 36"/>
                <a:gd name="T44" fmla="*/ 1 w 20"/>
                <a:gd name="T45" fmla="*/ 0 h 36"/>
                <a:gd name="T46" fmla="*/ 1 w 20"/>
                <a:gd name="T47" fmla="*/ 0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36"/>
                <a:gd name="T74" fmla="*/ 20 w 2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36">
                  <a:moveTo>
                    <a:pt x="14" y="0"/>
                  </a:moveTo>
                  <a:lnTo>
                    <a:pt x="9" y="0"/>
                  </a:lnTo>
                  <a:lnTo>
                    <a:pt x="6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3" y="36"/>
                  </a:lnTo>
                  <a:lnTo>
                    <a:pt x="8" y="36"/>
                  </a:lnTo>
                  <a:lnTo>
                    <a:pt x="14" y="36"/>
                  </a:lnTo>
                  <a:lnTo>
                    <a:pt x="19" y="34"/>
                  </a:lnTo>
                  <a:lnTo>
                    <a:pt x="20" y="31"/>
                  </a:lnTo>
                  <a:lnTo>
                    <a:pt x="17" y="28"/>
                  </a:lnTo>
                  <a:lnTo>
                    <a:pt x="14" y="25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2" y="14"/>
                  </a:lnTo>
                  <a:lnTo>
                    <a:pt x="12" y="6"/>
                  </a:lnTo>
                  <a:lnTo>
                    <a:pt x="1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075"/>
            <p:cNvSpPr>
              <a:spLocks/>
            </p:cNvSpPr>
            <p:nvPr/>
          </p:nvSpPr>
          <p:spPr bwMode="auto">
            <a:xfrm>
              <a:off x="1283" y="1596"/>
              <a:ext cx="42" cy="26"/>
            </a:xfrm>
            <a:custGeom>
              <a:avLst/>
              <a:gdLst>
                <a:gd name="T0" fmla="*/ 0 w 84"/>
                <a:gd name="T1" fmla="*/ 2 h 50"/>
                <a:gd name="T2" fmla="*/ 1 w 84"/>
                <a:gd name="T3" fmla="*/ 2 h 50"/>
                <a:gd name="T4" fmla="*/ 1 w 84"/>
                <a:gd name="T5" fmla="*/ 2 h 50"/>
                <a:gd name="T6" fmla="*/ 1 w 84"/>
                <a:gd name="T7" fmla="*/ 2 h 50"/>
                <a:gd name="T8" fmla="*/ 1 w 84"/>
                <a:gd name="T9" fmla="*/ 3 h 50"/>
                <a:gd name="T10" fmla="*/ 1 w 84"/>
                <a:gd name="T11" fmla="*/ 3 h 50"/>
                <a:gd name="T12" fmla="*/ 1 w 84"/>
                <a:gd name="T13" fmla="*/ 3 h 50"/>
                <a:gd name="T14" fmla="*/ 1 w 84"/>
                <a:gd name="T15" fmla="*/ 3 h 50"/>
                <a:gd name="T16" fmla="*/ 1 w 84"/>
                <a:gd name="T17" fmla="*/ 4 h 50"/>
                <a:gd name="T18" fmla="*/ 3 w 84"/>
                <a:gd name="T19" fmla="*/ 4 h 50"/>
                <a:gd name="T20" fmla="*/ 3 w 84"/>
                <a:gd name="T21" fmla="*/ 4 h 50"/>
                <a:gd name="T22" fmla="*/ 3 w 84"/>
                <a:gd name="T23" fmla="*/ 4 h 50"/>
                <a:gd name="T24" fmla="*/ 3 w 84"/>
                <a:gd name="T25" fmla="*/ 3 h 50"/>
                <a:gd name="T26" fmla="*/ 3 w 84"/>
                <a:gd name="T27" fmla="*/ 3 h 50"/>
                <a:gd name="T28" fmla="*/ 3 w 84"/>
                <a:gd name="T29" fmla="*/ 3 h 50"/>
                <a:gd name="T30" fmla="*/ 3 w 84"/>
                <a:gd name="T31" fmla="*/ 3 h 50"/>
                <a:gd name="T32" fmla="*/ 5 w 84"/>
                <a:gd name="T33" fmla="*/ 3 h 50"/>
                <a:gd name="T34" fmla="*/ 5 w 84"/>
                <a:gd name="T35" fmla="*/ 3 h 50"/>
                <a:gd name="T36" fmla="*/ 5 w 84"/>
                <a:gd name="T37" fmla="*/ 3 h 50"/>
                <a:gd name="T38" fmla="*/ 5 w 84"/>
                <a:gd name="T39" fmla="*/ 3 h 50"/>
                <a:gd name="T40" fmla="*/ 5 w 84"/>
                <a:gd name="T41" fmla="*/ 3 h 50"/>
                <a:gd name="T42" fmla="*/ 5 w 84"/>
                <a:gd name="T43" fmla="*/ 3 h 50"/>
                <a:gd name="T44" fmla="*/ 5 w 84"/>
                <a:gd name="T45" fmla="*/ 2 h 50"/>
                <a:gd name="T46" fmla="*/ 5 w 84"/>
                <a:gd name="T47" fmla="*/ 2 h 50"/>
                <a:gd name="T48" fmla="*/ 5 w 84"/>
                <a:gd name="T49" fmla="*/ 2 h 50"/>
                <a:gd name="T50" fmla="*/ 5 w 84"/>
                <a:gd name="T51" fmla="*/ 2 h 50"/>
                <a:gd name="T52" fmla="*/ 5 w 84"/>
                <a:gd name="T53" fmla="*/ 2 h 50"/>
                <a:gd name="T54" fmla="*/ 5 w 84"/>
                <a:gd name="T55" fmla="*/ 2 h 50"/>
                <a:gd name="T56" fmla="*/ 3 w 84"/>
                <a:gd name="T57" fmla="*/ 2 h 50"/>
                <a:gd name="T58" fmla="*/ 3 w 84"/>
                <a:gd name="T59" fmla="*/ 2 h 50"/>
                <a:gd name="T60" fmla="*/ 3 w 84"/>
                <a:gd name="T61" fmla="*/ 2 h 50"/>
                <a:gd name="T62" fmla="*/ 3 w 84"/>
                <a:gd name="T63" fmla="*/ 2 h 50"/>
                <a:gd name="T64" fmla="*/ 3 w 84"/>
                <a:gd name="T65" fmla="*/ 2 h 50"/>
                <a:gd name="T66" fmla="*/ 3 w 84"/>
                <a:gd name="T67" fmla="*/ 2 h 50"/>
                <a:gd name="T68" fmla="*/ 3 w 84"/>
                <a:gd name="T69" fmla="*/ 3 h 50"/>
                <a:gd name="T70" fmla="*/ 3 w 84"/>
                <a:gd name="T71" fmla="*/ 3 h 50"/>
                <a:gd name="T72" fmla="*/ 2 w 84"/>
                <a:gd name="T73" fmla="*/ 2 h 50"/>
                <a:gd name="T74" fmla="*/ 2 w 84"/>
                <a:gd name="T75" fmla="*/ 2 h 50"/>
                <a:gd name="T76" fmla="*/ 2 w 84"/>
                <a:gd name="T77" fmla="*/ 2 h 50"/>
                <a:gd name="T78" fmla="*/ 2 w 84"/>
                <a:gd name="T79" fmla="*/ 2 h 50"/>
                <a:gd name="T80" fmla="*/ 3 w 84"/>
                <a:gd name="T81" fmla="*/ 1 h 50"/>
                <a:gd name="T82" fmla="*/ 2 w 84"/>
                <a:gd name="T83" fmla="*/ 1 h 50"/>
                <a:gd name="T84" fmla="*/ 2 w 84"/>
                <a:gd name="T85" fmla="*/ 1 h 50"/>
                <a:gd name="T86" fmla="*/ 1 w 84"/>
                <a:gd name="T87" fmla="*/ 1 h 50"/>
                <a:gd name="T88" fmla="*/ 1 w 84"/>
                <a:gd name="T89" fmla="*/ 1 h 50"/>
                <a:gd name="T90" fmla="*/ 1 w 84"/>
                <a:gd name="T91" fmla="*/ 0 h 50"/>
                <a:gd name="T92" fmla="*/ 1 w 84"/>
                <a:gd name="T93" fmla="*/ 1 h 50"/>
                <a:gd name="T94" fmla="*/ 1 w 84"/>
                <a:gd name="T95" fmla="*/ 1 h 50"/>
                <a:gd name="T96" fmla="*/ 1 w 84"/>
                <a:gd name="T97" fmla="*/ 1 h 50"/>
                <a:gd name="T98" fmla="*/ 1 w 84"/>
                <a:gd name="T99" fmla="*/ 1 h 50"/>
                <a:gd name="T100" fmla="*/ 1 w 84"/>
                <a:gd name="T101" fmla="*/ 1 h 50"/>
                <a:gd name="T102" fmla="*/ 0 w 84"/>
                <a:gd name="T103" fmla="*/ 1 h 50"/>
                <a:gd name="T104" fmla="*/ 0 w 84"/>
                <a:gd name="T105" fmla="*/ 2 h 50"/>
                <a:gd name="T106" fmla="*/ 0 w 84"/>
                <a:gd name="T107" fmla="*/ 2 h 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4"/>
                <a:gd name="T163" fmla="*/ 0 h 50"/>
                <a:gd name="T164" fmla="*/ 84 w 84"/>
                <a:gd name="T165" fmla="*/ 50 h 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4" h="50">
                  <a:moveTo>
                    <a:pt x="0" y="17"/>
                  </a:moveTo>
                  <a:lnTo>
                    <a:pt x="24" y="27"/>
                  </a:lnTo>
                  <a:lnTo>
                    <a:pt x="24" y="28"/>
                  </a:lnTo>
                  <a:lnTo>
                    <a:pt x="24" y="31"/>
                  </a:lnTo>
                  <a:lnTo>
                    <a:pt x="24" y="34"/>
                  </a:lnTo>
                  <a:lnTo>
                    <a:pt x="25" y="39"/>
                  </a:lnTo>
                  <a:lnTo>
                    <a:pt x="25" y="42"/>
                  </a:lnTo>
                  <a:lnTo>
                    <a:pt x="29" y="47"/>
                  </a:lnTo>
                  <a:lnTo>
                    <a:pt x="29" y="48"/>
                  </a:lnTo>
                  <a:lnTo>
                    <a:pt x="33" y="50"/>
                  </a:lnTo>
                  <a:lnTo>
                    <a:pt x="36" y="48"/>
                  </a:lnTo>
                  <a:lnTo>
                    <a:pt x="43" y="48"/>
                  </a:lnTo>
                  <a:lnTo>
                    <a:pt x="46" y="47"/>
                  </a:lnTo>
                  <a:lnTo>
                    <a:pt x="51" y="45"/>
                  </a:lnTo>
                  <a:lnTo>
                    <a:pt x="55" y="44"/>
                  </a:lnTo>
                  <a:lnTo>
                    <a:pt x="60" y="42"/>
                  </a:lnTo>
                  <a:lnTo>
                    <a:pt x="65" y="41"/>
                  </a:lnTo>
                  <a:lnTo>
                    <a:pt x="68" y="41"/>
                  </a:lnTo>
                  <a:lnTo>
                    <a:pt x="73" y="37"/>
                  </a:lnTo>
                  <a:lnTo>
                    <a:pt x="76" y="37"/>
                  </a:lnTo>
                  <a:lnTo>
                    <a:pt x="82" y="34"/>
                  </a:lnTo>
                  <a:lnTo>
                    <a:pt x="84" y="34"/>
                  </a:lnTo>
                  <a:lnTo>
                    <a:pt x="82" y="28"/>
                  </a:lnTo>
                  <a:lnTo>
                    <a:pt x="84" y="25"/>
                  </a:lnTo>
                  <a:lnTo>
                    <a:pt x="82" y="20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68" y="22"/>
                  </a:lnTo>
                  <a:lnTo>
                    <a:pt x="63" y="23"/>
                  </a:lnTo>
                  <a:lnTo>
                    <a:pt x="60" y="25"/>
                  </a:lnTo>
                  <a:lnTo>
                    <a:pt x="55" y="25"/>
                  </a:lnTo>
                  <a:lnTo>
                    <a:pt x="52" y="27"/>
                  </a:lnTo>
                  <a:lnTo>
                    <a:pt x="44" y="30"/>
                  </a:lnTo>
                  <a:lnTo>
                    <a:pt x="38" y="31"/>
                  </a:lnTo>
                  <a:lnTo>
                    <a:pt x="35" y="33"/>
                  </a:lnTo>
                  <a:lnTo>
                    <a:pt x="33" y="34"/>
                  </a:lnTo>
                  <a:lnTo>
                    <a:pt x="32" y="27"/>
                  </a:lnTo>
                  <a:lnTo>
                    <a:pt x="32" y="25"/>
                  </a:lnTo>
                  <a:lnTo>
                    <a:pt x="32" y="22"/>
                  </a:lnTo>
                  <a:lnTo>
                    <a:pt x="32" y="19"/>
                  </a:lnTo>
                  <a:lnTo>
                    <a:pt x="33" y="14"/>
                  </a:lnTo>
                  <a:lnTo>
                    <a:pt x="32" y="9"/>
                  </a:lnTo>
                  <a:lnTo>
                    <a:pt x="32" y="6"/>
                  </a:lnTo>
                  <a:lnTo>
                    <a:pt x="30" y="3"/>
                  </a:lnTo>
                  <a:lnTo>
                    <a:pt x="29" y="1"/>
                  </a:lnTo>
                  <a:lnTo>
                    <a:pt x="24" y="0"/>
                  </a:lnTo>
                  <a:lnTo>
                    <a:pt x="21" y="3"/>
                  </a:lnTo>
                  <a:lnTo>
                    <a:pt x="14" y="5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076"/>
            <p:cNvSpPr>
              <a:spLocks/>
            </p:cNvSpPr>
            <p:nvPr/>
          </p:nvSpPr>
          <p:spPr bwMode="auto">
            <a:xfrm>
              <a:off x="1307" y="1622"/>
              <a:ext cx="42" cy="39"/>
            </a:xfrm>
            <a:custGeom>
              <a:avLst/>
              <a:gdLst>
                <a:gd name="T0" fmla="*/ 4 w 85"/>
                <a:gd name="T1" fmla="*/ 1 h 77"/>
                <a:gd name="T2" fmla="*/ 3 w 85"/>
                <a:gd name="T3" fmla="*/ 0 h 77"/>
                <a:gd name="T4" fmla="*/ 3 w 85"/>
                <a:gd name="T5" fmla="*/ 0 h 77"/>
                <a:gd name="T6" fmla="*/ 2 w 85"/>
                <a:gd name="T7" fmla="*/ 0 h 77"/>
                <a:gd name="T8" fmla="*/ 2 w 85"/>
                <a:gd name="T9" fmla="*/ 0 h 77"/>
                <a:gd name="T10" fmla="*/ 1 w 85"/>
                <a:gd name="T11" fmla="*/ 0 h 77"/>
                <a:gd name="T12" fmla="*/ 0 w 85"/>
                <a:gd name="T13" fmla="*/ 1 h 77"/>
                <a:gd name="T14" fmla="*/ 0 w 85"/>
                <a:gd name="T15" fmla="*/ 1 h 77"/>
                <a:gd name="T16" fmla="*/ 0 w 85"/>
                <a:gd name="T17" fmla="*/ 1 h 77"/>
                <a:gd name="T18" fmla="*/ 0 w 85"/>
                <a:gd name="T19" fmla="*/ 1 h 77"/>
                <a:gd name="T20" fmla="*/ 0 w 85"/>
                <a:gd name="T21" fmla="*/ 2 h 77"/>
                <a:gd name="T22" fmla="*/ 0 w 85"/>
                <a:gd name="T23" fmla="*/ 2 h 77"/>
                <a:gd name="T24" fmla="*/ 0 w 85"/>
                <a:gd name="T25" fmla="*/ 2 h 77"/>
                <a:gd name="T26" fmla="*/ 1 w 85"/>
                <a:gd name="T27" fmla="*/ 3 h 77"/>
                <a:gd name="T28" fmla="*/ 2 w 85"/>
                <a:gd name="T29" fmla="*/ 3 h 77"/>
                <a:gd name="T30" fmla="*/ 2 w 85"/>
                <a:gd name="T31" fmla="*/ 3 h 77"/>
                <a:gd name="T32" fmla="*/ 3 w 85"/>
                <a:gd name="T33" fmla="*/ 4 h 77"/>
                <a:gd name="T34" fmla="*/ 2 w 85"/>
                <a:gd name="T35" fmla="*/ 4 h 77"/>
                <a:gd name="T36" fmla="*/ 2 w 85"/>
                <a:gd name="T37" fmla="*/ 5 h 77"/>
                <a:gd name="T38" fmla="*/ 2 w 85"/>
                <a:gd name="T39" fmla="*/ 5 h 77"/>
                <a:gd name="T40" fmla="*/ 2 w 85"/>
                <a:gd name="T41" fmla="*/ 5 h 77"/>
                <a:gd name="T42" fmla="*/ 2 w 85"/>
                <a:gd name="T43" fmla="*/ 5 h 77"/>
                <a:gd name="T44" fmla="*/ 3 w 85"/>
                <a:gd name="T45" fmla="*/ 5 h 77"/>
                <a:gd name="T46" fmla="*/ 3 w 85"/>
                <a:gd name="T47" fmla="*/ 5 h 77"/>
                <a:gd name="T48" fmla="*/ 3 w 85"/>
                <a:gd name="T49" fmla="*/ 5 h 77"/>
                <a:gd name="T50" fmla="*/ 5 w 85"/>
                <a:gd name="T51" fmla="*/ 5 h 77"/>
                <a:gd name="T52" fmla="*/ 5 w 85"/>
                <a:gd name="T53" fmla="*/ 4 h 77"/>
                <a:gd name="T54" fmla="*/ 5 w 85"/>
                <a:gd name="T55" fmla="*/ 4 h 77"/>
                <a:gd name="T56" fmla="*/ 4 w 85"/>
                <a:gd name="T57" fmla="*/ 4 h 77"/>
                <a:gd name="T58" fmla="*/ 4 w 85"/>
                <a:gd name="T59" fmla="*/ 4 h 77"/>
                <a:gd name="T60" fmla="*/ 3 w 85"/>
                <a:gd name="T61" fmla="*/ 3 h 77"/>
                <a:gd name="T62" fmla="*/ 3 w 85"/>
                <a:gd name="T63" fmla="*/ 3 h 77"/>
                <a:gd name="T64" fmla="*/ 3 w 85"/>
                <a:gd name="T65" fmla="*/ 2 h 77"/>
                <a:gd name="T66" fmla="*/ 3 w 85"/>
                <a:gd name="T67" fmla="*/ 2 h 77"/>
                <a:gd name="T68" fmla="*/ 3 w 85"/>
                <a:gd name="T69" fmla="*/ 2 h 77"/>
                <a:gd name="T70" fmla="*/ 2 w 85"/>
                <a:gd name="T71" fmla="*/ 2 h 77"/>
                <a:gd name="T72" fmla="*/ 1 w 85"/>
                <a:gd name="T73" fmla="*/ 2 h 77"/>
                <a:gd name="T74" fmla="*/ 1 w 85"/>
                <a:gd name="T75" fmla="*/ 2 h 77"/>
                <a:gd name="T76" fmla="*/ 2 w 85"/>
                <a:gd name="T77" fmla="*/ 1 h 77"/>
                <a:gd name="T78" fmla="*/ 2 w 85"/>
                <a:gd name="T79" fmla="*/ 1 h 77"/>
                <a:gd name="T80" fmla="*/ 3 w 85"/>
                <a:gd name="T81" fmla="*/ 1 h 77"/>
                <a:gd name="T82" fmla="*/ 3 w 85"/>
                <a:gd name="T83" fmla="*/ 1 h 77"/>
                <a:gd name="T84" fmla="*/ 4 w 85"/>
                <a:gd name="T85" fmla="*/ 1 h 77"/>
                <a:gd name="T86" fmla="*/ 4 w 85"/>
                <a:gd name="T87" fmla="*/ 1 h 77"/>
                <a:gd name="T88" fmla="*/ 4 w 85"/>
                <a:gd name="T89" fmla="*/ 1 h 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5"/>
                <a:gd name="T136" fmla="*/ 0 h 77"/>
                <a:gd name="T137" fmla="*/ 85 w 85"/>
                <a:gd name="T138" fmla="*/ 77 h 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5" h="77">
                  <a:moveTo>
                    <a:pt x="71" y="1"/>
                  </a:move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11" y="3"/>
                  </a:lnTo>
                  <a:lnTo>
                    <a:pt x="8" y="3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4" y="28"/>
                  </a:lnTo>
                  <a:lnTo>
                    <a:pt x="5" y="31"/>
                  </a:lnTo>
                  <a:lnTo>
                    <a:pt x="10" y="31"/>
                  </a:lnTo>
                  <a:lnTo>
                    <a:pt x="15" y="33"/>
                  </a:lnTo>
                  <a:lnTo>
                    <a:pt x="21" y="34"/>
                  </a:lnTo>
                  <a:lnTo>
                    <a:pt x="29" y="36"/>
                  </a:lnTo>
                  <a:lnTo>
                    <a:pt x="35" y="36"/>
                  </a:lnTo>
                  <a:lnTo>
                    <a:pt x="40" y="36"/>
                  </a:lnTo>
                  <a:lnTo>
                    <a:pt x="43" y="36"/>
                  </a:lnTo>
                  <a:lnTo>
                    <a:pt x="46" y="37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3" y="58"/>
                  </a:lnTo>
                  <a:lnTo>
                    <a:pt x="40" y="61"/>
                  </a:lnTo>
                  <a:lnTo>
                    <a:pt x="37" y="66"/>
                  </a:lnTo>
                  <a:lnTo>
                    <a:pt x="33" y="69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3" y="77"/>
                  </a:lnTo>
                  <a:lnTo>
                    <a:pt x="37" y="77"/>
                  </a:lnTo>
                  <a:lnTo>
                    <a:pt x="40" y="77"/>
                  </a:lnTo>
                  <a:lnTo>
                    <a:pt x="44" y="75"/>
                  </a:lnTo>
                  <a:lnTo>
                    <a:pt x="49" y="75"/>
                  </a:lnTo>
                  <a:lnTo>
                    <a:pt x="52" y="73"/>
                  </a:lnTo>
                  <a:lnTo>
                    <a:pt x="55" y="73"/>
                  </a:lnTo>
                  <a:lnTo>
                    <a:pt x="59" y="73"/>
                  </a:lnTo>
                  <a:lnTo>
                    <a:pt x="60" y="73"/>
                  </a:lnTo>
                  <a:lnTo>
                    <a:pt x="81" y="73"/>
                  </a:lnTo>
                  <a:lnTo>
                    <a:pt x="82" y="70"/>
                  </a:lnTo>
                  <a:lnTo>
                    <a:pt x="85" y="66"/>
                  </a:lnTo>
                  <a:lnTo>
                    <a:pt x="85" y="62"/>
                  </a:lnTo>
                  <a:lnTo>
                    <a:pt x="85" y="59"/>
                  </a:lnTo>
                  <a:lnTo>
                    <a:pt x="82" y="58"/>
                  </a:lnTo>
                  <a:lnTo>
                    <a:pt x="79" y="56"/>
                  </a:lnTo>
                  <a:lnTo>
                    <a:pt x="74" y="53"/>
                  </a:lnTo>
                  <a:lnTo>
                    <a:pt x="71" y="51"/>
                  </a:lnTo>
                  <a:lnTo>
                    <a:pt x="68" y="50"/>
                  </a:lnTo>
                  <a:lnTo>
                    <a:pt x="66" y="50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37"/>
                  </a:lnTo>
                  <a:lnTo>
                    <a:pt x="65" y="34"/>
                  </a:lnTo>
                  <a:lnTo>
                    <a:pt x="63" y="28"/>
                  </a:lnTo>
                  <a:lnTo>
                    <a:pt x="62" y="26"/>
                  </a:lnTo>
                  <a:lnTo>
                    <a:pt x="57" y="25"/>
                  </a:lnTo>
                  <a:lnTo>
                    <a:pt x="52" y="25"/>
                  </a:lnTo>
                  <a:lnTo>
                    <a:pt x="48" y="25"/>
                  </a:lnTo>
                  <a:lnTo>
                    <a:pt x="43" y="26"/>
                  </a:lnTo>
                  <a:lnTo>
                    <a:pt x="37" y="26"/>
                  </a:lnTo>
                  <a:lnTo>
                    <a:pt x="32" y="26"/>
                  </a:lnTo>
                  <a:lnTo>
                    <a:pt x="27" y="25"/>
                  </a:lnTo>
                  <a:lnTo>
                    <a:pt x="26" y="23"/>
                  </a:lnTo>
                  <a:lnTo>
                    <a:pt x="26" y="17"/>
                  </a:lnTo>
                  <a:lnTo>
                    <a:pt x="32" y="14"/>
                  </a:lnTo>
                  <a:lnTo>
                    <a:pt x="35" y="12"/>
                  </a:lnTo>
                  <a:lnTo>
                    <a:pt x="40" y="12"/>
                  </a:lnTo>
                  <a:lnTo>
                    <a:pt x="43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52" y="12"/>
                  </a:lnTo>
                  <a:lnTo>
                    <a:pt x="57" y="12"/>
                  </a:lnTo>
                  <a:lnTo>
                    <a:pt x="63" y="12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7" y="12"/>
                  </a:lnTo>
                  <a:lnTo>
                    <a:pt x="79" y="12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077"/>
            <p:cNvSpPr>
              <a:spLocks/>
            </p:cNvSpPr>
            <p:nvPr/>
          </p:nvSpPr>
          <p:spPr bwMode="auto">
            <a:xfrm>
              <a:off x="1310" y="1684"/>
              <a:ext cx="27" cy="29"/>
            </a:xfrm>
            <a:custGeom>
              <a:avLst/>
              <a:gdLst>
                <a:gd name="T0" fmla="*/ 2 w 53"/>
                <a:gd name="T1" fmla="*/ 1 h 58"/>
                <a:gd name="T2" fmla="*/ 2 w 53"/>
                <a:gd name="T3" fmla="*/ 0 h 58"/>
                <a:gd name="T4" fmla="*/ 2 w 53"/>
                <a:gd name="T5" fmla="*/ 1 h 58"/>
                <a:gd name="T6" fmla="*/ 1 w 53"/>
                <a:gd name="T7" fmla="*/ 1 h 58"/>
                <a:gd name="T8" fmla="*/ 1 w 53"/>
                <a:gd name="T9" fmla="*/ 1 h 58"/>
                <a:gd name="T10" fmla="*/ 1 w 53"/>
                <a:gd name="T11" fmla="*/ 1 h 58"/>
                <a:gd name="T12" fmla="*/ 0 w 53"/>
                <a:gd name="T13" fmla="*/ 1 h 58"/>
                <a:gd name="T14" fmla="*/ 1 w 53"/>
                <a:gd name="T15" fmla="*/ 2 h 58"/>
                <a:gd name="T16" fmla="*/ 1 w 53"/>
                <a:gd name="T17" fmla="*/ 2 h 58"/>
                <a:gd name="T18" fmla="*/ 1 w 53"/>
                <a:gd name="T19" fmla="*/ 1 h 58"/>
                <a:gd name="T20" fmla="*/ 2 w 53"/>
                <a:gd name="T21" fmla="*/ 1 h 58"/>
                <a:gd name="T22" fmla="*/ 2 w 53"/>
                <a:gd name="T23" fmla="*/ 1 h 58"/>
                <a:gd name="T24" fmla="*/ 2 w 53"/>
                <a:gd name="T25" fmla="*/ 1 h 58"/>
                <a:gd name="T26" fmla="*/ 2 w 53"/>
                <a:gd name="T27" fmla="*/ 1 h 58"/>
                <a:gd name="T28" fmla="*/ 3 w 53"/>
                <a:gd name="T29" fmla="*/ 2 h 58"/>
                <a:gd name="T30" fmla="*/ 3 w 53"/>
                <a:gd name="T31" fmla="*/ 2 h 58"/>
                <a:gd name="T32" fmla="*/ 3 w 53"/>
                <a:gd name="T33" fmla="*/ 2 h 58"/>
                <a:gd name="T34" fmla="*/ 3 w 53"/>
                <a:gd name="T35" fmla="*/ 3 h 58"/>
                <a:gd name="T36" fmla="*/ 3 w 53"/>
                <a:gd name="T37" fmla="*/ 3 h 58"/>
                <a:gd name="T38" fmla="*/ 2 w 53"/>
                <a:gd name="T39" fmla="*/ 3 h 58"/>
                <a:gd name="T40" fmla="*/ 2 w 53"/>
                <a:gd name="T41" fmla="*/ 3 h 58"/>
                <a:gd name="T42" fmla="*/ 2 w 53"/>
                <a:gd name="T43" fmla="*/ 3 h 58"/>
                <a:gd name="T44" fmla="*/ 2 w 53"/>
                <a:gd name="T45" fmla="*/ 3 h 58"/>
                <a:gd name="T46" fmla="*/ 1 w 53"/>
                <a:gd name="T47" fmla="*/ 3 h 58"/>
                <a:gd name="T48" fmla="*/ 1 w 53"/>
                <a:gd name="T49" fmla="*/ 4 h 58"/>
                <a:gd name="T50" fmla="*/ 2 w 53"/>
                <a:gd name="T51" fmla="*/ 4 h 58"/>
                <a:gd name="T52" fmla="*/ 2 w 53"/>
                <a:gd name="T53" fmla="*/ 4 h 58"/>
                <a:gd name="T54" fmla="*/ 2 w 53"/>
                <a:gd name="T55" fmla="*/ 4 h 58"/>
                <a:gd name="T56" fmla="*/ 2 w 53"/>
                <a:gd name="T57" fmla="*/ 4 h 58"/>
                <a:gd name="T58" fmla="*/ 3 w 53"/>
                <a:gd name="T59" fmla="*/ 4 h 58"/>
                <a:gd name="T60" fmla="*/ 3 w 53"/>
                <a:gd name="T61" fmla="*/ 4 h 58"/>
                <a:gd name="T62" fmla="*/ 3 w 53"/>
                <a:gd name="T63" fmla="*/ 4 h 58"/>
                <a:gd name="T64" fmla="*/ 3 w 53"/>
                <a:gd name="T65" fmla="*/ 4 h 58"/>
                <a:gd name="T66" fmla="*/ 3 w 53"/>
                <a:gd name="T67" fmla="*/ 4 h 58"/>
                <a:gd name="T68" fmla="*/ 3 w 53"/>
                <a:gd name="T69" fmla="*/ 3 h 58"/>
                <a:gd name="T70" fmla="*/ 3 w 53"/>
                <a:gd name="T71" fmla="*/ 3 h 58"/>
                <a:gd name="T72" fmla="*/ 4 w 53"/>
                <a:gd name="T73" fmla="*/ 3 h 58"/>
                <a:gd name="T74" fmla="*/ 4 w 53"/>
                <a:gd name="T75" fmla="*/ 2 h 58"/>
                <a:gd name="T76" fmla="*/ 4 w 53"/>
                <a:gd name="T77" fmla="*/ 2 h 58"/>
                <a:gd name="T78" fmla="*/ 4 w 53"/>
                <a:gd name="T79" fmla="*/ 2 h 58"/>
                <a:gd name="T80" fmla="*/ 4 w 53"/>
                <a:gd name="T81" fmla="*/ 2 h 58"/>
                <a:gd name="T82" fmla="*/ 3 w 53"/>
                <a:gd name="T83" fmla="*/ 1 h 58"/>
                <a:gd name="T84" fmla="*/ 3 w 53"/>
                <a:gd name="T85" fmla="*/ 1 h 58"/>
                <a:gd name="T86" fmla="*/ 3 w 53"/>
                <a:gd name="T87" fmla="*/ 1 h 58"/>
                <a:gd name="T88" fmla="*/ 3 w 53"/>
                <a:gd name="T89" fmla="*/ 0 h 58"/>
                <a:gd name="T90" fmla="*/ 2 w 53"/>
                <a:gd name="T91" fmla="*/ 1 h 58"/>
                <a:gd name="T92" fmla="*/ 2 w 53"/>
                <a:gd name="T93" fmla="*/ 1 h 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3"/>
                <a:gd name="T142" fmla="*/ 0 h 58"/>
                <a:gd name="T143" fmla="*/ 53 w 53"/>
                <a:gd name="T144" fmla="*/ 58 h 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3" h="58">
                  <a:moveTo>
                    <a:pt x="25" y="1"/>
                  </a:moveTo>
                  <a:lnTo>
                    <a:pt x="20" y="0"/>
                  </a:lnTo>
                  <a:lnTo>
                    <a:pt x="17" y="1"/>
                  </a:lnTo>
                  <a:lnTo>
                    <a:pt x="12" y="1"/>
                  </a:lnTo>
                  <a:lnTo>
                    <a:pt x="8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3" y="17"/>
                  </a:lnTo>
                  <a:lnTo>
                    <a:pt x="8" y="17"/>
                  </a:lnTo>
                  <a:lnTo>
                    <a:pt x="14" y="15"/>
                  </a:lnTo>
                  <a:lnTo>
                    <a:pt x="19" y="14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30" y="12"/>
                  </a:lnTo>
                  <a:lnTo>
                    <a:pt x="34" y="17"/>
                  </a:lnTo>
                  <a:lnTo>
                    <a:pt x="36" y="22"/>
                  </a:lnTo>
                  <a:lnTo>
                    <a:pt x="37" y="26"/>
                  </a:lnTo>
                  <a:lnTo>
                    <a:pt x="36" y="33"/>
                  </a:lnTo>
                  <a:lnTo>
                    <a:pt x="34" y="37"/>
                  </a:lnTo>
                  <a:lnTo>
                    <a:pt x="30" y="39"/>
                  </a:lnTo>
                  <a:lnTo>
                    <a:pt x="26" y="39"/>
                  </a:lnTo>
                  <a:lnTo>
                    <a:pt x="22" y="42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5" y="53"/>
                  </a:lnTo>
                  <a:lnTo>
                    <a:pt x="19" y="53"/>
                  </a:lnTo>
                  <a:lnTo>
                    <a:pt x="22" y="55"/>
                  </a:lnTo>
                  <a:lnTo>
                    <a:pt x="26" y="56"/>
                  </a:lnTo>
                  <a:lnTo>
                    <a:pt x="31" y="58"/>
                  </a:lnTo>
                  <a:lnTo>
                    <a:pt x="36" y="58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5" y="56"/>
                  </a:lnTo>
                  <a:lnTo>
                    <a:pt x="45" y="51"/>
                  </a:lnTo>
                  <a:lnTo>
                    <a:pt x="47" y="47"/>
                  </a:lnTo>
                  <a:lnTo>
                    <a:pt x="48" y="42"/>
                  </a:lnTo>
                  <a:lnTo>
                    <a:pt x="50" y="37"/>
                  </a:lnTo>
                  <a:lnTo>
                    <a:pt x="50" y="31"/>
                  </a:lnTo>
                  <a:lnTo>
                    <a:pt x="52" y="26"/>
                  </a:lnTo>
                  <a:lnTo>
                    <a:pt x="53" y="22"/>
                  </a:lnTo>
                  <a:lnTo>
                    <a:pt x="53" y="18"/>
                  </a:lnTo>
                  <a:lnTo>
                    <a:pt x="48" y="12"/>
                  </a:lnTo>
                  <a:lnTo>
                    <a:pt x="44" y="6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078"/>
            <p:cNvSpPr>
              <a:spLocks/>
            </p:cNvSpPr>
            <p:nvPr/>
          </p:nvSpPr>
          <p:spPr bwMode="auto">
            <a:xfrm>
              <a:off x="1349" y="1674"/>
              <a:ext cx="62" cy="39"/>
            </a:xfrm>
            <a:custGeom>
              <a:avLst/>
              <a:gdLst>
                <a:gd name="T0" fmla="*/ 1 w 124"/>
                <a:gd name="T1" fmla="*/ 1 h 77"/>
                <a:gd name="T2" fmla="*/ 1 w 124"/>
                <a:gd name="T3" fmla="*/ 2 h 77"/>
                <a:gd name="T4" fmla="*/ 2 w 124"/>
                <a:gd name="T5" fmla="*/ 2 h 77"/>
                <a:gd name="T6" fmla="*/ 2 w 124"/>
                <a:gd name="T7" fmla="*/ 2 h 77"/>
                <a:gd name="T8" fmla="*/ 2 w 124"/>
                <a:gd name="T9" fmla="*/ 2 h 77"/>
                <a:gd name="T10" fmla="*/ 2 w 124"/>
                <a:gd name="T11" fmla="*/ 3 h 77"/>
                <a:gd name="T12" fmla="*/ 1 w 124"/>
                <a:gd name="T13" fmla="*/ 3 h 77"/>
                <a:gd name="T14" fmla="*/ 1 w 124"/>
                <a:gd name="T15" fmla="*/ 4 h 77"/>
                <a:gd name="T16" fmla="*/ 1 w 124"/>
                <a:gd name="T17" fmla="*/ 4 h 77"/>
                <a:gd name="T18" fmla="*/ 1 w 124"/>
                <a:gd name="T19" fmla="*/ 5 h 77"/>
                <a:gd name="T20" fmla="*/ 1 w 124"/>
                <a:gd name="T21" fmla="*/ 5 h 77"/>
                <a:gd name="T22" fmla="*/ 2 w 124"/>
                <a:gd name="T23" fmla="*/ 5 h 77"/>
                <a:gd name="T24" fmla="*/ 2 w 124"/>
                <a:gd name="T25" fmla="*/ 5 h 77"/>
                <a:gd name="T26" fmla="*/ 2 w 124"/>
                <a:gd name="T27" fmla="*/ 4 h 77"/>
                <a:gd name="T28" fmla="*/ 2 w 124"/>
                <a:gd name="T29" fmla="*/ 4 h 77"/>
                <a:gd name="T30" fmla="*/ 2 w 124"/>
                <a:gd name="T31" fmla="*/ 3 h 77"/>
                <a:gd name="T32" fmla="*/ 3 w 124"/>
                <a:gd name="T33" fmla="*/ 3 h 77"/>
                <a:gd name="T34" fmla="*/ 3 w 124"/>
                <a:gd name="T35" fmla="*/ 2 h 77"/>
                <a:gd name="T36" fmla="*/ 4 w 124"/>
                <a:gd name="T37" fmla="*/ 2 h 77"/>
                <a:gd name="T38" fmla="*/ 3 w 124"/>
                <a:gd name="T39" fmla="*/ 4 h 77"/>
                <a:gd name="T40" fmla="*/ 3 w 124"/>
                <a:gd name="T41" fmla="*/ 4 h 77"/>
                <a:gd name="T42" fmla="*/ 3 w 124"/>
                <a:gd name="T43" fmla="*/ 4 h 77"/>
                <a:gd name="T44" fmla="*/ 3 w 124"/>
                <a:gd name="T45" fmla="*/ 4 h 77"/>
                <a:gd name="T46" fmla="*/ 4 w 124"/>
                <a:gd name="T47" fmla="*/ 4 h 77"/>
                <a:gd name="T48" fmla="*/ 4 w 124"/>
                <a:gd name="T49" fmla="*/ 3 h 77"/>
                <a:gd name="T50" fmla="*/ 8 w 124"/>
                <a:gd name="T51" fmla="*/ 3 h 77"/>
                <a:gd name="T52" fmla="*/ 8 w 124"/>
                <a:gd name="T53" fmla="*/ 3 h 77"/>
                <a:gd name="T54" fmla="*/ 8 w 124"/>
                <a:gd name="T55" fmla="*/ 2 h 77"/>
                <a:gd name="T56" fmla="*/ 8 w 124"/>
                <a:gd name="T57" fmla="*/ 2 h 77"/>
                <a:gd name="T58" fmla="*/ 7 w 124"/>
                <a:gd name="T59" fmla="*/ 2 h 77"/>
                <a:gd name="T60" fmla="*/ 6 w 124"/>
                <a:gd name="T61" fmla="*/ 2 h 77"/>
                <a:gd name="T62" fmla="*/ 5 w 124"/>
                <a:gd name="T63" fmla="*/ 2 h 77"/>
                <a:gd name="T64" fmla="*/ 5 w 124"/>
                <a:gd name="T65" fmla="*/ 2 h 77"/>
                <a:gd name="T66" fmla="*/ 4 w 124"/>
                <a:gd name="T67" fmla="*/ 2 h 77"/>
                <a:gd name="T68" fmla="*/ 4 w 124"/>
                <a:gd name="T69" fmla="*/ 2 h 77"/>
                <a:gd name="T70" fmla="*/ 4 w 124"/>
                <a:gd name="T71" fmla="*/ 2 h 77"/>
                <a:gd name="T72" fmla="*/ 4 w 124"/>
                <a:gd name="T73" fmla="*/ 1 h 77"/>
                <a:gd name="T74" fmla="*/ 3 w 124"/>
                <a:gd name="T75" fmla="*/ 1 h 77"/>
                <a:gd name="T76" fmla="*/ 3 w 124"/>
                <a:gd name="T77" fmla="*/ 1 h 77"/>
                <a:gd name="T78" fmla="*/ 2 w 124"/>
                <a:gd name="T79" fmla="*/ 1 h 77"/>
                <a:gd name="T80" fmla="*/ 2 w 124"/>
                <a:gd name="T81" fmla="*/ 1 h 77"/>
                <a:gd name="T82" fmla="*/ 2 w 124"/>
                <a:gd name="T83" fmla="*/ 1 h 77"/>
                <a:gd name="T84" fmla="*/ 1 w 124"/>
                <a:gd name="T85" fmla="*/ 0 h 77"/>
                <a:gd name="T86" fmla="*/ 1 w 124"/>
                <a:gd name="T87" fmla="*/ 1 h 77"/>
                <a:gd name="T88" fmla="*/ 0 w 124"/>
                <a:gd name="T89" fmla="*/ 1 h 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4"/>
                <a:gd name="T136" fmla="*/ 0 h 77"/>
                <a:gd name="T137" fmla="*/ 124 w 124"/>
                <a:gd name="T138" fmla="*/ 77 h 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4" h="77">
                  <a:moveTo>
                    <a:pt x="0" y="10"/>
                  </a:moveTo>
                  <a:lnTo>
                    <a:pt x="2" y="11"/>
                  </a:lnTo>
                  <a:lnTo>
                    <a:pt x="7" y="14"/>
                  </a:lnTo>
                  <a:lnTo>
                    <a:pt x="11" y="17"/>
                  </a:lnTo>
                  <a:lnTo>
                    <a:pt x="18" y="19"/>
                  </a:lnTo>
                  <a:lnTo>
                    <a:pt x="22" y="17"/>
                  </a:lnTo>
                  <a:lnTo>
                    <a:pt x="27" y="19"/>
                  </a:lnTo>
                  <a:lnTo>
                    <a:pt x="30" y="19"/>
                  </a:lnTo>
                  <a:lnTo>
                    <a:pt x="30" y="22"/>
                  </a:lnTo>
                  <a:lnTo>
                    <a:pt x="27" y="27"/>
                  </a:lnTo>
                  <a:lnTo>
                    <a:pt x="22" y="33"/>
                  </a:lnTo>
                  <a:lnTo>
                    <a:pt x="21" y="36"/>
                  </a:lnTo>
                  <a:lnTo>
                    <a:pt x="18" y="41"/>
                  </a:lnTo>
                  <a:lnTo>
                    <a:pt x="16" y="46"/>
                  </a:lnTo>
                  <a:lnTo>
                    <a:pt x="13" y="50"/>
                  </a:lnTo>
                  <a:lnTo>
                    <a:pt x="10" y="55"/>
                  </a:lnTo>
                  <a:lnTo>
                    <a:pt x="8" y="60"/>
                  </a:lnTo>
                  <a:lnTo>
                    <a:pt x="7" y="63"/>
                  </a:lnTo>
                  <a:lnTo>
                    <a:pt x="5" y="68"/>
                  </a:lnTo>
                  <a:lnTo>
                    <a:pt x="3" y="74"/>
                  </a:lnTo>
                  <a:lnTo>
                    <a:pt x="5" y="77"/>
                  </a:lnTo>
                  <a:lnTo>
                    <a:pt x="11" y="77"/>
                  </a:lnTo>
                  <a:lnTo>
                    <a:pt x="16" y="77"/>
                  </a:lnTo>
                  <a:lnTo>
                    <a:pt x="21" y="77"/>
                  </a:lnTo>
                  <a:lnTo>
                    <a:pt x="24" y="74"/>
                  </a:lnTo>
                  <a:lnTo>
                    <a:pt x="24" y="69"/>
                  </a:lnTo>
                  <a:lnTo>
                    <a:pt x="27" y="63"/>
                  </a:lnTo>
                  <a:lnTo>
                    <a:pt x="27" y="60"/>
                  </a:lnTo>
                  <a:lnTo>
                    <a:pt x="29" y="55"/>
                  </a:lnTo>
                  <a:lnTo>
                    <a:pt x="30" y="50"/>
                  </a:lnTo>
                  <a:lnTo>
                    <a:pt x="32" y="47"/>
                  </a:lnTo>
                  <a:lnTo>
                    <a:pt x="32" y="43"/>
                  </a:lnTo>
                  <a:lnTo>
                    <a:pt x="33" y="38"/>
                  </a:lnTo>
                  <a:lnTo>
                    <a:pt x="35" y="35"/>
                  </a:lnTo>
                  <a:lnTo>
                    <a:pt x="36" y="32"/>
                  </a:lnTo>
                  <a:lnTo>
                    <a:pt x="38" y="27"/>
                  </a:lnTo>
                  <a:lnTo>
                    <a:pt x="38" y="25"/>
                  </a:lnTo>
                  <a:lnTo>
                    <a:pt x="52" y="28"/>
                  </a:lnTo>
                  <a:lnTo>
                    <a:pt x="38" y="46"/>
                  </a:lnTo>
                  <a:lnTo>
                    <a:pt x="36" y="49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8" y="57"/>
                  </a:lnTo>
                  <a:lnTo>
                    <a:pt x="41" y="58"/>
                  </a:lnTo>
                  <a:lnTo>
                    <a:pt x="46" y="58"/>
                  </a:lnTo>
                  <a:lnTo>
                    <a:pt x="47" y="57"/>
                  </a:lnTo>
                  <a:lnTo>
                    <a:pt x="52" y="55"/>
                  </a:lnTo>
                  <a:lnTo>
                    <a:pt x="55" y="54"/>
                  </a:lnTo>
                  <a:lnTo>
                    <a:pt x="58" y="52"/>
                  </a:lnTo>
                  <a:lnTo>
                    <a:pt x="63" y="47"/>
                  </a:lnTo>
                  <a:lnTo>
                    <a:pt x="66" y="46"/>
                  </a:lnTo>
                  <a:lnTo>
                    <a:pt x="121" y="43"/>
                  </a:lnTo>
                  <a:lnTo>
                    <a:pt x="123" y="39"/>
                  </a:lnTo>
                  <a:lnTo>
                    <a:pt x="124" y="36"/>
                  </a:lnTo>
                  <a:lnTo>
                    <a:pt x="124" y="30"/>
                  </a:lnTo>
                  <a:lnTo>
                    <a:pt x="124" y="28"/>
                  </a:lnTo>
                  <a:lnTo>
                    <a:pt x="120" y="28"/>
                  </a:lnTo>
                  <a:lnTo>
                    <a:pt x="115" y="28"/>
                  </a:lnTo>
                  <a:lnTo>
                    <a:pt x="109" y="28"/>
                  </a:lnTo>
                  <a:lnTo>
                    <a:pt x="101" y="30"/>
                  </a:lnTo>
                  <a:lnTo>
                    <a:pt x="93" y="30"/>
                  </a:lnTo>
                  <a:lnTo>
                    <a:pt x="88" y="30"/>
                  </a:lnTo>
                  <a:lnTo>
                    <a:pt x="82" y="30"/>
                  </a:lnTo>
                  <a:lnTo>
                    <a:pt x="79" y="30"/>
                  </a:lnTo>
                  <a:lnTo>
                    <a:pt x="73" y="30"/>
                  </a:lnTo>
                  <a:lnTo>
                    <a:pt x="68" y="30"/>
                  </a:lnTo>
                  <a:lnTo>
                    <a:pt x="63" y="28"/>
                  </a:lnTo>
                  <a:lnTo>
                    <a:pt x="62" y="28"/>
                  </a:lnTo>
                  <a:lnTo>
                    <a:pt x="63" y="25"/>
                  </a:lnTo>
                  <a:lnTo>
                    <a:pt x="63" y="22"/>
                  </a:lnTo>
                  <a:lnTo>
                    <a:pt x="63" y="19"/>
                  </a:lnTo>
                  <a:lnTo>
                    <a:pt x="62" y="17"/>
                  </a:lnTo>
                  <a:lnTo>
                    <a:pt x="60" y="14"/>
                  </a:lnTo>
                  <a:lnTo>
                    <a:pt x="55" y="14"/>
                  </a:lnTo>
                  <a:lnTo>
                    <a:pt x="51" y="11"/>
                  </a:lnTo>
                  <a:lnTo>
                    <a:pt x="44" y="11"/>
                  </a:lnTo>
                  <a:lnTo>
                    <a:pt x="38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4" y="11"/>
                  </a:lnTo>
                  <a:lnTo>
                    <a:pt x="22" y="11"/>
                  </a:lnTo>
                  <a:lnTo>
                    <a:pt x="21" y="13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0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1079"/>
            <p:cNvSpPr>
              <a:spLocks/>
            </p:cNvSpPr>
            <p:nvPr/>
          </p:nvSpPr>
          <p:spPr bwMode="auto">
            <a:xfrm>
              <a:off x="1431" y="1618"/>
              <a:ext cx="72" cy="25"/>
            </a:xfrm>
            <a:custGeom>
              <a:avLst/>
              <a:gdLst>
                <a:gd name="T0" fmla="*/ 5 w 144"/>
                <a:gd name="T1" fmla="*/ 2 h 50"/>
                <a:gd name="T2" fmla="*/ 5 w 144"/>
                <a:gd name="T3" fmla="*/ 2 h 50"/>
                <a:gd name="T4" fmla="*/ 5 w 144"/>
                <a:gd name="T5" fmla="*/ 2 h 50"/>
                <a:gd name="T6" fmla="*/ 3 w 144"/>
                <a:gd name="T7" fmla="*/ 1 h 50"/>
                <a:gd name="T8" fmla="*/ 3 w 144"/>
                <a:gd name="T9" fmla="*/ 1 h 50"/>
                <a:gd name="T10" fmla="*/ 3 w 144"/>
                <a:gd name="T11" fmla="*/ 1 h 50"/>
                <a:gd name="T12" fmla="*/ 3 w 144"/>
                <a:gd name="T13" fmla="*/ 1 h 50"/>
                <a:gd name="T14" fmla="*/ 2 w 144"/>
                <a:gd name="T15" fmla="*/ 0 h 50"/>
                <a:gd name="T16" fmla="*/ 2 w 144"/>
                <a:gd name="T17" fmla="*/ 0 h 50"/>
                <a:gd name="T18" fmla="*/ 2 w 144"/>
                <a:gd name="T19" fmla="*/ 1 h 50"/>
                <a:gd name="T20" fmla="*/ 1 w 144"/>
                <a:gd name="T21" fmla="*/ 1 h 50"/>
                <a:gd name="T22" fmla="*/ 1 w 144"/>
                <a:gd name="T23" fmla="*/ 2 h 50"/>
                <a:gd name="T24" fmla="*/ 0 w 144"/>
                <a:gd name="T25" fmla="*/ 2 h 50"/>
                <a:gd name="T26" fmla="*/ 1 w 144"/>
                <a:gd name="T27" fmla="*/ 2 h 50"/>
                <a:gd name="T28" fmla="*/ 1 w 144"/>
                <a:gd name="T29" fmla="*/ 2 h 50"/>
                <a:gd name="T30" fmla="*/ 1 w 144"/>
                <a:gd name="T31" fmla="*/ 2 h 50"/>
                <a:gd name="T32" fmla="*/ 2 w 144"/>
                <a:gd name="T33" fmla="*/ 2 h 50"/>
                <a:gd name="T34" fmla="*/ 2 w 144"/>
                <a:gd name="T35" fmla="*/ 2 h 50"/>
                <a:gd name="T36" fmla="*/ 3 w 144"/>
                <a:gd name="T37" fmla="*/ 2 h 50"/>
                <a:gd name="T38" fmla="*/ 3 w 144"/>
                <a:gd name="T39" fmla="*/ 2 h 50"/>
                <a:gd name="T40" fmla="*/ 3 w 144"/>
                <a:gd name="T41" fmla="*/ 2 h 50"/>
                <a:gd name="T42" fmla="*/ 5 w 144"/>
                <a:gd name="T43" fmla="*/ 3 h 50"/>
                <a:gd name="T44" fmla="*/ 5 w 144"/>
                <a:gd name="T45" fmla="*/ 3 h 50"/>
                <a:gd name="T46" fmla="*/ 5 w 144"/>
                <a:gd name="T47" fmla="*/ 3 h 50"/>
                <a:gd name="T48" fmla="*/ 5 w 144"/>
                <a:gd name="T49" fmla="*/ 3 h 50"/>
                <a:gd name="T50" fmla="*/ 6 w 144"/>
                <a:gd name="T51" fmla="*/ 3 h 50"/>
                <a:gd name="T52" fmla="*/ 6 w 144"/>
                <a:gd name="T53" fmla="*/ 3 h 50"/>
                <a:gd name="T54" fmla="*/ 6 w 144"/>
                <a:gd name="T55" fmla="*/ 3 h 50"/>
                <a:gd name="T56" fmla="*/ 7 w 144"/>
                <a:gd name="T57" fmla="*/ 2 h 50"/>
                <a:gd name="T58" fmla="*/ 7 w 144"/>
                <a:gd name="T59" fmla="*/ 3 h 50"/>
                <a:gd name="T60" fmla="*/ 7 w 144"/>
                <a:gd name="T61" fmla="*/ 3 h 50"/>
                <a:gd name="T62" fmla="*/ 7 w 144"/>
                <a:gd name="T63" fmla="*/ 3 h 50"/>
                <a:gd name="T64" fmla="*/ 9 w 144"/>
                <a:gd name="T65" fmla="*/ 3 h 50"/>
                <a:gd name="T66" fmla="*/ 9 w 144"/>
                <a:gd name="T67" fmla="*/ 3 h 50"/>
                <a:gd name="T68" fmla="*/ 9 w 144"/>
                <a:gd name="T69" fmla="*/ 3 h 50"/>
                <a:gd name="T70" fmla="*/ 9 w 144"/>
                <a:gd name="T71" fmla="*/ 2 h 50"/>
                <a:gd name="T72" fmla="*/ 7 w 144"/>
                <a:gd name="T73" fmla="*/ 2 h 50"/>
                <a:gd name="T74" fmla="*/ 7 w 144"/>
                <a:gd name="T75" fmla="*/ 1 h 50"/>
                <a:gd name="T76" fmla="*/ 7 w 144"/>
                <a:gd name="T77" fmla="*/ 1 h 50"/>
                <a:gd name="T78" fmla="*/ 6 w 144"/>
                <a:gd name="T79" fmla="*/ 2 h 50"/>
                <a:gd name="T80" fmla="*/ 6 w 144"/>
                <a:gd name="T81" fmla="*/ 2 h 50"/>
                <a:gd name="T82" fmla="*/ 5 w 144"/>
                <a:gd name="T83" fmla="*/ 2 h 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44"/>
                <a:gd name="T127" fmla="*/ 0 h 50"/>
                <a:gd name="T128" fmla="*/ 144 w 144"/>
                <a:gd name="T129" fmla="*/ 50 h 5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44" h="50">
                  <a:moveTo>
                    <a:pt x="89" y="30"/>
                  </a:moveTo>
                  <a:lnTo>
                    <a:pt x="86" y="28"/>
                  </a:lnTo>
                  <a:lnTo>
                    <a:pt x="80" y="28"/>
                  </a:lnTo>
                  <a:lnTo>
                    <a:pt x="74" y="25"/>
                  </a:lnTo>
                  <a:lnTo>
                    <a:pt x="72" y="25"/>
                  </a:lnTo>
                  <a:lnTo>
                    <a:pt x="69" y="24"/>
                  </a:lnTo>
                  <a:lnTo>
                    <a:pt x="66" y="19"/>
                  </a:lnTo>
                  <a:lnTo>
                    <a:pt x="59" y="14"/>
                  </a:lnTo>
                  <a:lnTo>
                    <a:pt x="55" y="14"/>
                  </a:lnTo>
                  <a:lnTo>
                    <a:pt x="52" y="16"/>
                  </a:lnTo>
                  <a:lnTo>
                    <a:pt x="50" y="16"/>
                  </a:lnTo>
                  <a:lnTo>
                    <a:pt x="50" y="13"/>
                  </a:lnTo>
                  <a:lnTo>
                    <a:pt x="50" y="8"/>
                  </a:lnTo>
                  <a:lnTo>
                    <a:pt x="50" y="3"/>
                  </a:lnTo>
                  <a:lnTo>
                    <a:pt x="48" y="2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37" y="2"/>
                  </a:lnTo>
                  <a:lnTo>
                    <a:pt x="33" y="3"/>
                  </a:lnTo>
                  <a:lnTo>
                    <a:pt x="26" y="6"/>
                  </a:lnTo>
                  <a:lnTo>
                    <a:pt x="19" y="10"/>
                  </a:lnTo>
                  <a:lnTo>
                    <a:pt x="12" y="14"/>
                  </a:lnTo>
                  <a:lnTo>
                    <a:pt x="6" y="17"/>
                  </a:lnTo>
                  <a:lnTo>
                    <a:pt x="1" y="22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4" y="28"/>
                  </a:lnTo>
                  <a:lnTo>
                    <a:pt x="11" y="30"/>
                  </a:lnTo>
                  <a:lnTo>
                    <a:pt x="14" y="30"/>
                  </a:lnTo>
                  <a:lnTo>
                    <a:pt x="17" y="30"/>
                  </a:lnTo>
                  <a:lnTo>
                    <a:pt x="22" y="30"/>
                  </a:lnTo>
                  <a:lnTo>
                    <a:pt x="25" y="32"/>
                  </a:lnTo>
                  <a:lnTo>
                    <a:pt x="33" y="32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5" y="30"/>
                  </a:lnTo>
                  <a:lnTo>
                    <a:pt x="48" y="27"/>
                  </a:lnTo>
                  <a:lnTo>
                    <a:pt x="53" y="25"/>
                  </a:lnTo>
                  <a:lnTo>
                    <a:pt x="58" y="22"/>
                  </a:lnTo>
                  <a:lnTo>
                    <a:pt x="59" y="22"/>
                  </a:lnTo>
                  <a:lnTo>
                    <a:pt x="59" y="24"/>
                  </a:lnTo>
                  <a:lnTo>
                    <a:pt x="63" y="28"/>
                  </a:lnTo>
                  <a:lnTo>
                    <a:pt x="66" y="35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4"/>
                  </a:lnTo>
                  <a:lnTo>
                    <a:pt x="83" y="46"/>
                  </a:lnTo>
                  <a:lnTo>
                    <a:pt x="88" y="47"/>
                  </a:lnTo>
                  <a:lnTo>
                    <a:pt x="92" y="49"/>
                  </a:lnTo>
                  <a:lnTo>
                    <a:pt x="97" y="50"/>
                  </a:lnTo>
                  <a:lnTo>
                    <a:pt x="99" y="50"/>
                  </a:lnTo>
                  <a:lnTo>
                    <a:pt x="100" y="46"/>
                  </a:lnTo>
                  <a:lnTo>
                    <a:pt x="100" y="41"/>
                  </a:lnTo>
                  <a:lnTo>
                    <a:pt x="99" y="36"/>
                  </a:lnTo>
                  <a:lnTo>
                    <a:pt x="99" y="35"/>
                  </a:lnTo>
                  <a:lnTo>
                    <a:pt x="113" y="27"/>
                  </a:lnTo>
                  <a:lnTo>
                    <a:pt x="113" y="28"/>
                  </a:lnTo>
                  <a:lnTo>
                    <a:pt x="113" y="33"/>
                  </a:lnTo>
                  <a:lnTo>
                    <a:pt x="114" y="38"/>
                  </a:lnTo>
                  <a:lnTo>
                    <a:pt x="119" y="43"/>
                  </a:lnTo>
                  <a:lnTo>
                    <a:pt x="122" y="43"/>
                  </a:lnTo>
                  <a:lnTo>
                    <a:pt x="127" y="44"/>
                  </a:lnTo>
                  <a:lnTo>
                    <a:pt x="132" y="44"/>
                  </a:lnTo>
                  <a:lnTo>
                    <a:pt x="136" y="44"/>
                  </a:lnTo>
                  <a:lnTo>
                    <a:pt x="140" y="44"/>
                  </a:lnTo>
                  <a:lnTo>
                    <a:pt x="143" y="43"/>
                  </a:lnTo>
                  <a:lnTo>
                    <a:pt x="144" y="41"/>
                  </a:lnTo>
                  <a:lnTo>
                    <a:pt x="140" y="36"/>
                  </a:lnTo>
                  <a:lnTo>
                    <a:pt x="133" y="32"/>
                  </a:lnTo>
                  <a:lnTo>
                    <a:pt x="127" y="25"/>
                  </a:lnTo>
                  <a:lnTo>
                    <a:pt x="124" y="21"/>
                  </a:lnTo>
                  <a:lnTo>
                    <a:pt x="122" y="14"/>
                  </a:lnTo>
                  <a:lnTo>
                    <a:pt x="119" y="11"/>
                  </a:lnTo>
                  <a:lnTo>
                    <a:pt x="116" y="8"/>
                  </a:lnTo>
                  <a:lnTo>
                    <a:pt x="113" y="10"/>
                  </a:lnTo>
                  <a:lnTo>
                    <a:pt x="107" y="14"/>
                  </a:lnTo>
                  <a:lnTo>
                    <a:pt x="103" y="21"/>
                  </a:lnTo>
                  <a:lnTo>
                    <a:pt x="103" y="25"/>
                  </a:lnTo>
                  <a:lnTo>
                    <a:pt x="103" y="28"/>
                  </a:lnTo>
                  <a:lnTo>
                    <a:pt x="8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1080"/>
            <p:cNvSpPr>
              <a:spLocks/>
            </p:cNvSpPr>
            <p:nvPr/>
          </p:nvSpPr>
          <p:spPr bwMode="auto">
            <a:xfrm>
              <a:off x="1456" y="1652"/>
              <a:ext cx="109" cy="42"/>
            </a:xfrm>
            <a:custGeom>
              <a:avLst/>
              <a:gdLst>
                <a:gd name="T0" fmla="*/ 2 w 218"/>
                <a:gd name="T1" fmla="*/ 4 h 83"/>
                <a:gd name="T2" fmla="*/ 1 w 218"/>
                <a:gd name="T3" fmla="*/ 4 h 83"/>
                <a:gd name="T4" fmla="*/ 0 w 218"/>
                <a:gd name="T5" fmla="*/ 4 h 83"/>
                <a:gd name="T6" fmla="*/ 1 w 218"/>
                <a:gd name="T7" fmla="*/ 5 h 83"/>
                <a:gd name="T8" fmla="*/ 2 w 218"/>
                <a:gd name="T9" fmla="*/ 5 h 83"/>
                <a:gd name="T10" fmla="*/ 3 w 218"/>
                <a:gd name="T11" fmla="*/ 5 h 83"/>
                <a:gd name="T12" fmla="*/ 3 w 218"/>
                <a:gd name="T13" fmla="*/ 4 h 83"/>
                <a:gd name="T14" fmla="*/ 3 w 218"/>
                <a:gd name="T15" fmla="*/ 3 h 83"/>
                <a:gd name="T16" fmla="*/ 3 w 218"/>
                <a:gd name="T17" fmla="*/ 4 h 83"/>
                <a:gd name="T18" fmla="*/ 3 w 218"/>
                <a:gd name="T19" fmla="*/ 5 h 83"/>
                <a:gd name="T20" fmla="*/ 5 w 218"/>
                <a:gd name="T21" fmla="*/ 5 h 83"/>
                <a:gd name="T22" fmla="*/ 5 w 218"/>
                <a:gd name="T23" fmla="*/ 6 h 83"/>
                <a:gd name="T24" fmla="*/ 6 w 218"/>
                <a:gd name="T25" fmla="*/ 5 h 83"/>
                <a:gd name="T26" fmla="*/ 5 w 218"/>
                <a:gd name="T27" fmla="*/ 4 h 83"/>
                <a:gd name="T28" fmla="*/ 5 w 218"/>
                <a:gd name="T29" fmla="*/ 3 h 83"/>
                <a:gd name="T30" fmla="*/ 5 w 218"/>
                <a:gd name="T31" fmla="*/ 3 h 83"/>
                <a:gd name="T32" fmla="*/ 7 w 218"/>
                <a:gd name="T33" fmla="*/ 3 h 83"/>
                <a:gd name="T34" fmla="*/ 7 w 218"/>
                <a:gd name="T35" fmla="*/ 2 h 83"/>
                <a:gd name="T36" fmla="*/ 7 w 218"/>
                <a:gd name="T37" fmla="*/ 2 h 83"/>
                <a:gd name="T38" fmla="*/ 7 w 218"/>
                <a:gd name="T39" fmla="*/ 3 h 83"/>
                <a:gd name="T40" fmla="*/ 9 w 218"/>
                <a:gd name="T41" fmla="*/ 3 h 83"/>
                <a:gd name="T42" fmla="*/ 10 w 218"/>
                <a:gd name="T43" fmla="*/ 3 h 83"/>
                <a:gd name="T44" fmla="*/ 10 w 218"/>
                <a:gd name="T45" fmla="*/ 3 h 83"/>
                <a:gd name="T46" fmla="*/ 10 w 218"/>
                <a:gd name="T47" fmla="*/ 3 h 83"/>
                <a:gd name="T48" fmla="*/ 10 w 218"/>
                <a:gd name="T49" fmla="*/ 4 h 83"/>
                <a:gd name="T50" fmla="*/ 9 w 218"/>
                <a:gd name="T51" fmla="*/ 4 h 83"/>
                <a:gd name="T52" fmla="*/ 9 w 218"/>
                <a:gd name="T53" fmla="*/ 5 h 83"/>
                <a:gd name="T54" fmla="*/ 9 w 218"/>
                <a:gd name="T55" fmla="*/ 5 h 83"/>
                <a:gd name="T56" fmla="*/ 10 w 218"/>
                <a:gd name="T57" fmla="*/ 4 h 83"/>
                <a:gd name="T58" fmla="*/ 11 w 218"/>
                <a:gd name="T59" fmla="*/ 4 h 83"/>
                <a:gd name="T60" fmla="*/ 12 w 218"/>
                <a:gd name="T61" fmla="*/ 4 h 83"/>
                <a:gd name="T62" fmla="*/ 13 w 218"/>
                <a:gd name="T63" fmla="*/ 4 h 83"/>
                <a:gd name="T64" fmla="*/ 14 w 218"/>
                <a:gd name="T65" fmla="*/ 3 h 83"/>
                <a:gd name="T66" fmla="*/ 14 w 218"/>
                <a:gd name="T67" fmla="*/ 3 h 83"/>
                <a:gd name="T68" fmla="*/ 13 w 218"/>
                <a:gd name="T69" fmla="*/ 3 h 83"/>
                <a:gd name="T70" fmla="*/ 12 w 218"/>
                <a:gd name="T71" fmla="*/ 3 h 83"/>
                <a:gd name="T72" fmla="*/ 11 w 218"/>
                <a:gd name="T73" fmla="*/ 3 h 83"/>
                <a:gd name="T74" fmla="*/ 11 w 218"/>
                <a:gd name="T75" fmla="*/ 3 h 83"/>
                <a:gd name="T76" fmla="*/ 11 w 218"/>
                <a:gd name="T77" fmla="*/ 2 h 83"/>
                <a:gd name="T78" fmla="*/ 10 w 218"/>
                <a:gd name="T79" fmla="*/ 2 h 83"/>
                <a:gd name="T80" fmla="*/ 10 w 218"/>
                <a:gd name="T81" fmla="*/ 1 h 83"/>
                <a:gd name="T82" fmla="*/ 10 w 218"/>
                <a:gd name="T83" fmla="*/ 1 h 83"/>
                <a:gd name="T84" fmla="*/ 9 w 218"/>
                <a:gd name="T85" fmla="*/ 0 h 83"/>
                <a:gd name="T86" fmla="*/ 7 w 218"/>
                <a:gd name="T87" fmla="*/ 1 h 83"/>
                <a:gd name="T88" fmla="*/ 7 w 218"/>
                <a:gd name="T89" fmla="*/ 1 h 83"/>
                <a:gd name="T90" fmla="*/ 7 w 218"/>
                <a:gd name="T91" fmla="*/ 1 h 83"/>
                <a:gd name="T92" fmla="*/ 6 w 218"/>
                <a:gd name="T93" fmla="*/ 1 h 83"/>
                <a:gd name="T94" fmla="*/ 5 w 218"/>
                <a:gd name="T95" fmla="*/ 2 h 83"/>
                <a:gd name="T96" fmla="*/ 5 w 218"/>
                <a:gd name="T97" fmla="*/ 2 h 83"/>
                <a:gd name="T98" fmla="*/ 3 w 218"/>
                <a:gd name="T99" fmla="*/ 2 h 83"/>
                <a:gd name="T100" fmla="*/ 3 w 218"/>
                <a:gd name="T101" fmla="*/ 2 h 83"/>
                <a:gd name="T102" fmla="*/ 3 w 218"/>
                <a:gd name="T103" fmla="*/ 3 h 8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8"/>
                <a:gd name="T157" fmla="*/ 0 h 83"/>
                <a:gd name="T158" fmla="*/ 218 w 218"/>
                <a:gd name="T159" fmla="*/ 83 h 8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8" h="83">
                  <a:moveTo>
                    <a:pt x="31" y="47"/>
                  </a:moveTo>
                  <a:lnTo>
                    <a:pt x="28" y="50"/>
                  </a:lnTo>
                  <a:lnTo>
                    <a:pt x="27" y="54"/>
                  </a:lnTo>
                  <a:lnTo>
                    <a:pt x="24" y="57"/>
                  </a:lnTo>
                  <a:lnTo>
                    <a:pt x="20" y="58"/>
                  </a:lnTo>
                  <a:lnTo>
                    <a:pt x="14" y="57"/>
                  </a:lnTo>
                  <a:lnTo>
                    <a:pt x="8" y="55"/>
                  </a:lnTo>
                  <a:lnTo>
                    <a:pt x="3" y="57"/>
                  </a:lnTo>
                  <a:lnTo>
                    <a:pt x="0" y="61"/>
                  </a:lnTo>
                  <a:lnTo>
                    <a:pt x="3" y="66"/>
                  </a:lnTo>
                  <a:lnTo>
                    <a:pt x="9" y="72"/>
                  </a:lnTo>
                  <a:lnTo>
                    <a:pt x="14" y="74"/>
                  </a:lnTo>
                  <a:lnTo>
                    <a:pt x="17" y="77"/>
                  </a:lnTo>
                  <a:lnTo>
                    <a:pt x="22" y="77"/>
                  </a:lnTo>
                  <a:lnTo>
                    <a:pt x="25" y="79"/>
                  </a:lnTo>
                  <a:lnTo>
                    <a:pt x="30" y="76"/>
                  </a:lnTo>
                  <a:lnTo>
                    <a:pt x="35" y="71"/>
                  </a:lnTo>
                  <a:lnTo>
                    <a:pt x="38" y="65"/>
                  </a:lnTo>
                  <a:lnTo>
                    <a:pt x="39" y="60"/>
                  </a:lnTo>
                  <a:lnTo>
                    <a:pt x="42" y="54"/>
                  </a:lnTo>
                  <a:lnTo>
                    <a:pt x="47" y="49"/>
                  </a:lnTo>
                  <a:lnTo>
                    <a:pt x="55" y="43"/>
                  </a:lnTo>
                  <a:lnTo>
                    <a:pt x="61" y="41"/>
                  </a:lnTo>
                  <a:lnTo>
                    <a:pt x="63" y="43"/>
                  </a:lnTo>
                  <a:lnTo>
                    <a:pt x="63" y="46"/>
                  </a:lnTo>
                  <a:lnTo>
                    <a:pt x="63" y="52"/>
                  </a:lnTo>
                  <a:lnTo>
                    <a:pt x="63" y="55"/>
                  </a:lnTo>
                  <a:lnTo>
                    <a:pt x="63" y="60"/>
                  </a:lnTo>
                  <a:lnTo>
                    <a:pt x="63" y="65"/>
                  </a:lnTo>
                  <a:lnTo>
                    <a:pt x="64" y="69"/>
                  </a:lnTo>
                  <a:lnTo>
                    <a:pt x="68" y="74"/>
                  </a:lnTo>
                  <a:lnTo>
                    <a:pt x="72" y="80"/>
                  </a:lnTo>
                  <a:lnTo>
                    <a:pt x="77" y="82"/>
                  </a:lnTo>
                  <a:lnTo>
                    <a:pt x="79" y="83"/>
                  </a:lnTo>
                  <a:lnTo>
                    <a:pt x="80" y="82"/>
                  </a:lnTo>
                  <a:lnTo>
                    <a:pt x="83" y="82"/>
                  </a:lnTo>
                  <a:lnTo>
                    <a:pt x="86" y="77"/>
                  </a:lnTo>
                  <a:lnTo>
                    <a:pt x="86" y="74"/>
                  </a:lnTo>
                  <a:lnTo>
                    <a:pt x="83" y="69"/>
                  </a:lnTo>
                  <a:lnTo>
                    <a:pt x="79" y="63"/>
                  </a:lnTo>
                  <a:lnTo>
                    <a:pt x="75" y="55"/>
                  </a:lnTo>
                  <a:lnTo>
                    <a:pt x="74" y="50"/>
                  </a:lnTo>
                  <a:lnTo>
                    <a:pt x="74" y="44"/>
                  </a:lnTo>
                  <a:lnTo>
                    <a:pt x="75" y="39"/>
                  </a:lnTo>
                  <a:lnTo>
                    <a:pt x="77" y="36"/>
                  </a:lnTo>
                  <a:lnTo>
                    <a:pt x="77" y="35"/>
                  </a:lnTo>
                  <a:lnTo>
                    <a:pt x="79" y="35"/>
                  </a:lnTo>
                  <a:lnTo>
                    <a:pt x="85" y="36"/>
                  </a:lnTo>
                  <a:lnTo>
                    <a:pt x="93" y="38"/>
                  </a:lnTo>
                  <a:lnTo>
                    <a:pt x="97" y="38"/>
                  </a:lnTo>
                  <a:lnTo>
                    <a:pt x="100" y="35"/>
                  </a:lnTo>
                  <a:lnTo>
                    <a:pt x="107" y="30"/>
                  </a:lnTo>
                  <a:lnTo>
                    <a:pt x="111" y="27"/>
                  </a:lnTo>
                  <a:lnTo>
                    <a:pt x="115" y="25"/>
                  </a:lnTo>
                  <a:lnTo>
                    <a:pt x="127" y="22"/>
                  </a:lnTo>
                  <a:lnTo>
                    <a:pt x="126" y="24"/>
                  </a:lnTo>
                  <a:lnTo>
                    <a:pt x="124" y="29"/>
                  </a:lnTo>
                  <a:lnTo>
                    <a:pt x="124" y="33"/>
                  </a:lnTo>
                  <a:lnTo>
                    <a:pt x="127" y="35"/>
                  </a:lnTo>
                  <a:lnTo>
                    <a:pt x="129" y="35"/>
                  </a:lnTo>
                  <a:lnTo>
                    <a:pt x="130" y="35"/>
                  </a:lnTo>
                  <a:lnTo>
                    <a:pt x="135" y="35"/>
                  </a:lnTo>
                  <a:lnTo>
                    <a:pt x="140" y="35"/>
                  </a:lnTo>
                  <a:lnTo>
                    <a:pt x="143" y="35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1" y="35"/>
                  </a:lnTo>
                  <a:lnTo>
                    <a:pt x="152" y="36"/>
                  </a:lnTo>
                  <a:lnTo>
                    <a:pt x="155" y="39"/>
                  </a:lnTo>
                  <a:lnTo>
                    <a:pt x="157" y="43"/>
                  </a:lnTo>
                  <a:lnTo>
                    <a:pt x="155" y="47"/>
                  </a:lnTo>
                  <a:lnTo>
                    <a:pt x="151" y="50"/>
                  </a:lnTo>
                  <a:lnTo>
                    <a:pt x="149" y="55"/>
                  </a:lnTo>
                  <a:lnTo>
                    <a:pt x="146" y="58"/>
                  </a:lnTo>
                  <a:lnTo>
                    <a:pt x="146" y="61"/>
                  </a:lnTo>
                  <a:lnTo>
                    <a:pt x="143" y="60"/>
                  </a:lnTo>
                  <a:lnTo>
                    <a:pt x="137" y="61"/>
                  </a:lnTo>
                  <a:lnTo>
                    <a:pt x="130" y="61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5" y="72"/>
                  </a:lnTo>
                  <a:lnTo>
                    <a:pt x="140" y="74"/>
                  </a:lnTo>
                  <a:lnTo>
                    <a:pt x="144" y="74"/>
                  </a:lnTo>
                  <a:lnTo>
                    <a:pt x="151" y="69"/>
                  </a:lnTo>
                  <a:lnTo>
                    <a:pt x="157" y="65"/>
                  </a:lnTo>
                  <a:lnTo>
                    <a:pt x="160" y="58"/>
                  </a:lnTo>
                  <a:lnTo>
                    <a:pt x="163" y="58"/>
                  </a:lnTo>
                  <a:lnTo>
                    <a:pt x="165" y="58"/>
                  </a:lnTo>
                  <a:lnTo>
                    <a:pt x="168" y="58"/>
                  </a:lnTo>
                  <a:lnTo>
                    <a:pt x="173" y="58"/>
                  </a:lnTo>
                  <a:lnTo>
                    <a:pt x="181" y="60"/>
                  </a:lnTo>
                  <a:lnTo>
                    <a:pt x="188" y="60"/>
                  </a:lnTo>
                  <a:lnTo>
                    <a:pt x="195" y="61"/>
                  </a:lnTo>
                  <a:lnTo>
                    <a:pt x="201" y="61"/>
                  </a:lnTo>
                  <a:lnTo>
                    <a:pt x="204" y="63"/>
                  </a:lnTo>
                  <a:lnTo>
                    <a:pt x="210" y="58"/>
                  </a:lnTo>
                  <a:lnTo>
                    <a:pt x="217" y="54"/>
                  </a:lnTo>
                  <a:lnTo>
                    <a:pt x="218" y="47"/>
                  </a:lnTo>
                  <a:lnTo>
                    <a:pt x="218" y="44"/>
                  </a:lnTo>
                  <a:lnTo>
                    <a:pt x="215" y="44"/>
                  </a:lnTo>
                  <a:lnTo>
                    <a:pt x="210" y="44"/>
                  </a:lnTo>
                  <a:lnTo>
                    <a:pt x="206" y="44"/>
                  </a:lnTo>
                  <a:lnTo>
                    <a:pt x="203" y="44"/>
                  </a:lnTo>
                  <a:lnTo>
                    <a:pt x="199" y="44"/>
                  </a:lnTo>
                  <a:lnTo>
                    <a:pt x="196" y="44"/>
                  </a:lnTo>
                  <a:lnTo>
                    <a:pt x="188" y="44"/>
                  </a:lnTo>
                  <a:lnTo>
                    <a:pt x="181" y="46"/>
                  </a:lnTo>
                  <a:lnTo>
                    <a:pt x="177" y="46"/>
                  </a:lnTo>
                  <a:lnTo>
                    <a:pt x="176" y="47"/>
                  </a:lnTo>
                  <a:lnTo>
                    <a:pt x="176" y="44"/>
                  </a:lnTo>
                  <a:lnTo>
                    <a:pt x="176" y="43"/>
                  </a:lnTo>
                  <a:lnTo>
                    <a:pt x="176" y="38"/>
                  </a:lnTo>
                  <a:lnTo>
                    <a:pt x="176" y="35"/>
                  </a:lnTo>
                  <a:lnTo>
                    <a:pt x="173" y="33"/>
                  </a:lnTo>
                  <a:lnTo>
                    <a:pt x="170" y="32"/>
                  </a:lnTo>
                  <a:lnTo>
                    <a:pt x="165" y="30"/>
                  </a:lnTo>
                  <a:lnTo>
                    <a:pt x="160" y="30"/>
                  </a:lnTo>
                  <a:lnTo>
                    <a:pt x="154" y="29"/>
                  </a:lnTo>
                  <a:lnTo>
                    <a:pt x="151" y="29"/>
                  </a:lnTo>
                  <a:lnTo>
                    <a:pt x="148" y="16"/>
                  </a:lnTo>
                  <a:lnTo>
                    <a:pt x="149" y="16"/>
                  </a:lnTo>
                  <a:lnTo>
                    <a:pt x="152" y="14"/>
                  </a:lnTo>
                  <a:lnTo>
                    <a:pt x="155" y="13"/>
                  </a:lnTo>
                  <a:lnTo>
                    <a:pt x="155" y="10"/>
                  </a:lnTo>
                  <a:lnTo>
                    <a:pt x="152" y="5"/>
                  </a:lnTo>
                  <a:lnTo>
                    <a:pt x="148" y="2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2" y="5"/>
                  </a:lnTo>
                  <a:lnTo>
                    <a:pt x="127" y="11"/>
                  </a:lnTo>
                  <a:lnTo>
                    <a:pt x="122" y="14"/>
                  </a:lnTo>
                  <a:lnTo>
                    <a:pt x="121" y="18"/>
                  </a:lnTo>
                  <a:lnTo>
                    <a:pt x="119" y="18"/>
                  </a:lnTo>
                  <a:lnTo>
                    <a:pt x="116" y="16"/>
                  </a:lnTo>
                  <a:lnTo>
                    <a:pt x="111" y="16"/>
                  </a:lnTo>
                  <a:lnTo>
                    <a:pt x="108" y="16"/>
                  </a:lnTo>
                  <a:lnTo>
                    <a:pt x="102" y="14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90" y="14"/>
                  </a:lnTo>
                  <a:lnTo>
                    <a:pt x="85" y="16"/>
                  </a:lnTo>
                  <a:lnTo>
                    <a:pt x="82" y="18"/>
                  </a:lnTo>
                  <a:lnTo>
                    <a:pt x="77" y="21"/>
                  </a:lnTo>
                  <a:lnTo>
                    <a:pt x="75" y="22"/>
                  </a:lnTo>
                  <a:lnTo>
                    <a:pt x="71" y="27"/>
                  </a:lnTo>
                  <a:lnTo>
                    <a:pt x="69" y="30"/>
                  </a:lnTo>
                  <a:lnTo>
                    <a:pt x="68" y="29"/>
                  </a:lnTo>
                  <a:lnTo>
                    <a:pt x="63" y="25"/>
                  </a:lnTo>
                  <a:lnTo>
                    <a:pt x="57" y="24"/>
                  </a:lnTo>
                  <a:lnTo>
                    <a:pt x="52" y="25"/>
                  </a:lnTo>
                  <a:lnTo>
                    <a:pt x="47" y="29"/>
                  </a:lnTo>
                  <a:lnTo>
                    <a:pt x="44" y="32"/>
                  </a:lnTo>
                  <a:lnTo>
                    <a:pt x="41" y="35"/>
                  </a:lnTo>
                  <a:lnTo>
                    <a:pt x="38" y="38"/>
                  </a:lnTo>
                  <a:lnTo>
                    <a:pt x="33" y="44"/>
                  </a:lnTo>
                  <a:lnTo>
                    <a:pt x="31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1081"/>
            <p:cNvSpPr>
              <a:spLocks/>
            </p:cNvSpPr>
            <p:nvPr/>
          </p:nvSpPr>
          <p:spPr bwMode="auto">
            <a:xfrm>
              <a:off x="1334" y="1230"/>
              <a:ext cx="84" cy="46"/>
            </a:xfrm>
            <a:custGeom>
              <a:avLst/>
              <a:gdLst>
                <a:gd name="T0" fmla="*/ 0 w 169"/>
                <a:gd name="T1" fmla="*/ 0 h 93"/>
                <a:gd name="T2" fmla="*/ 7 w 169"/>
                <a:gd name="T3" fmla="*/ 2 h 93"/>
                <a:gd name="T4" fmla="*/ 6 w 169"/>
                <a:gd name="T5" fmla="*/ 5 h 93"/>
                <a:gd name="T6" fmla="*/ 7 w 169"/>
                <a:gd name="T7" fmla="*/ 5 h 93"/>
                <a:gd name="T8" fmla="*/ 8 w 169"/>
                <a:gd name="T9" fmla="*/ 2 h 93"/>
                <a:gd name="T10" fmla="*/ 10 w 169"/>
                <a:gd name="T11" fmla="*/ 2 h 93"/>
                <a:gd name="T12" fmla="*/ 10 w 169"/>
                <a:gd name="T13" fmla="*/ 2 h 93"/>
                <a:gd name="T14" fmla="*/ 10 w 169"/>
                <a:gd name="T15" fmla="*/ 2 h 93"/>
                <a:gd name="T16" fmla="*/ 10 w 169"/>
                <a:gd name="T17" fmla="*/ 2 h 93"/>
                <a:gd name="T18" fmla="*/ 9 w 169"/>
                <a:gd name="T19" fmla="*/ 2 h 93"/>
                <a:gd name="T20" fmla="*/ 9 w 169"/>
                <a:gd name="T21" fmla="*/ 1 h 93"/>
                <a:gd name="T22" fmla="*/ 9 w 169"/>
                <a:gd name="T23" fmla="*/ 1 h 93"/>
                <a:gd name="T24" fmla="*/ 8 w 169"/>
                <a:gd name="T25" fmla="*/ 1 h 93"/>
                <a:gd name="T26" fmla="*/ 8 w 169"/>
                <a:gd name="T27" fmla="*/ 1 h 93"/>
                <a:gd name="T28" fmla="*/ 8 w 169"/>
                <a:gd name="T29" fmla="*/ 1 h 93"/>
                <a:gd name="T30" fmla="*/ 8 w 169"/>
                <a:gd name="T31" fmla="*/ 1 h 93"/>
                <a:gd name="T32" fmla="*/ 7 w 169"/>
                <a:gd name="T33" fmla="*/ 1 h 93"/>
                <a:gd name="T34" fmla="*/ 7 w 169"/>
                <a:gd name="T35" fmla="*/ 1 h 93"/>
                <a:gd name="T36" fmla="*/ 7 w 169"/>
                <a:gd name="T37" fmla="*/ 1 h 93"/>
                <a:gd name="T38" fmla="*/ 6 w 169"/>
                <a:gd name="T39" fmla="*/ 1 h 93"/>
                <a:gd name="T40" fmla="*/ 6 w 169"/>
                <a:gd name="T41" fmla="*/ 1 h 93"/>
                <a:gd name="T42" fmla="*/ 6 w 169"/>
                <a:gd name="T43" fmla="*/ 1 h 93"/>
                <a:gd name="T44" fmla="*/ 6 w 169"/>
                <a:gd name="T45" fmla="*/ 0 h 93"/>
                <a:gd name="T46" fmla="*/ 5 w 169"/>
                <a:gd name="T47" fmla="*/ 0 h 93"/>
                <a:gd name="T48" fmla="*/ 5 w 169"/>
                <a:gd name="T49" fmla="*/ 0 h 93"/>
                <a:gd name="T50" fmla="*/ 5 w 169"/>
                <a:gd name="T51" fmla="*/ 0 h 93"/>
                <a:gd name="T52" fmla="*/ 4 w 169"/>
                <a:gd name="T53" fmla="*/ 0 h 93"/>
                <a:gd name="T54" fmla="*/ 4 w 169"/>
                <a:gd name="T55" fmla="*/ 0 h 93"/>
                <a:gd name="T56" fmla="*/ 4 w 169"/>
                <a:gd name="T57" fmla="*/ 0 h 93"/>
                <a:gd name="T58" fmla="*/ 4 w 169"/>
                <a:gd name="T59" fmla="*/ 0 h 93"/>
                <a:gd name="T60" fmla="*/ 3 w 169"/>
                <a:gd name="T61" fmla="*/ 0 h 93"/>
                <a:gd name="T62" fmla="*/ 3 w 169"/>
                <a:gd name="T63" fmla="*/ 0 h 93"/>
                <a:gd name="T64" fmla="*/ 3 w 169"/>
                <a:gd name="T65" fmla="*/ 0 h 93"/>
                <a:gd name="T66" fmla="*/ 3 w 169"/>
                <a:gd name="T67" fmla="*/ 0 h 93"/>
                <a:gd name="T68" fmla="*/ 2 w 169"/>
                <a:gd name="T69" fmla="*/ 0 h 93"/>
                <a:gd name="T70" fmla="*/ 2 w 169"/>
                <a:gd name="T71" fmla="*/ 0 h 93"/>
                <a:gd name="T72" fmla="*/ 1 w 169"/>
                <a:gd name="T73" fmla="*/ 0 h 93"/>
                <a:gd name="T74" fmla="*/ 1 w 169"/>
                <a:gd name="T75" fmla="*/ 0 h 93"/>
                <a:gd name="T76" fmla="*/ 1 w 169"/>
                <a:gd name="T77" fmla="*/ 0 h 93"/>
                <a:gd name="T78" fmla="*/ 1 w 169"/>
                <a:gd name="T79" fmla="*/ 0 h 93"/>
                <a:gd name="T80" fmla="*/ 0 w 169"/>
                <a:gd name="T81" fmla="*/ 0 h 93"/>
                <a:gd name="T82" fmla="*/ 0 w 169"/>
                <a:gd name="T83" fmla="*/ 0 h 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93"/>
                <a:gd name="T128" fmla="*/ 169 w 169"/>
                <a:gd name="T129" fmla="*/ 93 h 9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93">
                  <a:moveTo>
                    <a:pt x="0" y="14"/>
                  </a:moveTo>
                  <a:lnTo>
                    <a:pt x="115" y="38"/>
                  </a:lnTo>
                  <a:lnTo>
                    <a:pt x="101" y="86"/>
                  </a:lnTo>
                  <a:lnTo>
                    <a:pt x="112" y="93"/>
                  </a:lnTo>
                  <a:lnTo>
                    <a:pt x="132" y="39"/>
                  </a:lnTo>
                  <a:lnTo>
                    <a:pt x="169" y="47"/>
                  </a:lnTo>
                  <a:lnTo>
                    <a:pt x="167" y="45"/>
                  </a:lnTo>
                  <a:lnTo>
                    <a:pt x="165" y="42"/>
                  </a:lnTo>
                  <a:lnTo>
                    <a:pt x="162" y="38"/>
                  </a:lnTo>
                  <a:lnTo>
                    <a:pt x="159" y="34"/>
                  </a:lnTo>
                  <a:lnTo>
                    <a:pt x="153" y="28"/>
                  </a:lnTo>
                  <a:lnTo>
                    <a:pt x="147" y="25"/>
                  </a:lnTo>
                  <a:lnTo>
                    <a:pt x="143" y="22"/>
                  </a:lnTo>
                  <a:lnTo>
                    <a:pt x="139" y="22"/>
                  </a:lnTo>
                  <a:lnTo>
                    <a:pt x="134" y="20"/>
                  </a:lnTo>
                  <a:lnTo>
                    <a:pt x="131" y="20"/>
                  </a:lnTo>
                  <a:lnTo>
                    <a:pt x="125" y="19"/>
                  </a:lnTo>
                  <a:lnTo>
                    <a:pt x="118" y="19"/>
                  </a:lnTo>
                  <a:lnTo>
                    <a:pt x="114" y="17"/>
                  </a:lnTo>
                  <a:lnTo>
                    <a:pt x="110" y="17"/>
                  </a:lnTo>
                  <a:lnTo>
                    <a:pt x="106" y="16"/>
                  </a:lnTo>
                  <a:lnTo>
                    <a:pt x="103" y="16"/>
                  </a:lnTo>
                  <a:lnTo>
                    <a:pt x="98" y="14"/>
                  </a:lnTo>
                  <a:lnTo>
                    <a:pt x="93" y="14"/>
                  </a:lnTo>
                  <a:lnTo>
                    <a:pt x="88" y="14"/>
                  </a:lnTo>
                  <a:lnTo>
                    <a:pt x="84" y="13"/>
                  </a:lnTo>
                  <a:lnTo>
                    <a:pt x="79" y="11"/>
                  </a:lnTo>
                  <a:lnTo>
                    <a:pt x="74" y="11"/>
                  </a:lnTo>
                  <a:lnTo>
                    <a:pt x="70" y="9"/>
                  </a:lnTo>
                  <a:lnTo>
                    <a:pt x="65" y="9"/>
                  </a:lnTo>
                  <a:lnTo>
                    <a:pt x="60" y="8"/>
                  </a:lnTo>
                  <a:lnTo>
                    <a:pt x="55" y="8"/>
                  </a:lnTo>
                  <a:lnTo>
                    <a:pt x="52" y="6"/>
                  </a:lnTo>
                  <a:lnTo>
                    <a:pt x="48" y="6"/>
                  </a:lnTo>
                  <a:lnTo>
                    <a:pt x="40" y="5"/>
                  </a:lnTo>
                  <a:lnTo>
                    <a:pt x="33" y="3"/>
                  </a:lnTo>
                  <a:lnTo>
                    <a:pt x="27" y="2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1084"/>
            <p:cNvSpPr>
              <a:spLocks/>
            </p:cNvSpPr>
            <p:nvPr/>
          </p:nvSpPr>
          <p:spPr bwMode="auto">
            <a:xfrm>
              <a:off x="765" y="1689"/>
              <a:ext cx="114" cy="136"/>
            </a:xfrm>
            <a:custGeom>
              <a:avLst/>
              <a:gdLst>
                <a:gd name="T0" fmla="*/ 0 w 228"/>
                <a:gd name="T1" fmla="*/ 12 h 272"/>
                <a:gd name="T2" fmla="*/ 14 w 228"/>
                <a:gd name="T3" fmla="*/ 0 h 272"/>
                <a:gd name="T4" fmla="*/ 14 w 228"/>
                <a:gd name="T5" fmla="*/ 4 h 272"/>
                <a:gd name="T6" fmla="*/ 0 w 228"/>
                <a:gd name="T7" fmla="*/ 17 h 272"/>
                <a:gd name="T8" fmla="*/ 0 w 228"/>
                <a:gd name="T9" fmla="*/ 12 h 272"/>
                <a:gd name="T10" fmla="*/ 0 w 228"/>
                <a:gd name="T11" fmla="*/ 12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272"/>
                <a:gd name="T20" fmla="*/ 228 w 22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272">
                  <a:moveTo>
                    <a:pt x="0" y="195"/>
                  </a:moveTo>
                  <a:lnTo>
                    <a:pt x="228" y="0"/>
                  </a:lnTo>
                  <a:lnTo>
                    <a:pt x="228" y="67"/>
                  </a:lnTo>
                  <a:lnTo>
                    <a:pt x="0" y="272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9CB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086"/>
            <p:cNvSpPr>
              <a:spLocks/>
            </p:cNvSpPr>
            <p:nvPr/>
          </p:nvSpPr>
          <p:spPr bwMode="auto">
            <a:xfrm>
              <a:off x="730" y="1656"/>
              <a:ext cx="123" cy="79"/>
            </a:xfrm>
            <a:custGeom>
              <a:avLst/>
              <a:gdLst>
                <a:gd name="T0" fmla="*/ 0 w 245"/>
                <a:gd name="T1" fmla="*/ 5 h 157"/>
                <a:gd name="T2" fmla="*/ 8 w 245"/>
                <a:gd name="T3" fmla="*/ 10 h 157"/>
                <a:gd name="T4" fmla="*/ 16 w 245"/>
                <a:gd name="T5" fmla="*/ 4 h 157"/>
                <a:gd name="T6" fmla="*/ 8 w 245"/>
                <a:gd name="T7" fmla="*/ 0 h 157"/>
                <a:gd name="T8" fmla="*/ 0 w 245"/>
                <a:gd name="T9" fmla="*/ 5 h 157"/>
                <a:gd name="T10" fmla="*/ 0 w 245"/>
                <a:gd name="T11" fmla="*/ 5 h 1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5"/>
                <a:gd name="T19" fmla="*/ 0 h 157"/>
                <a:gd name="T20" fmla="*/ 245 w 245"/>
                <a:gd name="T21" fmla="*/ 157 h 1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5" h="157">
                  <a:moveTo>
                    <a:pt x="0" y="71"/>
                  </a:moveTo>
                  <a:lnTo>
                    <a:pt x="123" y="157"/>
                  </a:lnTo>
                  <a:lnTo>
                    <a:pt x="245" y="58"/>
                  </a:lnTo>
                  <a:lnTo>
                    <a:pt x="126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CC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1088"/>
            <p:cNvSpPr>
              <a:spLocks/>
            </p:cNvSpPr>
            <p:nvPr/>
          </p:nvSpPr>
          <p:spPr bwMode="auto">
            <a:xfrm>
              <a:off x="633" y="1640"/>
              <a:ext cx="252" cy="189"/>
            </a:xfrm>
            <a:custGeom>
              <a:avLst/>
              <a:gdLst>
                <a:gd name="T0" fmla="*/ 16 w 505"/>
                <a:gd name="T1" fmla="*/ 23 h 380"/>
                <a:gd name="T2" fmla="*/ 30 w 505"/>
                <a:gd name="T3" fmla="*/ 9 h 380"/>
                <a:gd name="T4" fmla="*/ 1 w 505"/>
                <a:gd name="T5" fmla="*/ 15 h 380"/>
                <a:gd name="T6" fmla="*/ 20 w 505"/>
                <a:gd name="T7" fmla="*/ 0 h 380"/>
                <a:gd name="T8" fmla="*/ 31 w 505"/>
                <a:gd name="T9" fmla="*/ 4 h 380"/>
                <a:gd name="T10" fmla="*/ 20 w 505"/>
                <a:gd name="T11" fmla="*/ 0 h 380"/>
                <a:gd name="T12" fmla="*/ 20 w 505"/>
                <a:gd name="T13" fmla="*/ 0 h 380"/>
                <a:gd name="T14" fmla="*/ 19 w 505"/>
                <a:gd name="T15" fmla="*/ 0 h 380"/>
                <a:gd name="T16" fmla="*/ 19 w 505"/>
                <a:gd name="T17" fmla="*/ 0 h 380"/>
                <a:gd name="T18" fmla="*/ 18 w 505"/>
                <a:gd name="T19" fmla="*/ 0 h 380"/>
                <a:gd name="T20" fmla="*/ 18 w 505"/>
                <a:gd name="T21" fmla="*/ 0 h 380"/>
                <a:gd name="T22" fmla="*/ 17 w 505"/>
                <a:gd name="T23" fmla="*/ 1 h 380"/>
                <a:gd name="T24" fmla="*/ 16 w 505"/>
                <a:gd name="T25" fmla="*/ 1 h 380"/>
                <a:gd name="T26" fmla="*/ 16 w 505"/>
                <a:gd name="T27" fmla="*/ 1 h 380"/>
                <a:gd name="T28" fmla="*/ 15 w 505"/>
                <a:gd name="T29" fmla="*/ 2 h 380"/>
                <a:gd name="T30" fmla="*/ 14 w 505"/>
                <a:gd name="T31" fmla="*/ 2 h 380"/>
                <a:gd name="T32" fmla="*/ 13 w 505"/>
                <a:gd name="T33" fmla="*/ 2 h 380"/>
                <a:gd name="T34" fmla="*/ 12 w 505"/>
                <a:gd name="T35" fmla="*/ 3 h 380"/>
                <a:gd name="T36" fmla="*/ 12 w 505"/>
                <a:gd name="T37" fmla="*/ 3 h 380"/>
                <a:gd name="T38" fmla="*/ 11 w 505"/>
                <a:gd name="T39" fmla="*/ 4 h 380"/>
                <a:gd name="T40" fmla="*/ 10 w 505"/>
                <a:gd name="T41" fmla="*/ 4 h 380"/>
                <a:gd name="T42" fmla="*/ 9 w 505"/>
                <a:gd name="T43" fmla="*/ 5 h 380"/>
                <a:gd name="T44" fmla="*/ 8 w 505"/>
                <a:gd name="T45" fmla="*/ 5 h 380"/>
                <a:gd name="T46" fmla="*/ 7 w 505"/>
                <a:gd name="T47" fmla="*/ 5 h 380"/>
                <a:gd name="T48" fmla="*/ 6 w 505"/>
                <a:gd name="T49" fmla="*/ 6 h 380"/>
                <a:gd name="T50" fmla="*/ 5 w 505"/>
                <a:gd name="T51" fmla="*/ 6 h 380"/>
                <a:gd name="T52" fmla="*/ 5 w 505"/>
                <a:gd name="T53" fmla="*/ 7 h 380"/>
                <a:gd name="T54" fmla="*/ 4 w 505"/>
                <a:gd name="T55" fmla="*/ 7 h 380"/>
                <a:gd name="T56" fmla="*/ 3 w 505"/>
                <a:gd name="T57" fmla="*/ 7 h 380"/>
                <a:gd name="T58" fmla="*/ 3 w 505"/>
                <a:gd name="T59" fmla="*/ 8 h 380"/>
                <a:gd name="T60" fmla="*/ 2 w 505"/>
                <a:gd name="T61" fmla="*/ 8 h 380"/>
                <a:gd name="T62" fmla="*/ 1 w 505"/>
                <a:gd name="T63" fmla="*/ 8 h 380"/>
                <a:gd name="T64" fmla="*/ 1 w 505"/>
                <a:gd name="T65" fmla="*/ 8 h 380"/>
                <a:gd name="T66" fmla="*/ 0 w 505"/>
                <a:gd name="T67" fmla="*/ 9 h 380"/>
                <a:gd name="T68" fmla="*/ 0 w 505"/>
                <a:gd name="T69" fmla="*/ 9 h 380"/>
                <a:gd name="T70" fmla="*/ 0 w 505"/>
                <a:gd name="T71" fmla="*/ 9 h 380"/>
                <a:gd name="T72" fmla="*/ 0 w 505"/>
                <a:gd name="T73" fmla="*/ 9 h 380"/>
                <a:gd name="T74" fmla="*/ 0 w 505"/>
                <a:gd name="T75" fmla="*/ 10 h 380"/>
                <a:gd name="T76" fmla="*/ 0 w 505"/>
                <a:gd name="T77" fmla="*/ 10 h 380"/>
                <a:gd name="T78" fmla="*/ 0 w 505"/>
                <a:gd name="T79" fmla="*/ 11 h 380"/>
                <a:gd name="T80" fmla="*/ 0 w 505"/>
                <a:gd name="T81" fmla="*/ 12 h 380"/>
                <a:gd name="T82" fmla="*/ 0 w 505"/>
                <a:gd name="T83" fmla="*/ 12 h 380"/>
                <a:gd name="T84" fmla="*/ 0 w 505"/>
                <a:gd name="T85" fmla="*/ 13 h 380"/>
                <a:gd name="T86" fmla="*/ 0 w 505"/>
                <a:gd name="T87" fmla="*/ 14 h 380"/>
                <a:gd name="T88" fmla="*/ 0 w 505"/>
                <a:gd name="T89" fmla="*/ 14 h 380"/>
                <a:gd name="T90" fmla="*/ 0 w 505"/>
                <a:gd name="T91" fmla="*/ 15 h 380"/>
                <a:gd name="T92" fmla="*/ 0 w 505"/>
                <a:gd name="T93" fmla="*/ 15 h 3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05"/>
                <a:gd name="T142" fmla="*/ 0 h 380"/>
                <a:gd name="T143" fmla="*/ 505 w 505"/>
                <a:gd name="T144" fmla="*/ 380 h 38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05" h="380">
                  <a:moveTo>
                    <a:pt x="11" y="256"/>
                  </a:moveTo>
                  <a:lnTo>
                    <a:pt x="266" y="380"/>
                  </a:lnTo>
                  <a:lnTo>
                    <a:pt x="498" y="168"/>
                  </a:lnTo>
                  <a:lnTo>
                    <a:pt x="489" y="157"/>
                  </a:lnTo>
                  <a:lnTo>
                    <a:pt x="266" y="364"/>
                  </a:lnTo>
                  <a:lnTo>
                    <a:pt x="18" y="242"/>
                  </a:lnTo>
                  <a:lnTo>
                    <a:pt x="15" y="165"/>
                  </a:lnTo>
                  <a:lnTo>
                    <a:pt x="326" y="14"/>
                  </a:lnTo>
                  <a:lnTo>
                    <a:pt x="486" y="91"/>
                  </a:lnTo>
                  <a:lnTo>
                    <a:pt x="505" y="79"/>
                  </a:lnTo>
                  <a:lnTo>
                    <a:pt x="335" y="2"/>
                  </a:lnTo>
                  <a:lnTo>
                    <a:pt x="333" y="2"/>
                  </a:lnTo>
                  <a:lnTo>
                    <a:pt x="329" y="0"/>
                  </a:lnTo>
                  <a:lnTo>
                    <a:pt x="324" y="0"/>
                  </a:lnTo>
                  <a:lnTo>
                    <a:pt x="318" y="2"/>
                  </a:lnTo>
                  <a:lnTo>
                    <a:pt x="315" y="2"/>
                  </a:lnTo>
                  <a:lnTo>
                    <a:pt x="311" y="3"/>
                  </a:lnTo>
                  <a:lnTo>
                    <a:pt x="305" y="5"/>
                  </a:lnTo>
                  <a:lnTo>
                    <a:pt x="301" y="8"/>
                  </a:lnTo>
                  <a:lnTo>
                    <a:pt x="296" y="10"/>
                  </a:lnTo>
                  <a:lnTo>
                    <a:pt x="293" y="11"/>
                  </a:lnTo>
                  <a:lnTo>
                    <a:pt x="288" y="13"/>
                  </a:lnTo>
                  <a:lnTo>
                    <a:pt x="283" y="16"/>
                  </a:lnTo>
                  <a:lnTo>
                    <a:pt x="279" y="17"/>
                  </a:lnTo>
                  <a:lnTo>
                    <a:pt x="274" y="21"/>
                  </a:lnTo>
                  <a:lnTo>
                    <a:pt x="269" y="24"/>
                  </a:lnTo>
                  <a:lnTo>
                    <a:pt x="264" y="25"/>
                  </a:lnTo>
                  <a:lnTo>
                    <a:pt x="258" y="28"/>
                  </a:lnTo>
                  <a:lnTo>
                    <a:pt x="252" y="32"/>
                  </a:lnTo>
                  <a:lnTo>
                    <a:pt x="246" y="33"/>
                  </a:lnTo>
                  <a:lnTo>
                    <a:pt x="239" y="36"/>
                  </a:lnTo>
                  <a:lnTo>
                    <a:pt x="233" y="39"/>
                  </a:lnTo>
                  <a:lnTo>
                    <a:pt x="227" y="43"/>
                  </a:lnTo>
                  <a:lnTo>
                    <a:pt x="220" y="46"/>
                  </a:lnTo>
                  <a:lnTo>
                    <a:pt x="214" y="50"/>
                  </a:lnTo>
                  <a:lnTo>
                    <a:pt x="206" y="54"/>
                  </a:lnTo>
                  <a:lnTo>
                    <a:pt x="200" y="57"/>
                  </a:lnTo>
                  <a:lnTo>
                    <a:pt x="192" y="60"/>
                  </a:lnTo>
                  <a:lnTo>
                    <a:pt x="186" y="63"/>
                  </a:lnTo>
                  <a:lnTo>
                    <a:pt x="178" y="66"/>
                  </a:lnTo>
                  <a:lnTo>
                    <a:pt x="172" y="69"/>
                  </a:lnTo>
                  <a:lnTo>
                    <a:pt x="164" y="74"/>
                  </a:lnTo>
                  <a:lnTo>
                    <a:pt x="158" y="77"/>
                  </a:lnTo>
                  <a:lnTo>
                    <a:pt x="150" y="80"/>
                  </a:lnTo>
                  <a:lnTo>
                    <a:pt x="143" y="83"/>
                  </a:lnTo>
                  <a:lnTo>
                    <a:pt x="136" y="88"/>
                  </a:lnTo>
                  <a:lnTo>
                    <a:pt x="129" y="91"/>
                  </a:lnTo>
                  <a:lnTo>
                    <a:pt x="121" y="94"/>
                  </a:lnTo>
                  <a:lnTo>
                    <a:pt x="115" y="97"/>
                  </a:lnTo>
                  <a:lnTo>
                    <a:pt x="109" y="101"/>
                  </a:lnTo>
                  <a:lnTo>
                    <a:pt x="103" y="105"/>
                  </a:lnTo>
                  <a:lnTo>
                    <a:pt x="95" y="107"/>
                  </a:lnTo>
                  <a:lnTo>
                    <a:pt x="88" y="110"/>
                  </a:lnTo>
                  <a:lnTo>
                    <a:pt x="82" y="113"/>
                  </a:lnTo>
                  <a:lnTo>
                    <a:pt x="76" y="116"/>
                  </a:lnTo>
                  <a:lnTo>
                    <a:pt x="70" y="119"/>
                  </a:lnTo>
                  <a:lnTo>
                    <a:pt x="65" y="123"/>
                  </a:lnTo>
                  <a:lnTo>
                    <a:pt x="59" y="126"/>
                  </a:lnTo>
                  <a:lnTo>
                    <a:pt x="54" y="129"/>
                  </a:lnTo>
                  <a:lnTo>
                    <a:pt x="48" y="130"/>
                  </a:lnTo>
                  <a:lnTo>
                    <a:pt x="43" y="134"/>
                  </a:lnTo>
                  <a:lnTo>
                    <a:pt x="38" y="135"/>
                  </a:lnTo>
                  <a:lnTo>
                    <a:pt x="33" y="138"/>
                  </a:lnTo>
                  <a:lnTo>
                    <a:pt x="29" y="140"/>
                  </a:lnTo>
                  <a:lnTo>
                    <a:pt x="26" y="141"/>
                  </a:lnTo>
                  <a:lnTo>
                    <a:pt x="21" y="143"/>
                  </a:lnTo>
                  <a:lnTo>
                    <a:pt x="19" y="146"/>
                  </a:lnTo>
                  <a:lnTo>
                    <a:pt x="13" y="148"/>
                  </a:lnTo>
                  <a:lnTo>
                    <a:pt x="10" y="151"/>
                  </a:lnTo>
                  <a:lnTo>
                    <a:pt x="7" y="151"/>
                  </a:lnTo>
                  <a:lnTo>
                    <a:pt x="7" y="152"/>
                  </a:lnTo>
                  <a:lnTo>
                    <a:pt x="5" y="152"/>
                  </a:lnTo>
                  <a:lnTo>
                    <a:pt x="4" y="156"/>
                  </a:lnTo>
                  <a:lnTo>
                    <a:pt x="2" y="162"/>
                  </a:lnTo>
                  <a:lnTo>
                    <a:pt x="0" y="163"/>
                  </a:lnTo>
                  <a:lnTo>
                    <a:pt x="0" y="168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0" y="185"/>
                  </a:lnTo>
                  <a:lnTo>
                    <a:pt x="0" y="192"/>
                  </a:lnTo>
                  <a:lnTo>
                    <a:pt x="0" y="196"/>
                  </a:lnTo>
                  <a:lnTo>
                    <a:pt x="0" y="199"/>
                  </a:lnTo>
                  <a:lnTo>
                    <a:pt x="0" y="204"/>
                  </a:lnTo>
                  <a:lnTo>
                    <a:pt x="0" y="207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0" y="228"/>
                  </a:lnTo>
                  <a:lnTo>
                    <a:pt x="2" y="234"/>
                  </a:lnTo>
                  <a:lnTo>
                    <a:pt x="2" y="239"/>
                  </a:lnTo>
                  <a:lnTo>
                    <a:pt x="2" y="242"/>
                  </a:lnTo>
                  <a:lnTo>
                    <a:pt x="2" y="245"/>
                  </a:lnTo>
                  <a:lnTo>
                    <a:pt x="2" y="247"/>
                  </a:lnTo>
                  <a:lnTo>
                    <a:pt x="11" y="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089"/>
            <p:cNvSpPr>
              <a:spLocks/>
            </p:cNvSpPr>
            <p:nvPr/>
          </p:nvSpPr>
          <p:spPr bwMode="auto">
            <a:xfrm>
              <a:off x="637" y="1717"/>
              <a:ext cx="128" cy="74"/>
            </a:xfrm>
            <a:custGeom>
              <a:avLst/>
              <a:gdLst>
                <a:gd name="T0" fmla="*/ 0 w 254"/>
                <a:gd name="T1" fmla="*/ 1 h 147"/>
                <a:gd name="T2" fmla="*/ 16 w 254"/>
                <a:gd name="T3" fmla="*/ 10 h 147"/>
                <a:gd name="T4" fmla="*/ 16 w 254"/>
                <a:gd name="T5" fmla="*/ 10 h 147"/>
                <a:gd name="T6" fmla="*/ 16 w 254"/>
                <a:gd name="T7" fmla="*/ 9 h 147"/>
                <a:gd name="T8" fmla="*/ 16 w 254"/>
                <a:gd name="T9" fmla="*/ 9 h 147"/>
                <a:gd name="T10" fmla="*/ 17 w 254"/>
                <a:gd name="T11" fmla="*/ 9 h 147"/>
                <a:gd name="T12" fmla="*/ 1 w 254"/>
                <a:gd name="T13" fmla="*/ 0 h 147"/>
                <a:gd name="T14" fmla="*/ 0 w 254"/>
                <a:gd name="T15" fmla="*/ 1 h 147"/>
                <a:gd name="T16" fmla="*/ 0 w 254"/>
                <a:gd name="T17" fmla="*/ 1 h 1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4"/>
                <a:gd name="T28" fmla="*/ 0 h 147"/>
                <a:gd name="T29" fmla="*/ 254 w 254"/>
                <a:gd name="T30" fmla="*/ 147 h 14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4" h="147">
                  <a:moveTo>
                    <a:pt x="0" y="14"/>
                  </a:moveTo>
                  <a:lnTo>
                    <a:pt x="245" y="147"/>
                  </a:lnTo>
                  <a:lnTo>
                    <a:pt x="247" y="145"/>
                  </a:lnTo>
                  <a:lnTo>
                    <a:pt x="250" y="142"/>
                  </a:lnTo>
                  <a:lnTo>
                    <a:pt x="253" y="139"/>
                  </a:lnTo>
                  <a:lnTo>
                    <a:pt x="254" y="139"/>
                  </a:lnTo>
                  <a:lnTo>
                    <a:pt x="1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091"/>
            <p:cNvSpPr>
              <a:spLocks/>
            </p:cNvSpPr>
            <p:nvPr/>
          </p:nvSpPr>
          <p:spPr bwMode="auto">
            <a:xfrm>
              <a:off x="659" y="1702"/>
              <a:ext cx="122" cy="53"/>
            </a:xfrm>
            <a:custGeom>
              <a:avLst/>
              <a:gdLst>
                <a:gd name="T0" fmla="*/ 0 w 245"/>
                <a:gd name="T1" fmla="*/ 2 h 107"/>
                <a:gd name="T2" fmla="*/ 0 w 245"/>
                <a:gd name="T3" fmla="*/ 2 h 107"/>
                <a:gd name="T4" fmla="*/ 4 w 245"/>
                <a:gd name="T5" fmla="*/ 0 h 107"/>
                <a:gd name="T6" fmla="*/ 15 w 245"/>
                <a:gd name="T7" fmla="*/ 6 h 107"/>
                <a:gd name="T8" fmla="*/ 14 w 245"/>
                <a:gd name="T9" fmla="*/ 6 h 107"/>
                <a:gd name="T10" fmla="*/ 4 w 245"/>
                <a:gd name="T11" fmla="*/ 0 h 107"/>
                <a:gd name="T12" fmla="*/ 0 w 245"/>
                <a:gd name="T13" fmla="*/ 2 h 107"/>
                <a:gd name="T14" fmla="*/ 0 w 245"/>
                <a:gd name="T15" fmla="*/ 2 h 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5"/>
                <a:gd name="T25" fmla="*/ 0 h 107"/>
                <a:gd name="T26" fmla="*/ 245 w 245"/>
                <a:gd name="T27" fmla="*/ 107 h 1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5" h="107">
                  <a:moveTo>
                    <a:pt x="14" y="39"/>
                  </a:moveTo>
                  <a:lnTo>
                    <a:pt x="0" y="36"/>
                  </a:lnTo>
                  <a:lnTo>
                    <a:pt x="76" y="0"/>
                  </a:lnTo>
                  <a:lnTo>
                    <a:pt x="245" y="101"/>
                  </a:lnTo>
                  <a:lnTo>
                    <a:pt x="236" y="107"/>
                  </a:lnTo>
                  <a:lnTo>
                    <a:pt x="74" y="11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092"/>
            <p:cNvSpPr>
              <a:spLocks/>
            </p:cNvSpPr>
            <p:nvPr/>
          </p:nvSpPr>
          <p:spPr bwMode="auto">
            <a:xfrm>
              <a:off x="728" y="1654"/>
              <a:ext cx="130" cy="82"/>
            </a:xfrm>
            <a:custGeom>
              <a:avLst/>
              <a:gdLst>
                <a:gd name="T0" fmla="*/ 0 w 260"/>
                <a:gd name="T1" fmla="*/ 5 h 163"/>
                <a:gd name="T2" fmla="*/ 7 w 260"/>
                <a:gd name="T3" fmla="*/ 11 h 163"/>
                <a:gd name="T4" fmla="*/ 16 w 260"/>
                <a:gd name="T5" fmla="*/ 4 h 163"/>
                <a:gd name="T6" fmla="*/ 8 w 260"/>
                <a:gd name="T7" fmla="*/ 0 h 163"/>
                <a:gd name="T8" fmla="*/ 7 w 260"/>
                <a:gd name="T9" fmla="*/ 1 h 163"/>
                <a:gd name="T10" fmla="*/ 15 w 260"/>
                <a:gd name="T11" fmla="*/ 4 h 163"/>
                <a:gd name="T12" fmla="*/ 7 w 260"/>
                <a:gd name="T13" fmla="*/ 10 h 163"/>
                <a:gd name="T14" fmla="*/ 1 w 260"/>
                <a:gd name="T15" fmla="*/ 5 h 163"/>
                <a:gd name="T16" fmla="*/ 0 w 260"/>
                <a:gd name="T17" fmla="*/ 5 h 163"/>
                <a:gd name="T18" fmla="*/ 0 w 260"/>
                <a:gd name="T19" fmla="*/ 5 h 1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0"/>
                <a:gd name="T31" fmla="*/ 0 h 163"/>
                <a:gd name="T32" fmla="*/ 260 w 260"/>
                <a:gd name="T33" fmla="*/ 163 h 1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0" h="163">
                  <a:moveTo>
                    <a:pt x="0" y="77"/>
                  </a:moveTo>
                  <a:lnTo>
                    <a:pt x="127" y="163"/>
                  </a:lnTo>
                  <a:lnTo>
                    <a:pt x="260" y="61"/>
                  </a:lnTo>
                  <a:lnTo>
                    <a:pt x="133" y="0"/>
                  </a:lnTo>
                  <a:lnTo>
                    <a:pt x="119" y="3"/>
                  </a:lnTo>
                  <a:lnTo>
                    <a:pt x="241" y="64"/>
                  </a:lnTo>
                  <a:lnTo>
                    <a:pt x="127" y="152"/>
                  </a:lnTo>
                  <a:lnTo>
                    <a:pt x="9" y="69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093"/>
            <p:cNvSpPr>
              <a:spLocks/>
            </p:cNvSpPr>
            <p:nvPr/>
          </p:nvSpPr>
          <p:spPr bwMode="auto">
            <a:xfrm>
              <a:off x="723" y="1655"/>
              <a:ext cx="75" cy="38"/>
            </a:xfrm>
            <a:custGeom>
              <a:avLst/>
              <a:gdLst>
                <a:gd name="T0" fmla="*/ 2 w 149"/>
                <a:gd name="T1" fmla="*/ 5 h 75"/>
                <a:gd name="T2" fmla="*/ 10 w 149"/>
                <a:gd name="T3" fmla="*/ 1 h 75"/>
                <a:gd name="T4" fmla="*/ 10 w 149"/>
                <a:gd name="T5" fmla="*/ 1 h 75"/>
                <a:gd name="T6" fmla="*/ 10 w 149"/>
                <a:gd name="T7" fmla="*/ 1 h 75"/>
                <a:gd name="T8" fmla="*/ 9 w 149"/>
                <a:gd name="T9" fmla="*/ 1 h 75"/>
                <a:gd name="T10" fmla="*/ 9 w 149"/>
                <a:gd name="T11" fmla="*/ 0 h 75"/>
                <a:gd name="T12" fmla="*/ 9 w 149"/>
                <a:gd name="T13" fmla="*/ 0 h 75"/>
                <a:gd name="T14" fmla="*/ 9 w 149"/>
                <a:gd name="T15" fmla="*/ 1 h 75"/>
                <a:gd name="T16" fmla="*/ 8 w 149"/>
                <a:gd name="T17" fmla="*/ 1 h 75"/>
                <a:gd name="T18" fmla="*/ 8 w 149"/>
                <a:gd name="T19" fmla="*/ 1 h 75"/>
                <a:gd name="T20" fmla="*/ 8 w 149"/>
                <a:gd name="T21" fmla="*/ 1 h 75"/>
                <a:gd name="T22" fmla="*/ 8 w 149"/>
                <a:gd name="T23" fmla="*/ 1 h 75"/>
                <a:gd name="T24" fmla="*/ 7 w 149"/>
                <a:gd name="T25" fmla="*/ 1 h 75"/>
                <a:gd name="T26" fmla="*/ 7 w 149"/>
                <a:gd name="T27" fmla="*/ 1 h 75"/>
                <a:gd name="T28" fmla="*/ 6 w 149"/>
                <a:gd name="T29" fmla="*/ 2 h 75"/>
                <a:gd name="T30" fmla="*/ 6 w 149"/>
                <a:gd name="T31" fmla="*/ 2 h 75"/>
                <a:gd name="T32" fmla="*/ 6 w 149"/>
                <a:gd name="T33" fmla="*/ 2 h 75"/>
                <a:gd name="T34" fmla="*/ 5 w 149"/>
                <a:gd name="T35" fmla="*/ 2 h 75"/>
                <a:gd name="T36" fmla="*/ 5 w 149"/>
                <a:gd name="T37" fmla="*/ 2 h 75"/>
                <a:gd name="T38" fmla="*/ 5 w 149"/>
                <a:gd name="T39" fmla="*/ 3 h 75"/>
                <a:gd name="T40" fmla="*/ 4 w 149"/>
                <a:gd name="T41" fmla="*/ 3 h 75"/>
                <a:gd name="T42" fmla="*/ 4 w 149"/>
                <a:gd name="T43" fmla="*/ 3 h 75"/>
                <a:gd name="T44" fmla="*/ 3 w 149"/>
                <a:gd name="T45" fmla="*/ 3 h 75"/>
                <a:gd name="T46" fmla="*/ 3 w 149"/>
                <a:gd name="T47" fmla="*/ 3 h 75"/>
                <a:gd name="T48" fmla="*/ 3 w 149"/>
                <a:gd name="T49" fmla="*/ 4 h 75"/>
                <a:gd name="T50" fmla="*/ 2 w 149"/>
                <a:gd name="T51" fmla="*/ 4 h 75"/>
                <a:gd name="T52" fmla="*/ 2 w 149"/>
                <a:gd name="T53" fmla="*/ 4 h 75"/>
                <a:gd name="T54" fmla="*/ 2 w 149"/>
                <a:gd name="T55" fmla="*/ 4 h 75"/>
                <a:gd name="T56" fmla="*/ 1 w 149"/>
                <a:gd name="T57" fmla="*/ 4 h 75"/>
                <a:gd name="T58" fmla="*/ 1 w 149"/>
                <a:gd name="T59" fmla="*/ 4 h 75"/>
                <a:gd name="T60" fmla="*/ 1 w 149"/>
                <a:gd name="T61" fmla="*/ 4 h 75"/>
                <a:gd name="T62" fmla="*/ 1 w 149"/>
                <a:gd name="T63" fmla="*/ 5 h 75"/>
                <a:gd name="T64" fmla="*/ 0 w 149"/>
                <a:gd name="T65" fmla="*/ 5 h 75"/>
                <a:gd name="T66" fmla="*/ 0 w 149"/>
                <a:gd name="T67" fmla="*/ 5 h 75"/>
                <a:gd name="T68" fmla="*/ 1 w 149"/>
                <a:gd name="T69" fmla="*/ 5 h 75"/>
                <a:gd name="T70" fmla="*/ 1 w 149"/>
                <a:gd name="T71" fmla="*/ 5 h 75"/>
                <a:gd name="T72" fmla="*/ 1 w 149"/>
                <a:gd name="T73" fmla="*/ 5 h 75"/>
                <a:gd name="T74" fmla="*/ 1 w 149"/>
                <a:gd name="T75" fmla="*/ 5 h 75"/>
                <a:gd name="T76" fmla="*/ 2 w 149"/>
                <a:gd name="T77" fmla="*/ 5 h 75"/>
                <a:gd name="T78" fmla="*/ 2 w 149"/>
                <a:gd name="T79" fmla="*/ 5 h 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9"/>
                <a:gd name="T121" fmla="*/ 0 h 75"/>
                <a:gd name="T122" fmla="*/ 149 w 149"/>
                <a:gd name="T123" fmla="*/ 75 h 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9" h="75">
                  <a:moveTo>
                    <a:pt x="21" y="72"/>
                  </a:moveTo>
                  <a:lnTo>
                    <a:pt x="149" y="7"/>
                  </a:lnTo>
                  <a:lnTo>
                    <a:pt x="148" y="6"/>
                  </a:lnTo>
                  <a:lnTo>
                    <a:pt x="145" y="3"/>
                  </a:lnTo>
                  <a:lnTo>
                    <a:pt x="141" y="1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29" y="3"/>
                  </a:lnTo>
                  <a:lnTo>
                    <a:pt x="124" y="4"/>
                  </a:lnTo>
                  <a:lnTo>
                    <a:pt x="121" y="6"/>
                  </a:lnTo>
                  <a:lnTo>
                    <a:pt x="116" y="7"/>
                  </a:lnTo>
                  <a:lnTo>
                    <a:pt x="113" y="11"/>
                  </a:lnTo>
                  <a:lnTo>
                    <a:pt x="107" y="14"/>
                  </a:lnTo>
                  <a:lnTo>
                    <a:pt x="101" y="15"/>
                  </a:lnTo>
                  <a:lnTo>
                    <a:pt x="96" y="18"/>
                  </a:lnTo>
                  <a:lnTo>
                    <a:pt x="90" y="22"/>
                  </a:lnTo>
                  <a:lnTo>
                    <a:pt x="83" y="25"/>
                  </a:lnTo>
                  <a:lnTo>
                    <a:pt x="77" y="28"/>
                  </a:lnTo>
                  <a:lnTo>
                    <a:pt x="71" y="31"/>
                  </a:lnTo>
                  <a:lnTo>
                    <a:pt x="65" y="34"/>
                  </a:lnTo>
                  <a:lnTo>
                    <a:pt x="58" y="37"/>
                  </a:lnTo>
                  <a:lnTo>
                    <a:pt x="52" y="40"/>
                  </a:lnTo>
                  <a:lnTo>
                    <a:pt x="46" y="43"/>
                  </a:lnTo>
                  <a:lnTo>
                    <a:pt x="39" y="47"/>
                  </a:lnTo>
                  <a:lnTo>
                    <a:pt x="33" y="50"/>
                  </a:lnTo>
                  <a:lnTo>
                    <a:pt x="28" y="51"/>
                  </a:lnTo>
                  <a:lnTo>
                    <a:pt x="22" y="54"/>
                  </a:lnTo>
                  <a:lnTo>
                    <a:pt x="17" y="58"/>
                  </a:lnTo>
                  <a:lnTo>
                    <a:pt x="13" y="59"/>
                  </a:lnTo>
                  <a:lnTo>
                    <a:pt x="10" y="62"/>
                  </a:lnTo>
                  <a:lnTo>
                    <a:pt x="5" y="64"/>
                  </a:lnTo>
                  <a:lnTo>
                    <a:pt x="3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5"/>
                  </a:lnTo>
                  <a:lnTo>
                    <a:pt x="8" y="75"/>
                  </a:lnTo>
                  <a:lnTo>
                    <a:pt x="11" y="75"/>
                  </a:lnTo>
                  <a:lnTo>
                    <a:pt x="14" y="75"/>
                  </a:lnTo>
                  <a:lnTo>
                    <a:pt x="21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1094"/>
            <p:cNvSpPr>
              <a:spLocks/>
            </p:cNvSpPr>
            <p:nvPr/>
          </p:nvSpPr>
          <p:spPr bwMode="auto">
            <a:xfrm>
              <a:off x="749" y="1677"/>
              <a:ext cx="67" cy="40"/>
            </a:xfrm>
            <a:custGeom>
              <a:avLst/>
              <a:gdLst>
                <a:gd name="T0" fmla="*/ 0 w 133"/>
                <a:gd name="T1" fmla="*/ 0 h 81"/>
                <a:gd name="T2" fmla="*/ 8 w 133"/>
                <a:gd name="T3" fmla="*/ 5 h 81"/>
                <a:gd name="T4" fmla="*/ 9 w 133"/>
                <a:gd name="T5" fmla="*/ 4 h 81"/>
                <a:gd name="T6" fmla="*/ 1 w 133"/>
                <a:gd name="T7" fmla="*/ 0 h 81"/>
                <a:gd name="T8" fmla="*/ 0 w 133"/>
                <a:gd name="T9" fmla="*/ 0 h 81"/>
                <a:gd name="T10" fmla="*/ 0 w 133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3"/>
                <a:gd name="T19" fmla="*/ 0 h 81"/>
                <a:gd name="T20" fmla="*/ 133 w 133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3" h="81">
                  <a:moveTo>
                    <a:pt x="0" y="5"/>
                  </a:moveTo>
                  <a:lnTo>
                    <a:pt x="126" y="81"/>
                  </a:lnTo>
                  <a:lnTo>
                    <a:pt x="133" y="74"/>
                  </a:lnTo>
                  <a:lnTo>
                    <a:pt x="13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095"/>
            <p:cNvSpPr>
              <a:spLocks/>
            </p:cNvSpPr>
            <p:nvPr/>
          </p:nvSpPr>
          <p:spPr bwMode="auto">
            <a:xfrm>
              <a:off x="773" y="1665"/>
              <a:ext cx="62" cy="37"/>
            </a:xfrm>
            <a:custGeom>
              <a:avLst/>
              <a:gdLst>
                <a:gd name="T0" fmla="*/ 0 w 124"/>
                <a:gd name="T1" fmla="*/ 1 h 74"/>
                <a:gd name="T2" fmla="*/ 8 w 124"/>
                <a:gd name="T3" fmla="*/ 5 h 74"/>
                <a:gd name="T4" fmla="*/ 8 w 124"/>
                <a:gd name="T5" fmla="*/ 5 h 74"/>
                <a:gd name="T6" fmla="*/ 1 w 124"/>
                <a:gd name="T7" fmla="*/ 0 h 74"/>
                <a:gd name="T8" fmla="*/ 0 w 124"/>
                <a:gd name="T9" fmla="*/ 1 h 74"/>
                <a:gd name="T10" fmla="*/ 0 w 124"/>
                <a:gd name="T11" fmla="*/ 1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74"/>
                <a:gd name="T20" fmla="*/ 124 w 124"/>
                <a:gd name="T21" fmla="*/ 74 h 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74">
                  <a:moveTo>
                    <a:pt x="0" y="7"/>
                  </a:moveTo>
                  <a:lnTo>
                    <a:pt x="117" y="74"/>
                  </a:lnTo>
                  <a:lnTo>
                    <a:pt x="124" y="68"/>
                  </a:lnTo>
                  <a:lnTo>
                    <a:pt x="1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097"/>
            <p:cNvSpPr>
              <a:spLocks/>
            </p:cNvSpPr>
            <p:nvPr/>
          </p:nvSpPr>
          <p:spPr bwMode="auto">
            <a:xfrm>
              <a:off x="745" y="1664"/>
              <a:ext cx="66" cy="41"/>
            </a:xfrm>
            <a:custGeom>
              <a:avLst/>
              <a:gdLst>
                <a:gd name="T0" fmla="*/ 8 w 132"/>
                <a:gd name="T1" fmla="*/ 1 h 81"/>
                <a:gd name="T2" fmla="*/ 1 w 132"/>
                <a:gd name="T3" fmla="*/ 6 h 81"/>
                <a:gd name="T4" fmla="*/ 0 w 132"/>
                <a:gd name="T5" fmla="*/ 5 h 81"/>
                <a:gd name="T6" fmla="*/ 7 w 132"/>
                <a:gd name="T7" fmla="*/ 0 h 81"/>
                <a:gd name="T8" fmla="*/ 8 w 132"/>
                <a:gd name="T9" fmla="*/ 1 h 81"/>
                <a:gd name="T10" fmla="*/ 8 w 132"/>
                <a:gd name="T11" fmla="*/ 1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81"/>
                <a:gd name="T20" fmla="*/ 132 w 13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81">
                  <a:moveTo>
                    <a:pt x="132" y="8"/>
                  </a:moveTo>
                  <a:lnTo>
                    <a:pt x="14" y="81"/>
                  </a:lnTo>
                  <a:lnTo>
                    <a:pt x="0" y="74"/>
                  </a:lnTo>
                  <a:lnTo>
                    <a:pt x="124" y="0"/>
                  </a:lnTo>
                  <a:lnTo>
                    <a:pt x="13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129"/>
            <p:cNvSpPr>
              <a:spLocks/>
            </p:cNvSpPr>
            <p:nvPr/>
          </p:nvSpPr>
          <p:spPr bwMode="auto">
            <a:xfrm>
              <a:off x="203" y="1995"/>
              <a:ext cx="982" cy="418"/>
            </a:xfrm>
            <a:custGeom>
              <a:avLst/>
              <a:gdLst>
                <a:gd name="T0" fmla="*/ 13 w 1963"/>
                <a:gd name="T1" fmla="*/ 0 h 837"/>
                <a:gd name="T2" fmla="*/ 10 w 1963"/>
                <a:gd name="T3" fmla="*/ 1 h 837"/>
                <a:gd name="T4" fmla="*/ 5 w 1963"/>
                <a:gd name="T5" fmla="*/ 4 h 837"/>
                <a:gd name="T6" fmla="*/ 2 w 1963"/>
                <a:gd name="T7" fmla="*/ 5 h 837"/>
                <a:gd name="T8" fmla="*/ 1 w 1963"/>
                <a:gd name="T9" fmla="*/ 7 h 837"/>
                <a:gd name="T10" fmla="*/ 4 w 1963"/>
                <a:gd name="T11" fmla="*/ 9 h 837"/>
                <a:gd name="T12" fmla="*/ 7 w 1963"/>
                <a:gd name="T13" fmla="*/ 12 h 837"/>
                <a:gd name="T14" fmla="*/ 12 w 1963"/>
                <a:gd name="T15" fmla="*/ 13 h 837"/>
                <a:gd name="T16" fmla="*/ 16 w 1963"/>
                <a:gd name="T17" fmla="*/ 15 h 837"/>
                <a:gd name="T18" fmla="*/ 20 w 1963"/>
                <a:gd name="T19" fmla="*/ 17 h 837"/>
                <a:gd name="T20" fmla="*/ 24 w 1963"/>
                <a:gd name="T21" fmla="*/ 18 h 837"/>
                <a:gd name="T22" fmla="*/ 27 w 1963"/>
                <a:gd name="T23" fmla="*/ 19 h 837"/>
                <a:gd name="T24" fmla="*/ 28 w 1963"/>
                <a:gd name="T25" fmla="*/ 23 h 837"/>
                <a:gd name="T26" fmla="*/ 29 w 1963"/>
                <a:gd name="T27" fmla="*/ 27 h 837"/>
                <a:gd name="T28" fmla="*/ 33 w 1963"/>
                <a:gd name="T29" fmla="*/ 29 h 837"/>
                <a:gd name="T30" fmla="*/ 37 w 1963"/>
                <a:gd name="T31" fmla="*/ 30 h 837"/>
                <a:gd name="T32" fmla="*/ 41 w 1963"/>
                <a:gd name="T33" fmla="*/ 30 h 837"/>
                <a:gd name="T34" fmla="*/ 44 w 1963"/>
                <a:gd name="T35" fmla="*/ 33 h 837"/>
                <a:gd name="T36" fmla="*/ 47 w 1963"/>
                <a:gd name="T37" fmla="*/ 35 h 837"/>
                <a:gd name="T38" fmla="*/ 49 w 1963"/>
                <a:gd name="T39" fmla="*/ 38 h 837"/>
                <a:gd name="T40" fmla="*/ 51 w 1963"/>
                <a:gd name="T41" fmla="*/ 41 h 837"/>
                <a:gd name="T42" fmla="*/ 53 w 1963"/>
                <a:gd name="T43" fmla="*/ 44 h 837"/>
                <a:gd name="T44" fmla="*/ 57 w 1963"/>
                <a:gd name="T45" fmla="*/ 48 h 837"/>
                <a:gd name="T46" fmla="*/ 62 w 1963"/>
                <a:gd name="T47" fmla="*/ 51 h 837"/>
                <a:gd name="T48" fmla="*/ 66 w 1963"/>
                <a:gd name="T49" fmla="*/ 52 h 837"/>
                <a:gd name="T50" fmla="*/ 70 w 1963"/>
                <a:gd name="T51" fmla="*/ 51 h 837"/>
                <a:gd name="T52" fmla="*/ 74 w 1963"/>
                <a:gd name="T53" fmla="*/ 47 h 837"/>
                <a:gd name="T54" fmla="*/ 79 w 1963"/>
                <a:gd name="T55" fmla="*/ 46 h 837"/>
                <a:gd name="T56" fmla="*/ 81 w 1963"/>
                <a:gd name="T57" fmla="*/ 42 h 837"/>
                <a:gd name="T58" fmla="*/ 85 w 1963"/>
                <a:gd name="T59" fmla="*/ 39 h 837"/>
                <a:gd name="T60" fmla="*/ 89 w 1963"/>
                <a:gd name="T61" fmla="*/ 37 h 837"/>
                <a:gd name="T62" fmla="*/ 93 w 1963"/>
                <a:gd name="T63" fmla="*/ 35 h 837"/>
                <a:gd name="T64" fmla="*/ 97 w 1963"/>
                <a:gd name="T65" fmla="*/ 32 h 837"/>
                <a:gd name="T66" fmla="*/ 101 w 1963"/>
                <a:gd name="T67" fmla="*/ 28 h 837"/>
                <a:gd name="T68" fmla="*/ 104 w 1963"/>
                <a:gd name="T69" fmla="*/ 25 h 837"/>
                <a:gd name="T70" fmla="*/ 108 w 1963"/>
                <a:gd name="T71" fmla="*/ 22 h 837"/>
                <a:gd name="T72" fmla="*/ 112 w 1963"/>
                <a:gd name="T73" fmla="*/ 19 h 837"/>
                <a:gd name="T74" fmla="*/ 116 w 1963"/>
                <a:gd name="T75" fmla="*/ 17 h 837"/>
                <a:gd name="T76" fmla="*/ 119 w 1963"/>
                <a:gd name="T77" fmla="*/ 13 h 837"/>
                <a:gd name="T78" fmla="*/ 123 w 1963"/>
                <a:gd name="T79" fmla="*/ 9 h 837"/>
                <a:gd name="T80" fmla="*/ 122 w 1963"/>
                <a:gd name="T81" fmla="*/ 6 h 837"/>
                <a:gd name="T82" fmla="*/ 118 w 1963"/>
                <a:gd name="T83" fmla="*/ 3 h 837"/>
                <a:gd name="T84" fmla="*/ 114 w 1963"/>
                <a:gd name="T85" fmla="*/ 2 h 837"/>
                <a:gd name="T86" fmla="*/ 110 w 1963"/>
                <a:gd name="T87" fmla="*/ 2 h 837"/>
                <a:gd name="T88" fmla="*/ 106 w 1963"/>
                <a:gd name="T89" fmla="*/ 3 h 837"/>
                <a:gd name="T90" fmla="*/ 101 w 1963"/>
                <a:gd name="T91" fmla="*/ 4 h 837"/>
                <a:gd name="T92" fmla="*/ 97 w 1963"/>
                <a:gd name="T93" fmla="*/ 4 h 837"/>
                <a:gd name="T94" fmla="*/ 92 w 1963"/>
                <a:gd name="T95" fmla="*/ 4 h 837"/>
                <a:gd name="T96" fmla="*/ 88 w 1963"/>
                <a:gd name="T97" fmla="*/ 4 h 837"/>
                <a:gd name="T98" fmla="*/ 85 w 1963"/>
                <a:gd name="T99" fmla="*/ 4 h 837"/>
                <a:gd name="T100" fmla="*/ 81 w 1963"/>
                <a:gd name="T101" fmla="*/ 4 h 837"/>
                <a:gd name="T102" fmla="*/ 78 w 1963"/>
                <a:gd name="T103" fmla="*/ 4 h 837"/>
                <a:gd name="T104" fmla="*/ 75 w 1963"/>
                <a:gd name="T105" fmla="*/ 4 h 837"/>
                <a:gd name="T106" fmla="*/ 69 w 1963"/>
                <a:gd name="T107" fmla="*/ 3 h 837"/>
                <a:gd name="T108" fmla="*/ 61 w 1963"/>
                <a:gd name="T109" fmla="*/ 2 h 837"/>
                <a:gd name="T110" fmla="*/ 53 w 1963"/>
                <a:gd name="T111" fmla="*/ 1 h 837"/>
                <a:gd name="T112" fmla="*/ 45 w 1963"/>
                <a:gd name="T113" fmla="*/ 1 h 837"/>
                <a:gd name="T114" fmla="*/ 37 w 1963"/>
                <a:gd name="T115" fmla="*/ 1 h 837"/>
                <a:gd name="T116" fmla="*/ 30 w 1963"/>
                <a:gd name="T117" fmla="*/ 2 h 837"/>
                <a:gd name="T118" fmla="*/ 27 w 1963"/>
                <a:gd name="T119" fmla="*/ 2 h 837"/>
                <a:gd name="T120" fmla="*/ 22 w 1963"/>
                <a:gd name="T121" fmla="*/ 1 h 837"/>
                <a:gd name="T122" fmla="*/ 18 w 1963"/>
                <a:gd name="T123" fmla="*/ 0 h 8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63"/>
                <a:gd name="T187" fmla="*/ 0 h 837"/>
                <a:gd name="T188" fmla="*/ 1963 w 1963"/>
                <a:gd name="T189" fmla="*/ 837 h 8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63" h="837">
                  <a:moveTo>
                    <a:pt x="245" y="8"/>
                  </a:moveTo>
                  <a:lnTo>
                    <a:pt x="241" y="8"/>
                  </a:lnTo>
                  <a:lnTo>
                    <a:pt x="236" y="6"/>
                  </a:lnTo>
                  <a:lnTo>
                    <a:pt x="233" y="6"/>
                  </a:lnTo>
                  <a:lnTo>
                    <a:pt x="229" y="6"/>
                  </a:lnTo>
                  <a:lnTo>
                    <a:pt x="224" y="6"/>
                  </a:lnTo>
                  <a:lnTo>
                    <a:pt x="220" y="6"/>
                  </a:lnTo>
                  <a:lnTo>
                    <a:pt x="217" y="6"/>
                  </a:lnTo>
                  <a:lnTo>
                    <a:pt x="212" y="8"/>
                  </a:lnTo>
                  <a:lnTo>
                    <a:pt x="209" y="8"/>
                  </a:lnTo>
                  <a:lnTo>
                    <a:pt x="205" y="8"/>
                  </a:lnTo>
                  <a:lnTo>
                    <a:pt x="200" y="9"/>
                  </a:lnTo>
                  <a:lnTo>
                    <a:pt x="197" y="9"/>
                  </a:lnTo>
                  <a:lnTo>
                    <a:pt x="193" y="11"/>
                  </a:lnTo>
                  <a:lnTo>
                    <a:pt x="190" y="12"/>
                  </a:lnTo>
                  <a:lnTo>
                    <a:pt x="185" y="12"/>
                  </a:lnTo>
                  <a:lnTo>
                    <a:pt x="182" y="14"/>
                  </a:lnTo>
                  <a:lnTo>
                    <a:pt x="178" y="15"/>
                  </a:lnTo>
                  <a:lnTo>
                    <a:pt x="175" y="17"/>
                  </a:lnTo>
                  <a:lnTo>
                    <a:pt x="172" y="17"/>
                  </a:lnTo>
                  <a:lnTo>
                    <a:pt x="167" y="20"/>
                  </a:lnTo>
                  <a:lnTo>
                    <a:pt x="159" y="21"/>
                  </a:lnTo>
                  <a:lnTo>
                    <a:pt x="153" y="26"/>
                  </a:lnTo>
                  <a:lnTo>
                    <a:pt x="146" y="29"/>
                  </a:lnTo>
                  <a:lnTo>
                    <a:pt x="138" y="32"/>
                  </a:lnTo>
                  <a:lnTo>
                    <a:pt x="132" y="36"/>
                  </a:lnTo>
                  <a:lnTo>
                    <a:pt x="125" y="39"/>
                  </a:lnTo>
                  <a:lnTo>
                    <a:pt x="120" y="41"/>
                  </a:lnTo>
                  <a:lnTo>
                    <a:pt x="117" y="44"/>
                  </a:lnTo>
                  <a:lnTo>
                    <a:pt x="114" y="44"/>
                  </a:lnTo>
                  <a:lnTo>
                    <a:pt x="110" y="47"/>
                  </a:lnTo>
                  <a:lnTo>
                    <a:pt x="102" y="50"/>
                  </a:lnTo>
                  <a:lnTo>
                    <a:pt x="96" y="54"/>
                  </a:lnTo>
                  <a:lnTo>
                    <a:pt x="89" y="57"/>
                  </a:lnTo>
                  <a:lnTo>
                    <a:pt x="83" y="62"/>
                  </a:lnTo>
                  <a:lnTo>
                    <a:pt x="75" y="65"/>
                  </a:lnTo>
                  <a:lnTo>
                    <a:pt x="67" y="70"/>
                  </a:lnTo>
                  <a:lnTo>
                    <a:pt x="63" y="70"/>
                  </a:lnTo>
                  <a:lnTo>
                    <a:pt x="60" y="71"/>
                  </a:lnTo>
                  <a:lnTo>
                    <a:pt x="57" y="73"/>
                  </a:lnTo>
                  <a:lnTo>
                    <a:pt x="52" y="74"/>
                  </a:lnTo>
                  <a:lnTo>
                    <a:pt x="49" y="76"/>
                  </a:lnTo>
                  <a:lnTo>
                    <a:pt x="45" y="77"/>
                  </a:lnTo>
                  <a:lnTo>
                    <a:pt x="42" y="79"/>
                  </a:lnTo>
                  <a:lnTo>
                    <a:pt x="39" y="80"/>
                  </a:lnTo>
                  <a:lnTo>
                    <a:pt x="34" y="80"/>
                  </a:lnTo>
                  <a:lnTo>
                    <a:pt x="30" y="82"/>
                  </a:lnTo>
                  <a:lnTo>
                    <a:pt x="25" y="83"/>
                  </a:lnTo>
                  <a:lnTo>
                    <a:pt x="22" y="83"/>
                  </a:lnTo>
                  <a:lnTo>
                    <a:pt x="19" y="85"/>
                  </a:lnTo>
                  <a:lnTo>
                    <a:pt x="15" y="85"/>
                  </a:lnTo>
                  <a:lnTo>
                    <a:pt x="12" y="86"/>
                  </a:lnTo>
                  <a:lnTo>
                    <a:pt x="7" y="88"/>
                  </a:lnTo>
                  <a:lnTo>
                    <a:pt x="4" y="92"/>
                  </a:lnTo>
                  <a:lnTo>
                    <a:pt x="1" y="98"/>
                  </a:lnTo>
                  <a:lnTo>
                    <a:pt x="0" y="104"/>
                  </a:lnTo>
                  <a:lnTo>
                    <a:pt x="0" y="109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1" y="122"/>
                  </a:lnTo>
                  <a:lnTo>
                    <a:pt x="3" y="127"/>
                  </a:lnTo>
                  <a:lnTo>
                    <a:pt x="6" y="130"/>
                  </a:lnTo>
                  <a:lnTo>
                    <a:pt x="9" y="133"/>
                  </a:lnTo>
                  <a:lnTo>
                    <a:pt x="12" y="137"/>
                  </a:lnTo>
                  <a:lnTo>
                    <a:pt x="16" y="140"/>
                  </a:lnTo>
                  <a:lnTo>
                    <a:pt x="19" y="143"/>
                  </a:lnTo>
                  <a:lnTo>
                    <a:pt x="25" y="146"/>
                  </a:lnTo>
                  <a:lnTo>
                    <a:pt x="30" y="148"/>
                  </a:lnTo>
                  <a:lnTo>
                    <a:pt x="36" y="152"/>
                  </a:lnTo>
                  <a:lnTo>
                    <a:pt x="40" y="154"/>
                  </a:lnTo>
                  <a:lnTo>
                    <a:pt x="45" y="157"/>
                  </a:lnTo>
                  <a:lnTo>
                    <a:pt x="51" y="158"/>
                  </a:lnTo>
                  <a:lnTo>
                    <a:pt x="57" y="162"/>
                  </a:lnTo>
                  <a:lnTo>
                    <a:pt x="63" y="165"/>
                  </a:lnTo>
                  <a:lnTo>
                    <a:pt x="69" y="168"/>
                  </a:lnTo>
                  <a:lnTo>
                    <a:pt x="74" y="171"/>
                  </a:lnTo>
                  <a:lnTo>
                    <a:pt x="80" y="174"/>
                  </a:lnTo>
                  <a:lnTo>
                    <a:pt x="84" y="177"/>
                  </a:lnTo>
                  <a:lnTo>
                    <a:pt x="89" y="180"/>
                  </a:lnTo>
                  <a:lnTo>
                    <a:pt x="95" y="184"/>
                  </a:lnTo>
                  <a:lnTo>
                    <a:pt x="99" y="187"/>
                  </a:lnTo>
                  <a:lnTo>
                    <a:pt x="102" y="192"/>
                  </a:lnTo>
                  <a:lnTo>
                    <a:pt x="107" y="196"/>
                  </a:lnTo>
                  <a:lnTo>
                    <a:pt x="108" y="201"/>
                  </a:lnTo>
                  <a:lnTo>
                    <a:pt x="113" y="207"/>
                  </a:lnTo>
                  <a:lnTo>
                    <a:pt x="117" y="208"/>
                  </a:lnTo>
                  <a:lnTo>
                    <a:pt x="123" y="210"/>
                  </a:lnTo>
                  <a:lnTo>
                    <a:pt x="129" y="210"/>
                  </a:lnTo>
                  <a:lnTo>
                    <a:pt x="135" y="213"/>
                  </a:lnTo>
                  <a:lnTo>
                    <a:pt x="141" y="214"/>
                  </a:lnTo>
                  <a:lnTo>
                    <a:pt x="147" y="216"/>
                  </a:lnTo>
                  <a:lnTo>
                    <a:pt x="153" y="217"/>
                  </a:lnTo>
                  <a:lnTo>
                    <a:pt x="159" y="219"/>
                  </a:lnTo>
                  <a:lnTo>
                    <a:pt x="164" y="220"/>
                  </a:lnTo>
                  <a:lnTo>
                    <a:pt x="172" y="222"/>
                  </a:lnTo>
                  <a:lnTo>
                    <a:pt x="178" y="223"/>
                  </a:lnTo>
                  <a:lnTo>
                    <a:pt x="182" y="226"/>
                  </a:lnTo>
                  <a:lnTo>
                    <a:pt x="190" y="228"/>
                  </a:lnTo>
                  <a:lnTo>
                    <a:pt x="196" y="229"/>
                  </a:lnTo>
                  <a:lnTo>
                    <a:pt x="202" y="232"/>
                  </a:lnTo>
                  <a:lnTo>
                    <a:pt x="208" y="234"/>
                  </a:lnTo>
                  <a:lnTo>
                    <a:pt x="212" y="235"/>
                  </a:lnTo>
                  <a:lnTo>
                    <a:pt x="218" y="238"/>
                  </a:lnTo>
                  <a:lnTo>
                    <a:pt x="223" y="240"/>
                  </a:lnTo>
                  <a:lnTo>
                    <a:pt x="229" y="243"/>
                  </a:lnTo>
                  <a:lnTo>
                    <a:pt x="235" y="244"/>
                  </a:lnTo>
                  <a:lnTo>
                    <a:pt x="241" y="247"/>
                  </a:lnTo>
                  <a:lnTo>
                    <a:pt x="245" y="250"/>
                  </a:lnTo>
                  <a:lnTo>
                    <a:pt x="253" y="255"/>
                  </a:lnTo>
                  <a:lnTo>
                    <a:pt x="257" y="256"/>
                  </a:lnTo>
                  <a:lnTo>
                    <a:pt x="263" y="259"/>
                  </a:lnTo>
                  <a:lnTo>
                    <a:pt x="268" y="264"/>
                  </a:lnTo>
                  <a:lnTo>
                    <a:pt x="274" y="267"/>
                  </a:lnTo>
                  <a:lnTo>
                    <a:pt x="279" y="272"/>
                  </a:lnTo>
                  <a:lnTo>
                    <a:pt x="285" y="276"/>
                  </a:lnTo>
                  <a:lnTo>
                    <a:pt x="291" y="279"/>
                  </a:lnTo>
                  <a:lnTo>
                    <a:pt x="295" y="285"/>
                  </a:lnTo>
                  <a:lnTo>
                    <a:pt x="300" y="285"/>
                  </a:lnTo>
                  <a:lnTo>
                    <a:pt x="304" y="284"/>
                  </a:lnTo>
                  <a:lnTo>
                    <a:pt x="309" y="284"/>
                  </a:lnTo>
                  <a:lnTo>
                    <a:pt x="313" y="284"/>
                  </a:lnTo>
                  <a:lnTo>
                    <a:pt x="318" y="282"/>
                  </a:lnTo>
                  <a:lnTo>
                    <a:pt x="321" y="282"/>
                  </a:lnTo>
                  <a:lnTo>
                    <a:pt x="325" y="282"/>
                  </a:lnTo>
                  <a:lnTo>
                    <a:pt x="330" y="282"/>
                  </a:lnTo>
                  <a:lnTo>
                    <a:pt x="336" y="281"/>
                  </a:lnTo>
                  <a:lnTo>
                    <a:pt x="343" y="281"/>
                  </a:lnTo>
                  <a:lnTo>
                    <a:pt x="349" y="281"/>
                  </a:lnTo>
                  <a:lnTo>
                    <a:pt x="357" y="284"/>
                  </a:lnTo>
                  <a:lnTo>
                    <a:pt x="362" y="284"/>
                  </a:lnTo>
                  <a:lnTo>
                    <a:pt x="368" y="287"/>
                  </a:lnTo>
                  <a:lnTo>
                    <a:pt x="372" y="288"/>
                  </a:lnTo>
                  <a:lnTo>
                    <a:pt x="378" y="293"/>
                  </a:lnTo>
                  <a:lnTo>
                    <a:pt x="383" y="297"/>
                  </a:lnTo>
                  <a:lnTo>
                    <a:pt x="389" y="302"/>
                  </a:lnTo>
                  <a:lnTo>
                    <a:pt x="390" y="305"/>
                  </a:lnTo>
                  <a:lnTo>
                    <a:pt x="393" y="308"/>
                  </a:lnTo>
                  <a:lnTo>
                    <a:pt x="396" y="312"/>
                  </a:lnTo>
                  <a:lnTo>
                    <a:pt x="399" y="315"/>
                  </a:lnTo>
                  <a:lnTo>
                    <a:pt x="404" y="315"/>
                  </a:lnTo>
                  <a:lnTo>
                    <a:pt x="408" y="315"/>
                  </a:lnTo>
                  <a:lnTo>
                    <a:pt x="411" y="315"/>
                  </a:lnTo>
                  <a:lnTo>
                    <a:pt x="416" y="317"/>
                  </a:lnTo>
                  <a:lnTo>
                    <a:pt x="422" y="318"/>
                  </a:lnTo>
                  <a:lnTo>
                    <a:pt x="428" y="320"/>
                  </a:lnTo>
                  <a:lnTo>
                    <a:pt x="431" y="323"/>
                  </a:lnTo>
                  <a:lnTo>
                    <a:pt x="435" y="326"/>
                  </a:lnTo>
                  <a:lnTo>
                    <a:pt x="438" y="330"/>
                  </a:lnTo>
                  <a:lnTo>
                    <a:pt x="441" y="335"/>
                  </a:lnTo>
                  <a:lnTo>
                    <a:pt x="443" y="338"/>
                  </a:lnTo>
                  <a:lnTo>
                    <a:pt x="444" y="344"/>
                  </a:lnTo>
                  <a:lnTo>
                    <a:pt x="444" y="348"/>
                  </a:lnTo>
                  <a:lnTo>
                    <a:pt x="446" y="354"/>
                  </a:lnTo>
                  <a:lnTo>
                    <a:pt x="446" y="360"/>
                  </a:lnTo>
                  <a:lnTo>
                    <a:pt x="446" y="367"/>
                  </a:lnTo>
                  <a:lnTo>
                    <a:pt x="446" y="373"/>
                  </a:lnTo>
                  <a:lnTo>
                    <a:pt x="446" y="380"/>
                  </a:lnTo>
                  <a:lnTo>
                    <a:pt x="444" y="386"/>
                  </a:lnTo>
                  <a:lnTo>
                    <a:pt x="444" y="392"/>
                  </a:lnTo>
                  <a:lnTo>
                    <a:pt x="444" y="398"/>
                  </a:lnTo>
                  <a:lnTo>
                    <a:pt x="444" y="404"/>
                  </a:lnTo>
                  <a:lnTo>
                    <a:pt x="444" y="409"/>
                  </a:lnTo>
                  <a:lnTo>
                    <a:pt x="444" y="415"/>
                  </a:lnTo>
                  <a:lnTo>
                    <a:pt x="446" y="421"/>
                  </a:lnTo>
                  <a:lnTo>
                    <a:pt x="447" y="427"/>
                  </a:lnTo>
                  <a:lnTo>
                    <a:pt x="449" y="431"/>
                  </a:lnTo>
                  <a:lnTo>
                    <a:pt x="452" y="437"/>
                  </a:lnTo>
                  <a:lnTo>
                    <a:pt x="456" y="442"/>
                  </a:lnTo>
                  <a:lnTo>
                    <a:pt x="461" y="446"/>
                  </a:lnTo>
                  <a:lnTo>
                    <a:pt x="466" y="449"/>
                  </a:lnTo>
                  <a:lnTo>
                    <a:pt x="472" y="454"/>
                  </a:lnTo>
                  <a:lnTo>
                    <a:pt x="475" y="455"/>
                  </a:lnTo>
                  <a:lnTo>
                    <a:pt x="479" y="457"/>
                  </a:lnTo>
                  <a:lnTo>
                    <a:pt x="484" y="458"/>
                  </a:lnTo>
                  <a:lnTo>
                    <a:pt x="488" y="458"/>
                  </a:lnTo>
                  <a:lnTo>
                    <a:pt x="493" y="463"/>
                  </a:lnTo>
                  <a:lnTo>
                    <a:pt x="497" y="468"/>
                  </a:lnTo>
                  <a:lnTo>
                    <a:pt x="503" y="472"/>
                  </a:lnTo>
                  <a:lnTo>
                    <a:pt x="508" y="477"/>
                  </a:lnTo>
                  <a:lnTo>
                    <a:pt x="514" y="478"/>
                  </a:lnTo>
                  <a:lnTo>
                    <a:pt x="518" y="481"/>
                  </a:lnTo>
                  <a:lnTo>
                    <a:pt x="524" y="484"/>
                  </a:lnTo>
                  <a:lnTo>
                    <a:pt x="530" y="486"/>
                  </a:lnTo>
                  <a:lnTo>
                    <a:pt x="535" y="486"/>
                  </a:lnTo>
                  <a:lnTo>
                    <a:pt x="541" y="487"/>
                  </a:lnTo>
                  <a:lnTo>
                    <a:pt x="547" y="489"/>
                  </a:lnTo>
                  <a:lnTo>
                    <a:pt x="553" y="489"/>
                  </a:lnTo>
                  <a:lnTo>
                    <a:pt x="558" y="489"/>
                  </a:lnTo>
                  <a:lnTo>
                    <a:pt x="564" y="489"/>
                  </a:lnTo>
                  <a:lnTo>
                    <a:pt x="570" y="489"/>
                  </a:lnTo>
                  <a:lnTo>
                    <a:pt x="576" y="489"/>
                  </a:lnTo>
                  <a:lnTo>
                    <a:pt x="582" y="487"/>
                  </a:lnTo>
                  <a:lnTo>
                    <a:pt x="588" y="487"/>
                  </a:lnTo>
                  <a:lnTo>
                    <a:pt x="592" y="486"/>
                  </a:lnTo>
                  <a:lnTo>
                    <a:pt x="598" y="486"/>
                  </a:lnTo>
                  <a:lnTo>
                    <a:pt x="604" y="484"/>
                  </a:lnTo>
                  <a:lnTo>
                    <a:pt x="610" y="484"/>
                  </a:lnTo>
                  <a:lnTo>
                    <a:pt x="616" y="483"/>
                  </a:lnTo>
                  <a:lnTo>
                    <a:pt x="624" y="483"/>
                  </a:lnTo>
                  <a:lnTo>
                    <a:pt x="628" y="483"/>
                  </a:lnTo>
                  <a:lnTo>
                    <a:pt x="634" y="483"/>
                  </a:lnTo>
                  <a:lnTo>
                    <a:pt x="640" y="483"/>
                  </a:lnTo>
                  <a:lnTo>
                    <a:pt x="646" y="483"/>
                  </a:lnTo>
                  <a:lnTo>
                    <a:pt x="653" y="483"/>
                  </a:lnTo>
                  <a:lnTo>
                    <a:pt x="659" y="484"/>
                  </a:lnTo>
                  <a:lnTo>
                    <a:pt x="665" y="486"/>
                  </a:lnTo>
                  <a:lnTo>
                    <a:pt x="671" y="489"/>
                  </a:lnTo>
                  <a:lnTo>
                    <a:pt x="672" y="492"/>
                  </a:lnTo>
                  <a:lnTo>
                    <a:pt x="674" y="496"/>
                  </a:lnTo>
                  <a:lnTo>
                    <a:pt x="677" y="501"/>
                  </a:lnTo>
                  <a:lnTo>
                    <a:pt x="678" y="505"/>
                  </a:lnTo>
                  <a:lnTo>
                    <a:pt x="681" y="508"/>
                  </a:lnTo>
                  <a:lnTo>
                    <a:pt x="683" y="513"/>
                  </a:lnTo>
                  <a:lnTo>
                    <a:pt x="686" y="516"/>
                  </a:lnTo>
                  <a:lnTo>
                    <a:pt x="689" y="520"/>
                  </a:lnTo>
                  <a:lnTo>
                    <a:pt x="693" y="528"/>
                  </a:lnTo>
                  <a:lnTo>
                    <a:pt x="699" y="534"/>
                  </a:lnTo>
                  <a:lnTo>
                    <a:pt x="705" y="540"/>
                  </a:lnTo>
                  <a:lnTo>
                    <a:pt x="711" y="547"/>
                  </a:lnTo>
                  <a:lnTo>
                    <a:pt x="717" y="552"/>
                  </a:lnTo>
                  <a:lnTo>
                    <a:pt x="725" y="556"/>
                  </a:lnTo>
                  <a:lnTo>
                    <a:pt x="729" y="559"/>
                  </a:lnTo>
                  <a:lnTo>
                    <a:pt x="732" y="561"/>
                  </a:lnTo>
                  <a:lnTo>
                    <a:pt x="737" y="564"/>
                  </a:lnTo>
                  <a:lnTo>
                    <a:pt x="741" y="566"/>
                  </a:lnTo>
                  <a:lnTo>
                    <a:pt x="744" y="569"/>
                  </a:lnTo>
                  <a:lnTo>
                    <a:pt x="749" y="570"/>
                  </a:lnTo>
                  <a:lnTo>
                    <a:pt x="752" y="572"/>
                  </a:lnTo>
                  <a:lnTo>
                    <a:pt x="757" y="575"/>
                  </a:lnTo>
                  <a:lnTo>
                    <a:pt x="761" y="576"/>
                  </a:lnTo>
                  <a:lnTo>
                    <a:pt x="766" y="578"/>
                  </a:lnTo>
                  <a:lnTo>
                    <a:pt x="770" y="581"/>
                  </a:lnTo>
                  <a:lnTo>
                    <a:pt x="776" y="584"/>
                  </a:lnTo>
                  <a:lnTo>
                    <a:pt x="776" y="588"/>
                  </a:lnTo>
                  <a:lnTo>
                    <a:pt x="776" y="593"/>
                  </a:lnTo>
                  <a:lnTo>
                    <a:pt x="776" y="597"/>
                  </a:lnTo>
                  <a:lnTo>
                    <a:pt x="778" y="603"/>
                  </a:lnTo>
                  <a:lnTo>
                    <a:pt x="779" y="606"/>
                  </a:lnTo>
                  <a:lnTo>
                    <a:pt x="781" y="612"/>
                  </a:lnTo>
                  <a:lnTo>
                    <a:pt x="781" y="617"/>
                  </a:lnTo>
                  <a:lnTo>
                    <a:pt x="782" y="621"/>
                  </a:lnTo>
                  <a:lnTo>
                    <a:pt x="784" y="626"/>
                  </a:lnTo>
                  <a:lnTo>
                    <a:pt x="785" y="630"/>
                  </a:lnTo>
                  <a:lnTo>
                    <a:pt x="787" y="635"/>
                  </a:lnTo>
                  <a:lnTo>
                    <a:pt x="788" y="639"/>
                  </a:lnTo>
                  <a:lnTo>
                    <a:pt x="791" y="642"/>
                  </a:lnTo>
                  <a:lnTo>
                    <a:pt x="793" y="648"/>
                  </a:lnTo>
                  <a:lnTo>
                    <a:pt x="794" y="651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2" y="663"/>
                  </a:lnTo>
                  <a:lnTo>
                    <a:pt x="803" y="668"/>
                  </a:lnTo>
                  <a:lnTo>
                    <a:pt x="806" y="673"/>
                  </a:lnTo>
                  <a:lnTo>
                    <a:pt x="808" y="676"/>
                  </a:lnTo>
                  <a:lnTo>
                    <a:pt x="811" y="680"/>
                  </a:lnTo>
                  <a:lnTo>
                    <a:pt x="814" y="685"/>
                  </a:lnTo>
                  <a:lnTo>
                    <a:pt x="817" y="688"/>
                  </a:lnTo>
                  <a:lnTo>
                    <a:pt x="818" y="692"/>
                  </a:lnTo>
                  <a:lnTo>
                    <a:pt x="823" y="695"/>
                  </a:lnTo>
                  <a:lnTo>
                    <a:pt x="824" y="698"/>
                  </a:lnTo>
                  <a:lnTo>
                    <a:pt x="829" y="703"/>
                  </a:lnTo>
                  <a:lnTo>
                    <a:pt x="830" y="706"/>
                  </a:lnTo>
                  <a:lnTo>
                    <a:pt x="835" y="710"/>
                  </a:lnTo>
                  <a:lnTo>
                    <a:pt x="838" y="715"/>
                  </a:lnTo>
                  <a:lnTo>
                    <a:pt x="843" y="718"/>
                  </a:lnTo>
                  <a:lnTo>
                    <a:pt x="849" y="725"/>
                  </a:lnTo>
                  <a:lnTo>
                    <a:pt x="855" y="731"/>
                  </a:lnTo>
                  <a:lnTo>
                    <a:pt x="862" y="739"/>
                  </a:lnTo>
                  <a:lnTo>
                    <a:pt x="868" y="746"/>
                  </a:lnTo>
                  <a:lnTo>
                    <a:pt x="876" y="752"/>
                  </a:lnTo>
                  <a:lnTo>
                    <a:pt x="883" y="758"/>
                  </a:lnTo>
                  <a:lnTo>
                    <a:pt x="886" y="761"/>
                  </a:lnTo>
                  <a:lnTo>
                    <a:pt x="889" y="766"/>
                  </a:lnTo>
                  <a:lnTo>
                    <a:pt x="894" y="769"/>
                  </a:lnTo>
                  <a:lnTo>
                    <a:pt x="898" y="772"/>
                  </a:lnTo>
                  <a:lnTo>
                    <a:pt x="904" y="778"/>
                  </a:lnTo>
                  <a:lnTo>
                    <a:pt x="912" y="786"/>
                  </a:lnTo>
                  <a:lnTo>
                    <a:pt x="919" y="792"/>
                  </a:lnTo>
                  <a:lnTo>
                    <a:pt x="925" y="799"/>
                  </a:lnTo>
                  <a:lnTo>
                    <a:pt x="933" y="805"/>
                  </a:lnTo>
                  <a:lnTo>
                    <a:pt x="939" y="811"/>
                  </a:lnTo>
                  <a:lnTo>
                    <a:pt x="947" y="819"/>
                  </a:lnTo>
                  <a:lnTo>
                    <a:pt x="954" y="825"/>
                  </a:lnTo>
                  <a:lnTo>
                    <a:pt x="959" y="823"/>
                  </a:lnTo>
                  <a:lnTo>
                    <a:pt x="965" y="823"/>
                  </a:lnTo>
                  <a:lnTo>
                    <a:pt x="969" y="823"/>
                  </a:lnTo>
                  <a:lnTo>
                    <a:pt x="975" y="823"/>
                  </a:lnTo>
                  <a:lnTo>
                    <a:pt x="981" y="823"/>
                  </a:lnTo>
                  <a:lnTo>
                    <a:pt x="986" y="825"/>
                  </a:lnTo>
                  <a:lnTo>
                    <a:pt x="992" y="825"/>
                  </a:lnTo>
                  <a:lnTo>
                    <a:pt x="998" y="826"/>
                  </a:lnTo>
                  <a:lnTo>
                    <a:pt x="1002" y="826"/>
                  </a:lnTo>
                  <a:lnTo>
                    <a:pt x="1008" y="828"/>
                  </a:lnTo>
                  <a:lnTo>
                    <a:pt x="1014" y="829"/>
                  </a:lnTo>
                  <a:lnTo>
                    <a:pt x="1019" y="831"/>
                  </a:lnTo>
                  <a:lnTo>
                    <a:pt x="1025" y="831"/>
                  </a:lnTo>
                  <a:lnTo>
                    <a:pt x="1029" y="832"/>
                  </a:lnTo>
                  <a:lnTo>
                    <a:pt x="1036" y="834"/>
                  </a:lnTo>
                  <a:lnTo>
                    <a:pt x="1042" y="835"/>
                  </a:lnTo>
                  <a:lnTo>
                    <a:pt x="1046" y="835"/>
                  </a:lnTo>
                  <a:lnTo>
                    <a:pt x="1052" y="835"/>
                  </a:lnTo>
                  <a:lnTo>
                    <a:pt x="1057" y="835"/>
                  </a:lnTo>
                  <a:lnTo>
                    <a:pt x="1063" y="837"/>
                  </a:lnTo>
                  <a:lnTo>
                    <a:pt x="1067" y="835"/>
                  </a:lnTo>
                  <a:lnTo>
                    <a:pt x="1072" y="835"/>
                  </a:lnTo>
                  <a:lnTo>
                    <a:pt x="1078" y="834"/>
                  </a:lnTo>
                  <a:lnTo>
                    <a:pt x="1082" y="834"/>
                  </a:lnTo>
                  <a:lnTo>
                    <a:pt x="1088" y="832"/>
                  </a:lnTo>
                  <a:lnTo>
                    <a:pt x="1093" y="829"/>
                  </a:lnTo>
                  <a:lnTo>
                    <a:pt x="1097" y="826"/>
                  </a:lnTo>
                  <a:lnTo>
                    <a:pt x="1102" y="823"/>
                  </a:lnTo>
                  <a:lnTo>
                    <a:pt x="1108" y="820"/>
                  </a:lnTo>
                  <a:lnTo>
                    <a:pt x="1112" y="816"/>
                  </a:lnTo>
                  <a:lnTo>
                    <a:pt x="1117" y="810"/>
                  </a:lnTo>
                  <a:lnTo>
                    <a:pt x="1121" y="805"/>
                  </a:lnTo>
                  <a:lnTo>
                    <a:pt x="1126" y="798"/>
                  </a:lnTo>
                  <a:lnTo>
                    <a:pt x="1132" y="792"/>
                  </a:lnTo>
                  <a:lnTo>
                    <a:pt x="1137" y="786"/>
                  </a:lnTo>
                  <a:lnTo>
                    <a:pt x="1143" y="781"/>
                  </a:lnTo>
                  <a:lnTo>
                    <a:pt x="1147" y="777"/>
                  </a:lnTo>
                  <a:lnTo>
                    <a:pt x="1153" y="774"/>
                  </a:lnTo>
                  <a:lnTo>
                    <a:pt x="1159" y="769"/>
                  </a:lnTo>
                  <a:lnTo>
                    <a:pt x="1167" y="768"/>
                  </a:lnTo>
                  <a:lnTo>
                    <a:pt x="1173" y="763"/>
                  </a:lnTo>
                  <a:lnTo>
                    <a:pt x="1179" y="761"/>
                  </a:lnTo>
                  <a:lnTo>
                    <a:pt x="1186" y="760"/>
                  </a:lnTo>
                  <a:lnTo>
                    <a:pt x="1192" y="757"/>
                  </a:lnTo>
                  <a:lnTo>
                    <a:pt x="1198" y="755"/>
                  </a:lnTo>
                  <a:lnTo>
                    <a:pt x="1206" y="754"/>
                  </a:lnTo>
                  <a:lnTo>
                    <a:pt x="1212" y="751"/>
                  </a:lnTo>
                  <a:lnTo>
                    <a:pt x="1219" y="751"/>
                  </a:lnTo>
                  <a:lnTo>
                    <a:pt x="1226" y="748"/>
                  </a:lnTo>
                  <a:lnTo>
                    <a:pt x="1232" y="745"/>
                  </a:lnTo>
                  <a:lnTo>
                    <a:pt x="1238" y="743"/>
                  </a:lnTo>
                  <a:lnTo>
                    <a:pt x="1244" y="740"/>
                  </a:lnTo>
                  <a:lnTo>
                    <a:pt x="1250" y="737"/>
                  </a:lnTo>
                  <a:lnTo>
                    <a:pt x="1256" y="734"/>
                  </a:lnTo>
                  <a:lnTo>
                    <a:pt x="1260" y="731"/>
                  </a:lnTo>
                  <a:lnTo>
                    <a:pt x="1266" y="727"/>
                  </a:lnTo>
                  <a:lnTo>
                    <a:pt x="1271" y="722"/>
                  </a:lnTo>
                  <a:lnTo>
                    <a:pt x="1275" y="718"/>
                  </a:lnTo>
                  <a:lnTo>
                    <a:pt x="1280" y="712"/>
                  </a:lnTo>
                  <a:lnTo>
                    <a:pt x="1284" y="707"/>
                  </a:lnTo>
                  <a:lnTo>
                    <a:pt x="1287" y="700"/>
                  </a:lnTo>
                  <a:lnTo>
                    <a:pt x="1290" y="694"/>
                  </a:lnTo>
                  <a:lnTo>
                    <a:pt x="1292" y="689"/>
                  </a:lnTo>
                  <a:lnTo>
                    <a:pt x="1293" y="685"/>
                  </a:lnTo>
                  <a:lnTo>
                    <a:pt x="1295" y="680"/>
                  </a:lnTo>
                  <a:lnTo>
                    <a:pt x="1296" y="677"/>
                  </a:lnTo>
                  <a:lnTo>
                    <a:pt x="1301" y="673"/>
                  </a:lnTo>
                  <a:lnTo>
                    <a:pt x="1305" y="668"/>
                  </a:lnTo>
                  <a:lnTo>
                    <a:pt x="1310" y="665"/>
                  </a:lnTo>
                  <a:lnTo>
                    <a:pt x="1314" y="660"/>
                  </a:lnTo>
                  <a:lnTo>
                    <a:pt x="1320" y="657"/>
                  </a:lnTo>
                  <a:lnTo>
                    <a:pt x="1325" y="653"/>
                  </a:lnTo>
                  <a:lnTo>
                    <a:pt x="1330" y="650"/>
                  </a:lnTo>
                  <a:lnTo>
                    <a:pt x="1336" y="647"/>
                  </a:lnTo>
                  <a:lnTo>
                    <a:pt x="1340" y="642"/>
                  </a:lnTo>
                  <a:lnTo>
                    <a:pt x="1345" y="638"/>
                  </a:lnTo>
                  <a:lnTo>
                    <a:pt x="1349" y="635"/>
                  </a:lnTo>
                  <a:lnTo>
                    <a:pt x="1355" y="632"/>
                  </a:lnTo>
                  <a:lnTo>
                    <a:pt x="1360" y="627"/>
                  </a:lnTo>
                  <a:lnTo>
                    <a:pt x="1366" y="624"/>
                  </a:lnTo>
                  <a:lnTo>
                    <a:pt x="1370" y="621"/>
                  </a:lnTo>
                  <a:lnTo>
                    <a:pt x="1375" y="618"/>
                  </a:lnTo>
                  <a:lnTo>
                    <a:pt x="1379" y="614"/>
                  </a:lnTo>
                  <a:lnTo>
                    <a:pt x="1385" y="611"/>
                  </a:lnTo>
                  <a:lnTo>
                    <a:pt x="1390" y="608"/>
                  </a:lnTo>
                  <a:lnTo>
                    <a:pt x="1396" y="606"/>
                  </a:lnTo>
                  <a:lnTo>
                    <a:pt x="1400" y="603"/>
                  </a:lnTo>
                  <a:lnTo>
                    <a:pt x="1406" y="600"/>
                  </a:lnTo>
                  <a:lnTo>
                    <a:pt x="1411" y="597"/>
                  </a:lnTo>
                  <a:lnTo>
                    <a:pt x="1417" y="596"/>
                  </a:lnTo>
                  <a:lnTo>
                    <a:pt x="1423" y="593"/>
                  </a:lnTo>
                  <a:lnTo>
                    <a:pt x="1428" y="591"/>
                  </a:lnTo>
                  <a:lnTo>
                    <a:pt x="1434" y="590"/>
                  </a:lnTo>
                  <a:lnTo>
                    <a:pt x="1440" y="588"/>
                  </a:lnTo>
                  <a:lnTo>
                    <a:pt x="1446" y="585"/>
                  </a:lnTo>
                  <a:lnTo>
                    <a:pt x="1452" y="585"/>
                  </a:lnTo>
                  <a:lnTo>
                    <a:pt x="1458" y="584"/>
                  </a:lnTo>
                  <a:lnTo>
                    <a:pt x="1464" y="584"/>
                  </a:lnTo>
                  <a:lnTo>
                    <a:pt x="1468" y="578"/>
                  </a:lnTo>
                  <a:lnTo>
                    <a:pt x="1473" y="573"/>
                  </a:lnTo>
                  <a:lnTo>
                    <a:pt x="1477" y="567"/>
                  </a:lnTo>
                  <a:lnTo>
                    <a:pt x="1483" y="562"/>
                  </a:lnTo>
                  <a:lnTo>
                    <a:pt x="1488" y="558"/>
                  </a:lnTo>
                  <a:lnTo>
                    <a:pt x="1492" y="553"/>
                  </a:lnTo>
                  <a:lnTo>
                    <a:pt x="1497" y="549"/>
                  </a:lnTo>
                  <a:lnTo>
                    <a:pt x="1503" y="544"/>
                  </a:lnTo>
                  <a:lnTo>
                    <a:pt x="1507" y="540"/>
                  </a:lnTo>
                  <a:lnTo>
                    <a:pt x="1514" y="535"/>
                  </a:lnTo>
                  <a:lnTo>
                    <a:pt x="1518" y="531"/>
                  </a:lnTo>
                  <a:lnTo>
                    <a:pt x="1523" y="526"/>
                  </a:lnTo>
                  <a:lnTo>
                    <a:pt x="1529" y="522"/>
                  </a:lnTo>
                  <a:lnTo>
                    <a:pt x="1533" y="517"/>
                  </a:lnTo>
                  <a:lnTo>
                    <a:pt x="1538" y="514"/>
                  </a:lnTo>
                  <a:lnTo>
                    <a:pt x="1544" y="510"/>
                  </a:lnTo>
                  <a:lnTo>
                    <a:pt x="1548" y="505"/>
                  </a:lnTo>
                  <a:lnTo>
                    <a:pt x="1554" y="501"/>
                  </a:lnTo>
                  <a:lnTo>
                    <a:pt x="1559" y="496"/>
                  </a:lnTo>
                  <a:lnTo>
                    <a:pt x="1565" y="492"/>
                  </a:lnTo>
                  <a:lnTo>
                    <a:pt x="1569" y="489"/>
                  </a:lnTo>
                  <a:lnTo>
                    <a:pt x="1575" y="484"/>
                  </a:lnTo>
                  <a:lnTo>
                    <a:pt x="1580" y="480"/>
                  </a:lnTo>
                  <a:lnTo>
                    <a:pt x="1586" y="477"/>
                  </a:lnTo>
                  <a:lnTo>
                    <a:pt x="1590" y="471"/>
                  </a:lnTo>
                  <a:lnTo>
                    <a:pt x="1596" y="468"/>
                  </a:lnTo>
                  <a:lnTo>
                    <a:pt x="1601" y="463"/>
                  </a:lnTo>
                  <a:lnTo>
                    <a:pt x="1605" y="458"/>
                  </a:lnTo>
                  <a:lnTo>
                    <a:pt x="1610" y="455"/>
                  </a:lnTo>
                  <a:lnTo>
                    <a:pt x="1618" y="451"/>
                  </a:lnTo>
                  <a:lnTo>
                    <a:pt x="1622" y="446"/>
                  </a:lnTo>
                  <a:lnTo>
                    <a:pt x="1628" y="443"/>
                  </a:lnTo>
                  <a:lnTo>
                    <a:pt x="1633" y="439"/>
                  </a:lnTo>
                  <a:lnTo>
                    <a:pt x="1637" y="434"/>
                  </a:lnTo>
                  <a:lnTo>
                    <a:pt x="1643" y="430"/>
                  </a:lnTo>
                  <a:lnTo>
                    <a:pt x="1648" y="425"/>
                  </a:lnTo>
                  <a:lnTo>
                    <a:pt x="1652" y="421"/>
                  </a:lnTo>
                  <a:lnTo>
                    <a:pt x="1658" y="418"/>
                  </a:lnTo>
                  <a:lnTo>
                    <a:pt x="1663" y="413"/>
                  </a:lnTo>
                  <a:lnTo>
                    <a:pt x="1669" y="409"/>
                  </a:lnTo>
                  <a:lnTo>
                    <a:pt x="1673" y="404"/>
                  </a:lnTo>
                  <a:lnTo>
                    <a:pt x="1679" y="401"/>
                  </a:lnTo>
                  <a:lnTo>
                    <a:pt x="1684" y="397"/>
                  </a:lnTo>
                  <a:lnTo>
                    <a:pt x="1688" y="392"/>
                  </a:lnTo>
                  <a:lnTo>
                    <a:pt x="1693" y="388"/>
                  </a:lnTo>
                  <a:lnTo>
                    <a:pt x="1699" y="383"/>
                  </a:lnTo>
                  <a:lnTo>
                    <a:pt x="1703" y="380"/>
                  </a:lnTo>
                  <a:lnTo>
                    <a:pt x="1710" y="376"/>
                  </a:lnTo>
                  <a:lnTo>
                    <a:pt x="1714" y="371"/>
                  </a:lnTo>
                  <a:lnTo>
                    <a:pt x="1719" y="367"/>
                  </a:lnTo>
                  <a:lnTo>
                    <a:pt x="1723" y="362"/>
                  </a:lnTo>
                  <a:lnTo>
                    <a:pt x="1729" y="356"/>
                  </a:lnTo>
                  <a:lnTo>
                    <a:pt x="1734" y="351"/>
                  </a:lnTo>
                  <a:lnTo>
                    <a:pt x="1738" y="347"/>
                  </a:lnTo>
                  <a:lnTo>
                    <a:pt x="1743" y="342"/>
                  </a:lnTo>
                  <a:lnTo>
                    <a:pt x="1749" y="338"/>
                  </a:lnTo>
                  <a:lnTo>
                    <a:pt x="1752" y="333"/>
                  </a:lnTo>
                  <a:lnTo>
                    <a:pt x="1756" y="329"/>
                  </a:lnTo>
                  <a:lnTo>
                    <a:pt x="1762" y="324"/>
                  </a:lnTo>
                  <a:lnTo>
                    <a:pt x="1767" y="320"/>
                  </a:lnTo>
                  <a:lnTo>
                    <a:pt x="1771" y="314"/>
                  </a:lnTo>
                  <a:lnTo>
                    <a:pt x="1776" y="309"/>
                  </a:lnTo>
                  <a:lnTo>
                    <a:pt x="1780" y="305"/>
                  </a:lnTo>
                  <a:lnTo>
                    <a:pt x="1785" y="300"/>
                  </a:lnTo>
                  <a:lnTo>
                    <a:pt x="1788" y="299"/>
                  </a:lnTo>
                  <a:lnTo>
                    <a:pt x="1792" y="299"/>
                  </a:lnTo>
                  <a:lnTo>
                    <a:pt x="1797" y="297"/>
                  </a:lnTo>
                  <a:lnTo>
                    <a:pt x="1800" y="297"/>
                  </a:lnTo>
                  <a:lnTo>
                    <a:pt x="1808" y="294"/>
                  </a:lnTo>
                  <a:lnTo>
                    <a:pt x="1815" y="293"/>
                  </a:lnTo>
                  <a:lnTo>
                    <a:pt x="1821" y="290"/>
                  </a:lnTo>
                  <a:lnTo>
                    <a:pt x="1827" y="285"/>
                  </a:lnTo>
                  <a:lnTo>
                    <a:pt x="1833" y="282"/>
                  </a:lnTo>
                  <a:lnTo>
                    <a:pt x="1839" y="279"/>
                  </a:lnTo>
                  <a:lnTo>
                    <a:pt x="1844" y="275"/>
                  </a:lnTo>
                  <a:lnTo>
                    <a:pt x="1850" y="270"/>
                  </a:lnTo>
                  <a:lnTo>
                    <a:pt x="1854" y="266"/>
                  </a:lnTo>
                  <a:lnTo>
                    <a:pt x="1859" y="259"/>
                  </a:lnTo>
                  <a:lnTo>
                    <a:pt x="1863" y="255"/>
                  </a:lnTo>
                  <a:lnTo>
                    <a:pt x="1868" y="250"/>
                  </a:lnTo>
                  <a:lnTo>
                    <a:pt x="1872" y="244"/>
                  </a:lnTo>
                  <a:lnTo>
                    <a:pt x="1877" y="240"/>
                  </a:lnTo>
                  <a:lnTo>
                    <a:pt x="1881" y="234"/>
                  </a:lnTo>
                  <a:lnTo>
                    <a:pt x="1886" y="229"/>
                  </a:lnTo>
                  <a:lnTo>
                    <a:pt x="1889" y="222"/>
                  </a:lnTo>
                  <a:lnTo>
                    <a:pt x="1895" y="217"/>
                  </a:lnTo>
                  <a:lnTo>
                    <a:pt x="1898" y="211"/>
                  </a:lnTo>
                  <a:lnTo>
                    <a:pt x="1903" y="205"/>
                  </a:lnTo>
                  <a:lnTo>
                    <a:pt x="1907" y="201"/>
                  </a:lnTo>
                  <a:lnTo>
                    <a:pt x="1913" y="196"/>
                  </a:lnTo>
                  <a:lnTo>
                    <a:pt x="1916" y="190"/>
                  </a:lnTo>
                  <a:lnTo>
                    <a:pt x="1922" y="186"/>
                  </a:lnTo>
                  <a:lnTo>
                    <a:pt x="1927" y="181"/>
                  </a:lnTo>
                  <a:lnTo>
                    <a:pt x="1933" y="177"/>
                  </a:lnTo>
                  <a:lnTo>
                    <a:pt x="1939" y="172"/>
                  </a:lnTo>
                  <a:lnTo>
                    <a:pt x="1945" y="168"/>
                  </a:lnTo>
                  <a:lnTo>
                    <a:pt x="1951" y="165"/>
                  </a:lnTo>
                  <a:lnTo>
                    <a:pt x="1958" y="162"/>
                  </a:lnTo>
                  <a:lnTo>
                    <a:pt x="1960" y="155"/>
                  </a:lnTo>
                  <a:lnTo>
                    <a:pt x="1963" y="149"/>
                  </a:lnTo>
                  <a:lnTo>
                    <a:pt x="1963" y="143"/>
                  </a:lnTo>
                  <a:lnTo>
                    <a:pt x="1963" y="137"/>
                  </a:lnTo>
                  <a:lnTo>
                    <a:pt x="1963" y="131"/>
                  </a:lnTo>
                  <a:lnTo>
                    <a:pt x="1961" y="127"/>
                  </a:lnTo>
                  <a:lnTo>
                    <a:pt x="1960" y="121"/>
                  </a:lnTo>
                  <a:lnTo>
                    <a:pt x="1958" y="118"/>
                  </a:lnTo>
                  <a:lnTo>
                    <a:pt x="1955" y="113"/>
                  </a:lnTo>
                  <a:lnTo>
                    <a:pt x="1952" y="109"/>
                  </a:lnTo>
                  <a:lnTo>
                    <a:pt x="1949" y="104"/>
                  </a:lnTo>
                  <a:lnTo>
                    <a:pt x="1945" y="101"/>
                  </a:lnTo>
                  <a:lnTo>
                    <a:pt x="1940" y="97"/>
                  </a:lnTo>
                  <a:lnTo>
                    <a:pt x="1937" y="92"/>
                  </a:lnTo>
                  <a:lnTo>
                    <a:pt x="1933" y="89"/>
                  </a:lnTo>
                  <a:lnTo>
                    <a:pt x="1927" y="86"/>
                  </a:lnTo>
                  <a:lnTo>
                    <a:pt x="1922" y="82"/>
                  </a:lnTo>
                  <a:lnTo>
                    <a:pt x="1916" y="79"/>
                  </a:lnTo>
                  <a:lnTo>
                    <a:pt x="1910" y="76"/>
                  </a:lnTo>
                  <a:lnTo>
                    <a:pt x="1906" y="71"/>
                  </a:lnTo>
                  <a:lnTo>
                    <a:pt x="1900" y="68"/>
                  </a:lnTo>
                  <a:lnTo>
                    <a:pt x="1893" y="65"/>
                  </a:lnTo>
                  <a:lnTo>
                    <a:pt x="1887" y="62"/>
                  </a:lnTo>
                  <a:lnTo>
                    <a:pt x="1883" y="59"/>
                  </a:lnTo>
                  <a:lnTo>
                    <a:pt x="1877" y="56"/>
                  </a:lnTo>
                  <a:lnTo>
                    <a:pt x="1872" y="51"/>
                  </a:lnTo>
                  <a:lnTo>
                    <a:pt x="1866" y="48"/>
                  </a:lnTo>
                  <a:lnTo>
                    <a:pt x="1862" y="45"/>
                  </a:lnTo>
                  <a:lnTo>
                    <a:pt x="1856" y="42"/>
                  </a:lnTo>
                  <a:lnTo>
                    <a:pt x="1853" y="39"/>
                  </a:lnTo>
                  <a:lnTo>
                    <a:pt x="1848" y="35"/>
                  </a:lnTo>
                  <a:lnTo>
                    <a:pt x="1845" y="32"/>
                  </a:lnTo>
                  <a:lnTo>
                    <a:pt x="1841" y="32"/>
                  </a:lnTo>
                  <a:lnTo>
                    <a:pt x="1838" y="32"/>
                  </a:lnTo>
                  <a:lnTo>
                    <a:pt x="1833" y="32"/>
                  </a:lnTo>
                  <a:lnTo>
                    <a:pt x="1830" y="32"/>
                  </a:lnTo>
                  <a:lnTo>
                    <a:pt x="1824" y="32"/>
                  </a:lnTo>
                  <a:lnTo>
                    <a:pt x="1818" y="33"/>
                  </a:lnTo>
                  <a:lnTo>
                    <a:pt x="1812" y="33"/>
                  </a:lnTo>
                  <a:lnTo>
                    <a:pt x="1806" y="35"/>
                  </a:lnTo>
                  <a:lnTo>
                    <a:pt x="1800" y="35"/>
                  </a:lnTo>
                  <a:lnTo>
                    <a:pt x="1794" y="36"/>
                  </a:lnTo>
                  <a:lnTo>
                    <a:pt x="1788" y="38"/>
                  </a:lnTo>
                  <a:lnTo>
                    <a:pt x="1783" y="38"/>
                  </a:lnTo>
                  <a:lnTo>
                    <a:pt x="1777" y="39"/>
                  </a:lnTo>
                  <a:lnTo>
                    <a:pt x="1771" y="41"/>
                  </a:lnTo>
                  <a:lnTo>
                    <a:pt x="1765" y="41"/>
                  </a:lnTo>
                  <a:lnTo>
                    <a:pt x="1759" y="42"/>
                  </a:lnTo>
                  <a:lnTo>
                    <a:pt x="1753" y="44"/>
                  </a:lnTo>
                  <a:lnTo>
                    <a:pt x="1749" y="44"/>
                  </a:lnTo>
                  <a:lnTo>
                    <a:pt x="1743" y="45"/>
                  </a:lnTo>
                  <a:lnTo>
                    <a:pt x="1737" y="47"/>
                  </a:lnTo>
                  <a:lnTo>
                    <a:pt x="1731" y="48"/>
                  </a:lnTo>
                  <a:lnTo>
                    <a:pt x="1725" y="50"/>
                  </a:lnTo>
                  <a:lnTo>
                    <a:pt x="1719" y="50"/>
                  </a:lnTo>
                  <a:lnTo>
                    <a:pt x="1713" y="51"/>
                  </a:lnTo>
                  <a:lnTo>
                    <a:pt x="1707" y="51"/>
                  </a:lnTo>
                  <a:lnTo>
                    <a:pt x="1700" y="54"/>
                  </a:lnTo>
                  <a:lnTo>
                    <a:pt x="1694" y="54"/>
                  </a:lnTo>
                  <a:lnTo>
                    <a:pt x="1688" y="57"/>
                  </a:lnTo>
                  <a:lnTo>
                    <a:pt x="1682" y="57"/>
                  </a:lnTo>
                  <a:lnTo>
                    <a:pt x="1676" y="59"/>
                  </a:lnTo>
                  <a:lnTo>
                    <a:pt x="1670" y="59"/>
                  </a:lnTo>
                  <a:lnTo>
                    <a:pt x="1666" y="61"/>
                  </a:lnTo>
                  <a:lnTo>
                    <a:pt x="1660" y="62"/>
                  </a:lnTo>
                  <a:lnTo>
                    <a:pt x="1654" y="64"/>
                  </a:lnTo>
                  <a:lnTo>
                    <a:pt x="1648" y="64"/>
                  </a:lnTo>
                  <a:lnTo>
                    <a:pt x="1642" y="67"/>
                  </a:lnTo>
                  <a:lnTo>
                    <a:pt x="1636" y="67"/>
                  </a:lnTo>
                  <a:lnTo>
                    <a:pt x="1630" y="68"/>
                  </a:lnTo>
                  <a:lnTo>
                    <a:pt x="1624" y="68"/>
                  </a:lnTo>
                  <a:lnTo>
                    <a:pt x="1618" y="70"/>
                  </a:lnTo>
                  <a:lnTo>
                    <a:pt x="1610" y="70"/>
                  </a:lnTo>
                  <a:lnTo>
                    <a:pt x="1604" y="71"/>
                  </a:lnTo>
                  <a:lnTo>
                    <a:pt x="1598" y="73"/>
                  </a:lnTo>
                  <a:lnTo>
                    <a:pt x="1592" y="74"/>
                  </a:lnTo>
                  <a:lnTo>
                    <a:pt x="1586" y="74"/>
                  </a:lnTo>
                  <a:lnTo>
                    <a:pt x="1580" y="76"/>
                  </a:lnTo>
                  <a:lnTo>
                    <a:pt x="1574" y="76"/>
                  </a:lnTo>
                  <a:lnTo>
                    <a:pt x="1568" y="76"/>
                  </a:lnTo>
                  <a:lnTo>
                    <a:pt x="1562" y="76"/>
                  </a:lnTo>
                  <a:lnTo>
                    <a:pt x="1556" y="77"/>
                  </a:lnTo>
                  <a:lnTo>
                    <a:pt x="1550" y="77"/>
                  </a:lnTo>
                  <a:lnTo>
                    <a:pt x="1544" y="79"/>
                  </a:lnTo>
                  <a:lnTo>
                    <a:pt x="1538" y="79"/>
                  </a:lnTo>
                  <a:lnTo>
                    <a:pt x="1532" y="79"/>
                  </a:lnTo>
                  <a:lnTo>
                    <a:pt x="1524" y="79"/>
                  </a:lnTo>
                  <a:lnTo>
                    <a:pt x="1518" y="80"/>
                  </a:lnTo>
                  <a:lnTo>
                    <a:pt x="1512" y="80"/>
                  </a:lnTo>
                  <a:lnTo>
                    <a:pt x="1506" y="80"/>
                  </a:lnTo>
                  <a:lnTo>
                    <a:pt x="1500" y="80"/>
                  </a:lnTo>
                  <a:lnTo>
                    <a:pt x="1494" y="80"/>
                  </a:lnTo>
                  <a:lnTo>
                    <a:pt x="1486" y="80"/>
                  </a:lnTo>
                  <a:lnTo>
                    <a:pt x="1480" y="80"/>
                  </a:lnTo>
                  <a:lnTo>
                    <a:pt x="1474" y="79"/>
                  </a:lnTo>
                  <a:lnTo>
                    <a:pt x="1468" y="79"/>
                  </a:lnTo>
                  <a:lnTo>
                    <a:pt x="1461" y="79"/>
                  </a:lnTo>
                  <a:lnTo>
                    <a:pt x="1455" y="79"/>
                  </a:lnTo>
                  <a:lnTo>
                    <a:pt x="1449" y="77"/>
                  </a:lnTo>
                  <a:lnTo>
                    <a:pt x="1443" y="77"/>
                  </a:lnTo>
                  <a:lnTo>
                    <a:pt x="1437" y="77"/>
                  </a:lnTo>
                  <a:lnTo>
                    <a:pt x="1432" y="77"/>
                  </a:lnTo>
                  <a:lnTo>
                    <a:pt x="1426" y="77"/>
                  </a:lnTo>
                  <a:lnTo>
                    <a:pt x="1422" y="77"/>
                  </a:lnTo>
                  <a:lnTo>
                    <a:pt x="1415" y="77"/>
                  </a:lnTo>
                  <a:lnTo>
                    <a:pt x="1409" y="77"/>
                  </a:lnTo>
                  <a:lnTo>
                    <a:pt x="1403" y="77"/>
                  </a:lnTo>
                  <a:lnTo>
                    <a:pt x="1399" y="77"/>
                  </a:lnTo>
                  <a:lnTo>
                    <a:pt x="1394" y="76"/>
                  </a:lnTo>
                  <a:lnTo>
                    <a:pt x="1390" y="76"/>
                  </a:lnTo>
                  <a:lnTo>
                    <a:pt x="1387" y="74"/>
                  </a:lnTo>
                  <a:lnTo>
                    <a:pt x="1382" y="74"/>
                  </a:lnTo>
                  <a:lnTo>
                    <a:pt x="1378" y="73"/>
                  </a:lnTo>
                  <a:lnTo>
                    <a:pt x="1375" y="73"/>
                  </a:lnTo>
                  <a:lnTo>
                    <a:pt x="1370" y="73"/>
                  </a:lnTo>
                  <a:lnTo>
                    <a:pt x="1367" y="73"/>
                  </a:lnTo>
                  <a:lnTo>
                    <a:pt x="1363" y="71"/>
                  </a:lnTo>
                  <a:lnTo>
                    <a:pt x="1358" y="71"/>
                  </a:lnTo>
                  <a:lnTo>
                    <a:pt x="1354" y="71"/>
                  </a:lnTo>
                  <a:lnTo>
                    <a:pt x="1351" y="71"/>
                  </a:lnTo>
                  <a:lnTo>
                    <a:pt x="1346" y="71"/>
                  </a:lnTo>
                  <a:lnTo>
                    <a:pt x="1342" y="71"/>
                  </a:lnTo>
                  <a:lnTo>
                    <a:pt x="1339" y="71"/>
                  </a:lnTo>
                  <a:lnTo>
                    <a:pt x="1334" y="71"/>
                  </a:lnTo>
                  <a:lnTo>
                    <a:pt x="1330" y="71"/>
                  </a:lnTo>
                  <a:lnTo>
                    <a:pt x="1325" y="71"/>
                  </a:lnTo>
                  <a:lnTo>
                    <a:pt x="1320" y="71"/>
                  </a:lnTo>
                  <a:lnTo>
                    <a:pt x="1316" y="71"/>
                  </a:lnTo>
                  <a:lnTo>
                    <a:pt x="1311" y="71"/>
                  </a:lnTo>
                  <a:lnTo>
                    <a:pt x="1307" y="71"/>
                  </a:lnTo>
                  <a:lnTo>
                    <a:pt x="1302" y="71"/>
                  </a:lnTo>
                  <a:lnTo>
                    <a:pt x="1299" y="71"/>
                  </a:lnTo>
                  <a:lnTo>
                    <a:pt x="1295" y="71"/>
                  </a:lnTo>
                  <a:lnTo>
                    <a:pt x="1290" y="71"/>
                  </a:lnTo>
                  <a:lnTo>
                    <a:pt x="1286" y="71"/>
                  </a:lnTo>
                  <a:lnTo>
                    <a:pt x="1281" y="71"/>
                  </a:lnTo>
                  <a:lnTo>
                    <a:pt x="1277" y="71"/>
                  </a:lnTo>
                  <a:lnTo>
                    <a:pt x="1274" y="71"/>
                  </a:lnTo>
                  <a:lnTo>
                    <a:pt x="1269" y="71"/>
                  </a:lnTo>
                  <a:lnTo>
                    <a:pt x="1265" y="73"/>
                  </a:lnTo>
                  <a:lnTo>
                    <a:pt x="1262" y="71"/>
                  </a:lnTo>
                  <a:lnTo>
                    <a:pt x="1257" y="71"/>
                  </a:lnTo>
                  <a:lnTo>
                    <a:pt x="1251" y="71"/>
                  </a:lnTo>
                  <a:lnTo>
                    <a:pt x="1245" y="71"/>
                  </a:lnTo>
                  <a:lnTo>
                    <a:pt x="1241" y="70"/>
                  </a:lnTo>
                  <a:lnTo>
                    <a:pt x="1238" y="70"/>
                  </a:lnTo>
                  <a:lnTo>
                    <a:pt x="1233" y="70"/>
                  </a:lnTo>
                  <a:lnTo>
                    <a:pt x="1230" y="70"/>
                  </a:lnTo>
                  <a:lnTo>
                    <a:pt x="1227" y="70"/>
                  </a:lnTo>
                  <a:lnTo>
                    <a:pt x="1222" y="70"/>
                  </a:lnTo>
                  <a:lnTo>
                    <a:pt x="1219" y="70"/>
                  </a:lnTo>
                  <a:lnTo>
                    <a:pt x="1215" y="70"/>
                  </a:lnTo>
                  <a:lnTo>
                    <a:pt x="1212" y="70"/>
                  </a:lnTo>
                  <a:lnTo>
                    <a:pt x="1207" y="70"/>
                  </a:lnTo>
                  <a:lnTo>
                    <a:pt x="1203" y="68"/>
                  </a:lnTo>
                  <a:lnTo>
                    <a:pt x="1200" y="68"/>
                  </a:lnTo>
                  <a:lnTo>
                    <a:pt x="1192" y="68"/>
                  </a:lnTo>
                  <a:lnTo>
                    <a:pt x="1186" y="68"/>
                  </a:lnTo>
                  <a:lnTo>
                    <a:pt x="1179" y="67"/>
                  </a:lnTo>
                  <a:lnTo>
                    <a:pt x="1174" y="67"/>
                  </a:lnTo>
                  <a:lnTo>
                    <a:pt x="1170" y="67"/>
                  </a:lnTo>
                  <a:lnTo>
                    <a:pt x="1167" y="67"/>
                  </a:lnTo>
                  <a:lnTo>
                    <a:pt x="1155" y="64"/>
                  </a:lnTo>
                  <a:lnTo>
                    <a:pt x="1144" y="62"/>
                  </a:lnTo>
                  <a:lnTo>
                    <a:pt x="1134" y="61"/>
                  </a:lnTo>
                  <a:lnTo>
                    <a:pt x="1123" y="57"/>
                  </a:lnTo>
                  <a:lnTo>
                    <a:pt x="1112" y="56"/>
                  </a:lnTo>
                  <a:lnTo>
                    <a:pt x="1102" y="54"/>
                  </a:lnTo>
                  <a:lnTo>
                    <a:pt x="1091" y="51"/>
                  </a:lnTo>
                  <a:lnTo>
                    <a:pt x="1081" y="50"/>
                  </a:lnTo>
                  <a:lnTo>
                    <a:pt x="1070" y="48"/>
                  </a:lnTo>
                  <a:lnTo>
                    <a:pt x="1060" y="47"/>
                  </a:lnTo>
                  <a:lnTo>
                    <a:pt x="1049" y="44"/>
                  </a:lnTo>
                  <a:lnTo>
                    <a:pt x="1039" y="44"/>
                  </a:lnTo>
                  <a:lnTo>
                    <a:pt x="1028" y="41"/>
                  </a:lnTo>
                  <a:lnTo>
                    <a:pt x="1017" y="39"/>
                  </a:lnTo>
                  <a:lnTo>
                    <a:pt x="1007" y="38"/>
                  </a:lnTo>
                  <a:lnTo>
                    <a:pt x="996" y="38"/>
                  </a:lnTo>
                  <a:lnTo>
                    <a:pt x="986" y="35"/>
                  </a:lnTo>
                  <a:lnTo>
                    <a:pt x="975" y="33"/>
                  </a:lnTo>
                  <a:lnTo>
                    <a:pt x="963" y="32"/>
                  </a:lnTo>
                  <a:lnTo>
                    <a:pt x="954" y="30"/>
                  </a:lnTo>
                  <a:lnTo>
                    <a:pt x="944" y="30"/>
                  </a:lnTo>
                  <a:lnTo>
                    <a:pt x="931" y="29"/>
                  </a:lnTo>
                  <a:lnTo>
                    <a:pt x="921" y="27"/>
                  </a:lnTo>
                  <a:lnTo>
                    <a:pt x="912" y="27"/>
                  </a:lnTo>
                  <a:lnTo>
                    <a:pt x="900" y="26"/>
                  </a:lnTo>
                  <a:lnTo>
                    <a:pt x="889" y="26"/>
                  </a:lnTo>
                  <a:lnTo>
                    <a:pt x="879" y="24"/>
                  </a:lnTo>
                  <a:lnTo>
                    <a:pt x="868" y="23"/>
                  </a:lnTo>
                  <a:lnTo>
                    <a:pt x="858" y="21"/>
                  </a:lnTo>
                  <a:lnTo>
                    <a:pt x="847" y="21"/>
                  </a:lnTo>
                  <a:lnTo>
                    <a:pt x="836" y="20"/>
                  </a:lnTo>
                  <a:lnTo>
                    <a:pt x="826" y="20"/>
                  </a:lnTo>
                  <a:lnTo>
                    <a:pt x="815" y="20"/>
                  </a:lnTo>
                  <a:lnTo>
                    <a:pt x="805" y="18"/>
                  </a:lnTo>
                  <a:lnTo>
                    <a:pt x="793" y="18"/>
                  </a:lnTo>
                  <a:lnTo>
                    <a:pt x="784" y="18"/>
                  </a:lnTo>
                  <a:lnTo>
                    <a:pt x="773" y="17"/>
                  </a:lnTo>
                  <a:lnTo>
                    <a:pt x="763" y="17"/>
                  </a:lnTo>
                  <a:lnTo>
                    <a:pt x="751" y="17"/>
                  </a:lnTo>
                  <a:lnTo>
                    <a:pt x="741" y="17"/>
                  </a:lnTo>
                  <a:lnTo>
                    <a:pt x="729" y="17"/>
                  </a:lnTo>
                  <a:lnTo>
                    <a:pt x="719" y="17"/>
                  </a:lnTo>
                  <a:lnTo>
                    <a:pt x="708" y="17"/>
                  </a:lnTo>
                  <a:lnTo>
                    <a:pt x="699" y="17"/>
                  </a:lnTo>
                  <a:lnTo>
                    <a:pt x="687" y="17"/>
                  </a:lnTo>
                  <a:lnTo>
                    <a:pt x="677" y="18"/>
                  </a:lnTo>
                  <a:lnTo>
                    <a:pt x="666" y="18"/>
                  </a:lnTo>
                  <a:lnTo>
                    <a:pt x="656" y="20"/>
                  </a:lnTo>
                  <a:lnTo>
                    <a:pt x="645" y="20"/>
                  </a:lnTo>
                  <a:lnTo>
                    <a:pt x="634" y="20"/>
                  </a:lnTo>
                  <a:lnTo>
                    <a:pt x="624" y="20"/>
                  </a:lnTo>
                  <a:lnTo>
                    <a:pt x="613" y="21"/>
                  </a:lnTo>
                  <a:lnTo>
                    <a:pt x="601" y="21"/>
                  </a:lnTo>
                  <a:lnTo>
                    <a:pt x="591" y="23"/>
                  </a:lnTo>
                  <a:lnTo>
                    <a:pt x="580" y="24"/>
                  </a:lnTo>
                  <a:lnTo>
                    <a:pt x="570" y="26"/>
                  </a:lnTo>
                  <a:lnTo>
                    <a:pt x="559" y="26"/>
                  </a:lnTo>
                  <a:lnTo>
                    <a:pt x="548" y="27"/>
                  </a:lnTo>
                  <a:lnTo>
                    <a:pt x="536" y="29"/>
                  </a:lnTo>
                  <a:lnTo>
                    <a:pt x="527" y="30"/>
                  </a:lnTo>
                  <a:lnTo>
                    <a:pt x="515" y="32"/>
                  </a:lnTo>
                  <a:lnTo>
                    <a:pt x="505" y="33"/>
                  </a:lnTo>
                  <a:lnTo>
                    <a:pt x="494" y="36"/>
                  </a:lnTo>
                  <a:lnTo>
                    <a:pt x="484" y="38"/>
                  </a:lnTo>
                  <a:lnTo>
                    <a:pt x="479" y="36"/>
                  </a:lnTo>
                  <a:lnTo>
                    <a:pt x="476" y="36"/>
                  </a:lnTo>
                  <a:lnTo>
                    <a:pt x="472" y="35"/>
                  </a:lnTo>
                  <a:lnTo>
                    <a:pt x="469" y="35"/>
                  </a:lnTo>
                  <a:lnTo>
                    <a:pt x="463" y="33"/>
                  </a:lnTo>
                  <a:lnTo>
                    <a:pt x="460" y="33"/>
                  </a:lnTo>
                  <a:lnTo>
                    <a:pt x="453" y="33"/>
                  </a:lnTo>
                  <a:lnTo>
                    <a:pt x="449" y="33"/>
                  </a:lnTo>
                  <a:lnTo>
                    <a:pt x="444" y="32"/>
                  </a:lnTo>
                  <a:lnTo>
                    <a:pt x="440" y="32"/>
                  </a:lnTo>
                  <a:lnTo>
                    <a:pt x="434" y="32"/>
                  </a:lnTo>
                  <a:lnTo>
                    <a:pt x="431" y="32"/>
                  </a:lnTo>
                  <a:lnTo>
                    <a:pt x="426" y="32"/>
                  </a:lnTo>
                  <a:lnTo>
                    <a:pt x="423" y="32"/>
                  </a:lnTo>
                  <a:lnTo>
                    <a:pt x="420" y="32"/>
                  </a:lnTo>
                  <a:lnTo>
                    <a:pt x="419" y="32"/>
                  </a:lnTo>
                  <a:lnTo>
                    <a:pt x="413" y="30"/>
                  </a:lnTo>
                  <a:lnTo>
                    <a:pt x="407" y="29"/>
                  </a:lnTo>
                  <a:lnTo>
                    <a:pt x="401" y="27"/>
                  </a:lnTo>
                  <a:lnTo>
                    <a:pt x="395" y="27"/>
                  </a:lnTo>
                  <a:lnTo>
                    <a:pt x="387" y="26"/>
                  </a:lnTo>
                  <a:lnTo>
                    <a:pt x="381" y="26"/>
                  </a:lnTo>
                  <a:lnTo>
                    <a:pt x="375" y="26"/>
                  </a:lnTo>
                  <a:lnTo>
                    <a:pt x="369" y="26"/>
                  </a:lnTo>
                  <a:lnTo>
                    <a:pt x="362" y="26"/>
                  </a:lnTo>
                  <a:lnTo>
                    <a:pt x="354" y="26"/>
                  </a:lnTo>
                  <a:lnTo>
                    <a:pt x="348" y="26"/>
                  </a:lnTo>
                  <a:lnTo>
                    <a:pt x="340" y="26"/>
                  </a:lnTo>
                  <a:lnTo>
                    <a:pt x="334" y="26"/>
                  </a:lnTo>
                  <a:lnTo>
                    <a:pt x="328" y="26"/>
                  </a:lnTo>
                  <a:lnTo>
                    <a:pt x="321" y="26"/>
                  </a:lnTo>
                  <a:lnTo>
                    <a:pt x="315" y="27"/>
                  </a:lnTo>
                  <a:lnTo>
                    <a:pt x="310" y="23"/>
                  </a:lnTo>
                  <a:lnTo>
                    <a:pt x="306" y="20"/>
                  </a:lnTo>
                  <a:lnTo>
                    <a:pt x="301" y="17"/>
                  </a:lnTo>
                  <a:lnTo>
                    <a:pt x="300" y="14"/>
                  </a:lnTo>
                  <a:lnTo>
                    <a:pt x="294" y="8"/>
                  </a:lnTo>
                  <a:lnTo>
                    <a:pt x="291" y="5"/>
                  </a:lnTo>
                  <a:lnTo>
                    <a:pt x="285" y="0"/>
                  </a:lnTo>
                  <a:lnTo>
                    <a:pt x="279" y="0"/>
                  </a:lnTo>
                  <a:lnTo>
                    <a:pt x="274" y="0"/>
                  </a:lnTo>
                  <a:lnTo>
                    <a:pt x="270" y="2"/>
                  </a:lnTo>
                  <a:lnTo>
                    <a:pt x="263" y="3"/>
                  </a:lnTo>
                  <a:lnTo>
                    <a:pt x="257" y="6"/>
                  </a:lnTo>
                  <a:lnTo>
                    <a:pt x="245" y="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130"/>
            <p:cNvSpPr>
              <a:spLocks/>
            </p:cNvSpPr>
            <p:nvPr/>
          </p:nvSpPr>
          <p:spPr bwMode="auto">
            <a:xfrm>
              <a:off x="226" y="2008"/>
              <a:ext cx="944" cy="388"/>
            </a:xfrm>
            <a:custGeom>
              <a:avLst/>
              <a:gdLst>
                <a:gd name="T0" fmla="*/ 7 w 1888"/>
                <a:gd name="T1" fmla="*/ 3 h 775"/>
                <a:gd name="T2" fmla="*/ 3 w 1888"/>
                <a:gd name="T3" fmla="*/ 4 h 775"/>
                <a:gd name="T4" fmla="*/ 1 w 1888"/>
                <a:gd name="T5" fmla="*/ 6 h 775"/>
                <a:gd name="T6" fmla="*/ 5 w 1888"/>
                <a:gd name="T7" fmla="*/ 8 h 775"/>
                <a:gd name="T8" fmla="*/ 10 w 1888"/>
                <a:gd name="T9" fmla="*/ 11 h 775"/>
                <a:gd name="T10" fmla="*/ 13 w 1888"/>
                <a:gd name="T11" fmla="*/ 13 h 775"/>
                <a:gd name="T12" fmla="*/ 18 w 1888"/>
                <a:gd name="T13" fmla="*/ 15 h 775"/>
                <a:gd name="T14" fmla="*/ 22 w 1888"/>
                <a:gd name="T15" fmla="*/ 17 h 775"/>
                <a:gd name="T16" fmla="*/ 27 w 1888"/>
                <a:gd name="T17" fmla="*/ 18 h 775"/>
                <a:gd name="T18" fmla="*/ 27 w 1888"/>
                <a:gd name="T19" fmla="*/ 23 h 775"/>
                <a:gd name="T20" fmla="*/ 31 w 1888"/>
                <a:gd name="T21" fmla="*/ 27 h 775"/>
                <a:gd name="T22" fmla="*/ 37 w 1888"/>
                <a:gd name="T23" fmla="*/ 28 h 775"/>
                <a:gd name="T24" fmla="*/ 41 w 1888"/>
                <a:gd name="T25" fmla="*/ 28 h 775"/>
                <a:gd name="T26" fmla="*/ 46 w 1888"/>
                <a:gd name="T27" fmla="*/ 34 h 775"/>
                <a:gd name="T28" fmla="*/ 49 w 1888"/>
                <a:gd name="T29" fmla="*/ 37 h 775"/>
                <a:gd name="T30" fmla="*/ 52 w 1888"/>
                <a:gd name="T31" fmla="*/ 41 h 775"/>
                <a:gd name="T32" fmla="*/ 55 w 1888"/>
                <a:gd name="T33" fmla="*/ 46 h 775"/>
                <a:gd name="T34" fmla="*/ 59 w 1888"/>
                <a:gd name="T35" fmla="*/ 47 h 775"/>
                <a:gd name="T36" fmla="*/ 62 w 1888"/>
                <a:gd name="T37" fmla="*/ 49 h 775"/>
                <a:gd name="T38" fmla="*/ 67 w 1888"/>
                <a:gd name="T39" fmla="*/ 47 h 775"/>
                <a:gd name="T40" fmla="*/ 71 w 1888"/>
                <a:gd name="T41" fmla="*/ 43 h 775"/>
                <a:gd name="T42" fmla="*/ 75 w 1888"/>
                <a:gd name="T43" fmla="*/ 42 h 775"/>
                <a:gd name="T44" fmla="*/ 80 w 1888"/>
                <a:gd name="T45" fmla="*/ 38 h 775"/>
                <a:gd name="T46" fmla="*/ 87 w 1888"/>
                <a:gd name="T47" fmla="*/ 35 h 775"/>
                <a:gd name="T48" fmla="*/ 92 w 1888"/>
                <a:gd name="T49" fmla="*/ 31 h 775"/>
                <a:gd name="T50" fmla="*/ 95 w 1888"/>
                <a:gd name="T51" fmla="*/ 27 h 775"/>
                <a:gd name="T52" fmla="*/ 99 w 1888"/>
                <a:gd name="T53" fmla="*/ 23 h 775"/>
                <a:gd name="T54" fmla="*/ 104 w 1888"/>
                <a:gd name="T55" fmla="*/ 22 h 775"/>
                <a:gd name="T56" fmla="*/ 107 w 1888"/>
                <a:gd name="T57" fmla="*/ 17 h 775"/>
                <a:gd name="T58" fmla="*/ 113 w 1888"/>
                <a:gd name="T59" fmla="*/ 14 h 775"/>
                <a:gd name="T60" fmla="*/ 116 w 1888"/>
                <a:gd name="T61" fmla="*/ 9 h 775"/>
                <a:gd name="T62" fmla="*/ 117 w 1888"/>
                <a:gd name="T63" fmla="*/ 4 h 775"/>
                <a:gd name="T64" fmla="*/ 113 w 1888"/>
                <a:gd name="T65" fmla="*/ 2 h 775"/>
                <a:gd name="T66" fmla="*/ 113 w 1888"/>
                <a:gd name="T67" fmla="*/ 5 h 775"/>
                <a:gd name="T68" fmla="*/ 113 w 1888"/>
                <a:gd name="T69" fmla="*/ 9 h 775"/>
                <a:gd name="T70" fmla="*/ 109 w 1888"/>
                <a:gd name="T71" fmla="*/ 13 h 775"/>
                <a:gd name="T72" fmla="*/ 106 w 1888"/>
                <a:gd name="T73" fmla="*/ 14 h 775"/>
                <a:gd name="T74" fmla="*/ 103 w 1888"/>
                <a:gd name="T75" fmla="*/ 18 h 775"/>
                <a:gd name="T76" fmla="*/ 98 w 1888"/>
                <a:gd name="T77" fmla="*/ 21 h 775"/>
                <a:gd name="T78" fmla="*/ 93 w 1888"/>
                <a:gd name="T79" fmla="*/ 24 h 775"/>
                <a:gd name="T80" fmla="*/ 89 w 1888"/>
                <a:gd name="T81" fmla="*/ 27 h 775"/>
                <a:gd name="T82" fmla="*/ 83 w 1888"/>
                <a:gd name="T83" fmla="*/ 32 h 775"/>
                <a:gd name="T84" fmla="*/ 79 w 1888"/>
                <a:gd name="T85" fmla="*/ 35 h 775"/>
                <a:gd name="T86" fmla="*/ 74 w 1888"/>
                <a:gd name="T87" fmla="*/ 38 h 775"/>
                <a:gd name="T88" fmla="*/ 69 w 1888"/>
                <a:gd name="T89" fmla="*/ 41 h 775"/>
                <a:gd name="T90" fmla="*/ 65 w 1888"/>
                <a:gd name="T91" fmla="*/ 43 h 775"/>
                <a:gd name="T92" fmla="*/ 60 w 1888"/>
                <a:gd name="T93" fmla="*/ 44 h 775"/>
                <a:gd name="T94" fmla="*/ 57 w 1888"/>
                <a:gd name="T95" fmla="*/ 39 h 775"/>
                <a:gd name="T96" fmla="*/ 52 w 1888"/>
                <a:gd name="T97" fmla="*/ 34 h 775"/>
                <a:gd name="T98" fmla="*/ 48 w 1888"/>
                <a:gd name="T99" fmla="*/ 29 h 775"/>
                <a:gd name="T100" fmla="*/ 45 w 1888"/>
                <a:gd name="T101" fmla="*/ 25 h 775"/>
                <a:gd name="T102" fmla="*/ 41 w 1888"/>
                <a:gd name="T103" fmla="*/ 21 h 775"/>
                <a:gd name="T104" fmla="*/ 38 w 1888"/>
                <a:gd name="T105" fmla="*/ 18 h 775"/>
                <a:gd name="T106" fmla="*/ 35 w 1888"/>
                <a:gd name="T107" fmla="*/ 18 h 775"/>
                <a:gd name="T108" fmla="*/ 30 w 1888"/>
                <a:gd name="T109" fmla="*/ 17 h 775"/>
                <a:gd name="T110" fmla="*/ 28 w 1888"/>
                <a:gd name="T111" fmla="*/ 15 h 775"/>
                <a:gd name="T112" fmla="*/ 24 w 1888"/>
                <a:gd name="T113" fmla="*/ 14 h 775"/>
                <a:gd name="T114" fmla="*/ 18 w 1888"/>
                <a:gd name="T115" fmla="*/ 11 h 775"/>
                <a:gd name="T116" fmla="*/ 11 w 1888"/>
                <a:gd name="T117" fmla="*/ 8 h 775"/>
                <a:gd name="T118" fmla="*/ 11 w 1888"/>
                <a:gd name="T119" fmla="*/ 3 h 77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88"/>
                <a:gd name="T181" fmla="*/ 0 h 775"/>
                <a:gd name="T182" fmla="*/ 1888 w 1888"/>
                <a:gd name="T183" fmla="*/ 775 h 77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88" h="775">
                  <a:moveTo>
                    <a:pt x="169" y="3"/>
                  </a:moveTo>
                  <a:lnTo>
                    <a:pt x="163" y="0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49" y="2"/>
                  </a:lnTo>
                  <a:lnTo>
                    <a:pt x="145" y="3"/>
                  </a:lnTo>
                  <a:lnTo>
                    <a:pt x="142" y="5"/>
                  </a:lnTo>
                  <a:lnTo>
                    <a:pt x="137" y="6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25" y="21"/>
                  </a:lnTo>
                  <a:lnTo>
                    <a:pt x="122" y="23"/>
                  </a:lnTo>
                  <a:lnTo>
                    <a:pt x="120" y="27"/>
                  </a:lnTo>
                  <a:lnTo>
                    <a:pt x="119" y="30"/>
                  </a:lnTo>
                  <a:lnTo>
                    <a:pt x="116" y="35"/>
                  </a:lnTo>
                  <a:lnTo>
                    <a:pt x="111" y="41"/>
                  </a:lnTo>
                  <a:lnTo>
                    <a:pt x="107" y="49"/>
                  </a:lnTo>
                  <a:lnTo>
                    <a:pt x="101" y="55"/>
                  </a:lnTo>
                  <a:lnTo>
                    <a:pt x="96" y="59"/>
                  </a:lnTo>
                  <a:lnTo>
                    <a:pt x="93" y="61"/>
                  </a:lnTo>
                  <a:lnTo>
                    <a:pt x="89" y="62"/>
                  </a:lnTo>
                  <a:lnTo>
                    <a:pt x="86" y="62"/>
                  </a:lnTo>
                  <a:lnTo>
                    <a:pt x="81" y="64"/>
                  </a:lnTo>
                  <a:lnTo>
                    <a:pt x="77" y="64"/>
                  </a:lnTo>
                  <a:lnTo>
                    <a:pt x="72" y="64"/>
                  </a:lnTo>
                  <a:lnTo>
                    <a:pt x="66" y="62"/>
                  </a:lnTo>
                  <a:lnTo>
                    <a:pt x="62" y="62"/>
                  </a:lnTo>
                  <a:lnTo>
                    <a:pt x="57" y="62"/>
                  </a:lnTo>
                  <a:lnTo>
                    <a:pt x="53" y="62"/>
                  </a:lnTo>
                  <a:lnTo>
                    <a:pt x="48" y="62"/>
                  </a:lnTo>
                  <a:lnTo>
                    <a:pt x="44" y="64"/>
                  </a:lnTo>
                  <a:lnTo>
                    <a:pt x="38" y="64"/>
                  </a:lnTo>
                  <a:lnTo>
                    <a:pt x="35" y="65"/>
                  </a:lnTo>
                  <a:lnTo>
                    <a:pt x="30" y="65"/>
                  </a:lnTo>
                  <a:lnTo>
                    <a:pt x="25" y="68"/>
                  </a:lnTo>
                  <a:lnTo>
                    <a:pt x="21" y="68"/>
                  </a:lnTo>
                  <a:lnTo>
                    <a:pt x="16" y="70"/>
                  </a:lnTo>
                  <a:lnTo>
                    <a:pt x="12" y="73"/>
                  </a:lnTo>
                  <a:lnTo>
                    <a:pt x="9" y="74"/>
                  </a:lnTo>
                  <a:lnTo>
                    <a:pt x="6" y="77"/>
                  </a:lnTo>
                  <a:lnTo>
                    <a:pt x="4" y="80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4" y="89"/>
                  </a:lnTo>
                  <a:lnTo>
                    <a:pt x="9" y="91"/>
                  </a:lnTo>
                  <a:lnTo>
                    <a:pt x="13" y="92"/>
                  </a:lnTo>
                  <a:lnTo>
                    <a:pt x="18" y="94"/>
                  </a:lnTo>
                  <a:lnTo>
                    <a:pt x="22" y="95"/>
                  </a:lnTo>
                  <a:lnTo>
                    <a:pt x="25" y="98"/>
                  </a:lnTo>
                  <a:lnTo>
                    <a:pt x="30" y="100"/>
                  </a:lnTo>
                  <a:lnTo>
                    <a:pt x="35" y="103"/>
                  </a:lnTo>
                  <a:lnTo>
                    <a:pt x="42" y="106"/>
                  </a:lnTo>
                  <a:lnTo>
                    <a:pt x="50" y="112"/>
                  </a:lnTo>
                  <a:lnTo>
                    <a:pt x="51" y="115"/>
                  </a:lnTo>
                  <a:lnTo>
                    <a:pt x="56" y="119"/>
                  </a:lnTo>
                  <a:lnTo>
                    <a:pt x="59" y="124"/>
                  </a:lnTo>
                  <a:lnTo>
                    <a:pt x="62" y="128"/>
                  </a:lnTo>
                  <a:lnTo>
                    <a:pt x="66" y="128"/>
                  </a:lnTo>
                  <a:lnTo>
                    <a:pt x="69" y="128"/>
                  </a:lnTo>
                  <a:lnTo>
                    <a:pt x="74" y="128"/>
                  </a:lnTo>
                  <a:lnTo>
                    <a:pt x="78" y="130"/>
                  </a:lnTo>
                  <a:lnTo>
                    <a:pt x="83" y="130"/>
                  </a:lnTo>
                  <a:lnTo>
                    <a:pt x="87" y="131"/>
                  </a:lnTo>
                  <a:lnTo>
                    <a:pt x="90" y="131"/>
                  </a:lnTo>
                  <a:lnTo>
                    <a:pt x="95" y="133"/>
                  </a:lnTo>
                  <a:lnTo>
                    <a:pt x="98" y="135"/>
                  </a:lnTo>
                  <a:lnTo>
                    <a:pt x="102" y="136"/>
                  </a:lnTo>
                  <a:lnTo>
                    <a:pt x="105" y="138"/>
                  </a:lnTo>
                  <a:lnTo>
                    <a:pt x="110" y="139"/>
                  </a:lnTo>
                  <a:lnTo>
                    <a:pt x="116" y="144"/>
                  </a:lnTo>
                  <a:lnTo>
                    <a:pt x="123" y="148"/>
                  </a:lnTo>
                  <a:lnTo>
                    <a:pt x="130" y="151"/>
                  </a:lnTo>
                  <a:lnTo>
                    <a:pt x="136" y="157"/>
                  </a:lnTo>
                  <a:lnTo>
                    <a:pt x="142" y="163"/>
                  </a:lnTo>
                  <a:lnTo>
                    <a:pt x="146" y="169"/>
                  </a:lnTo>
                  <a:lnTo>
                    <a:pt x="149" y="172"/>
                  </a:lnTo>
                  <a:lnTo>
                    <a:pt x="151" y="177"/>
                  </a:lnTo>
                  <a:lnTo>
                    <a:pt x="152" y="180"/>
                  </a:lnTo>
                  <a:lnTo>
                    <a:pt x="155" y="184"/>
                  </a:lnTo>
                  <a:lnTo>
                    <a:pt x="157" y="187"/>
                  </a:lnTo>
                  <a:lnTo>
                    <a:pt x="160" y="192"/>
                  </a:lnTo>
                  <a:lnTo>
                    <a:pt x="161" y="195"/>
                  </a:lnTo>
                  <a:lnTo>
                    <a:pt x="164" y="201"/>
                  </a:lnTo>
                  <a:lnTo>
                    <a:pt x="169" y="199"/>
                  </a:lnTo>
                  <a:lnTo>
                    <a:pt x="173" y="199"/>
                  </a:lnTo>
                  <a:lnTo>
                    <a:pt x="179" y="199"/>
                  </a:lnTo>
                  <a:lnTo>
                    <a:pt x="184" y="201"/>
                  </a:lnTo>
                  <a:lnTo>
                    <a:pt x="188" y="201"/>
                  </a:lnTo>
                  <a:lnTo>
                    <a:pt x="194" y="202"/>
                  </a:lnTo>
                  <a:lnTo>
                    <a:pt x="200" y="204"/>
                  </a:lnTo>
                  <a:lnTo>
                    <a:pt x="205" y="205"/>
                  </a:lnTo>
                  <a:lnTo>
                    <a:pt x="209" y="207"/>
                  </a:lnTo>
                  <a:lnTo>
                    <a:pt x="214" y="208"/>
                  </a:lnTo>
                  <a:lnTo>
                    <a:pt x="220" y="211"/>
                  </a:lnTo>
                  <a:lnTo>
                    <a:pt x="225" y="213"/>
                  </a:lnTo>
                  <a:lnTo>
                    <a:pt x="229" y="214"/>
                  </a:lnTo>
                  <a:lnTo>
                    <a:pt x="234" y="217"/>
                  </a:lnTo>
                  <a:lnTo>
                    <a:pt x="238" y="220"/>
                  </a:lnTo>
                  <a:lnTo>
                    <a:pt x="244" y="223"/>
                  </a:lnTo>
                  <a:lnTo>
                    <a:pt x="249" y="226"/>
                  </a:lnTo>
                  <a:lnTo>
                    <a:pt x="253" y="228"/>
                  </a:lnTo>
                  <a:lnTo>
                    <a:pt x="258" y="231"/>
                  </a:lnTo>
                  <a:lnTo>
                    <a:pt x="262" y="234"/>
                  </a:lnTo>
                  <a:lnTo>
                    <a:pt x="267" y="236"/>
                  </a:lnTo>
                  <a:lnTo>
                    <a:pt x="273" y="239"/>
                  </a:lnTo>
                  <a:lnTo>
                    <a:pt x="277" y="242"/>
                  </a:lnTo>
                  <a:lnTo>
                    <a:pt x="283" y="245"/>
                  </a:lnTo>
                  <a:lnTo>
                    <a:pt x="286" y="246"/>
                  </a:lnTo>
                  <a:lnTo>
                    <a:pt x="292" y="248"/>
                  </a:lnTo>
                  <a:lnTo>
                    <a:pt x="297" y="249"/>
                  </a:lnTo>
                  <a:lnTo>
                    <a:pt x="303" y="252"/>
                  </a:lnTo>
                  <a:lnTo>
                    <a:pt x="307" y="252"/>
                  </a:lnTo>
                  <a:lnTo>
                    <a:pt x="313" y="254"/>
                  </a:lnTo>
                  <a:lnTo>
                    <a:pt x="320" y="255"/>
                  </a:lnTo>
                  <a:lnTo>
                    <a:pt x="326" y="257"/>
                  </a:lnTo>
                  <a:lnTo>
                    <a:pt x="332" y="258"/>
                  </a:lnTo>
                  <a:lnTo>
                    <a:pt x="338" y="258"/>
                  </a:lnTo>
                  <a:lnTo>
                    <a:pt x="341" y="258"/>
                  </a:lnTo>
                  <a:lnTo>
                    <a:pt x="345" y="260"/>
                  </a:lnTo>
                  <a:lnTo>
                    <a:pt x="350" y="260"/>
                  </a:lnTo>
                  <a:lnTo>
                    <a:pt x="353" y="261"/>
                  </a:lnTo>
                  <a:lnTo>
                    <a:pt x="357" y="261"/>
                  </a:lnTo>
                  <a:lnTo>
                    <a:pt x="360" y="261"/>
                  </a:lnTo>
                  <a:lnTo>
                    <a:pt x="365" y="261"/>
                  </a:lnTo>
                  <a:lnTo>
                    <a:pt x="369" y="263"/>
                  </a:lnTo>
                  <a:lnTo>
                    <a:pt x="372" y="263"/>
                  </a:lnTo>
                  <a:lnTo>
                    <a:pt x="377" y="263"/>
                  </a:lnTo>
                  <a:lnTo>
                    <a:pt x="381" y="264"/>
                  </a:lnTo>
                  <a:lnTo>
                    <a:pt x="384" y="266"/>
                  </a:lnTo>
                  <a:lnTo>
                    <a:pt x="392" y="266"/>
                  </a:lnTo>
                  <a:lnTo>
                    <a:pt x="399" y="269"/>
                  </a:lnTo>
                  <a:lnTo>
                    <a:pt x="405" y="272"/>
                  </a:lnTo>
                  <a:lnTo>
                    <a:pt x="411" y="278"/>
                  </a:lnTo>
                  <a:lnTo>
                    <a:pt x="416" y="282"/>
                  </a:lnTo>
                  <a:lnTo>
                    <a:pt x="421" y="288"/>
                  </a:lnTo>
                  <a:lnTo>
                    <a:pt x="422" y="291"/>
                  </a:lnTo>
                  <a:lnTo>
                    <a:pt x="422" y="296"/>
                  </a:lnTo>
                  <a:lnTo>
                    <a:pt x="424" y="300"/>
                  </a:lnTo>
                  <a:lnTo>
                    <a:pt x="425" y="306"/>
                  </a:lnTo>
                  <a:lnTo>
                    <a:pt x="427" y="309"/>
                  </a:lnTo>
                  <a:lnTo>
                    <a:pt x="430" y="315"/>
                  </a:lnTo>
                  <a:lnTo>
                    <a:pt x="433" y="320"/>
                  </a:lnTo>
                  <a:lnTo>
                    <a:pt x="436" y="323"/>
                  </a:lnTo>
                  <a:lnTo>
                    <a:pt x="431" y="326"/>
                  </a:lnTo>
                  <a:lnTo>
                    <a:pt x="428" y="330"/>
                  </a:lnTo>
                  <a:lnTo>
                    <a:pt x="425" y="333"/>
                  </a:lnTo>
                  <a:lnTo>
                    <a:pt x="422" y="337"/>
                  </a:lnTo>
                  <a:lnTo>
                    <a:pt x="421" y="343"/>
                  </a:lnTo>
                  <a:lnTo>
                    <a:pt x="419" y="350"/>
                  </a:lnTo>
                  <a:lnTo>
                    <a:pt x="419" y="355"/>
                  </a:lnTo>
                  <a:lnTo>
                    <a:pt x="422" y="361"/>
                  </a:lnTo>
                  <a:lnTo>
                    <a:pt x="425" y="367"/>
                  </a:lnTo>
                  <a:lnTo>
                    <a:pt x="430" y="373"/>
                  </a:lnTo>
                  <a:lnTo>
                    <a:pt x="434" y="377"/>
                  </a:lnTo>
                  <a:lnTo>
                    <a:pt x="440" y="382"/>
                  </a:lnTo>
                  <a:lnTo>
                    <a:pt x="446" y="386"/>
                  </a:lnTo>
                  <a:lnTo>
                    <a:pt x="452" y="392"/>
                  </a:lnTo>
                  <a:lnTo>
                    <a:pt x="458" y="398"/>
                  </a:lnTo>
                  <a:lnTo>
                    <a:pt x="464" y="404"/>
                  </a:lnTo>
                  <a:lnTo>
                    <a:pt x="469" y="410"/>
                  </a:lnTo>
                  <a:lnTo>
                    <a:pt x="473" y="416"/>
                  </a:lnTo>
                  <a:lnTo>
                    <a:pt x="478" y="418"/>
                  </a:lnTo>
                  <a:lnTo>
                    <a:pt x="484" y="419"/>
                  </a:lnTo>
                  <a:lnTo>
                    <a:pt x="490" y="421"/>
                  </a:lnTo>
                  <a:lnTo>
                    <a:pt x="496" y="422"/>
                  </a:lnTo>
                  <a:lnTo>
                    <a:pt x="500" y="424"/>
                  </a:lnTo>
                  <a:lnTo>
                    <a:pt x="506" y="425"/>
                  </a:lnTo>
                  <a:lnTo>
                    <a:pt x="511" y="427"/>
                  </a:lnTo>
                  <a:lnTo>
                    <a:pt x="517" y="430"/>
                  </a:lnTo>
                  <a:lnTo>
                    <a:pt x="523" y="430"/>
                  </a:lnTo>
                  <a:lnTo>
                    <a:pt x="528" y="431"/>
                  </a:lnTo>
                  <a:lnTo>
                    <a:pt x="535" y="431"/>
                  </a:lnTo>
                  <a:lnTo>
                    <a:pt x="541" y="433"/>
                  </a:lnTo>
                  <a:lnTo>
                    <a:pt x="547" y="433"/>
                  </a:lnTo>
                  <a:lnTo>
                    <a:pt x="553" y="433"/>
                  </a:lnTo>
                  <a:lnTo>
                    <a:pt x="559" y="431"/>
                  </a:lnTo>
                  <a:lnTo>
                    <a:pt x="567" y="431"/>
                  </a:lnTo>
                  <a:lnTo>
                    <a:pt x="571" y="438"/>
                  </a:lnTo>
                  <a:lnTo>
                    <a:pt x="576" y="441"/>
                  </a:lnTo>
                  <a:lnTo>
                    <a:pt x="580" y="442"/>
                  </a:lnTo>
                  <a:lnTo>
                    <a:pt x="585" y="444"/>
                  </a:lnTo>
                  <a:lnTo>
                    <a:pt x="591" y="442"/>
                  </a:lnTo>
                  <a:lnTo>
                    <a:pt x="595" y="441"/>
                  </a:lnTo>
                  <a:lnTo>
                    <a:pt x="600" y="438"/>
                  </a:lnTo>
                  <a:lnTo>
                    <a:pt x="606" y="436"/>
                  </a:lnTo>
                  <a:lnTo>
                    <a:pt x="611" y="433"/>
                  </a:lnTo>
                  <a:lnTo>
                    <a:pt x="617" y="431"/>
                  </a:lnTo>
                  <a:lnTo>
                    <a:pt x="623" y="428"/>
                  </a:lnTo>
                  <a:lnTo>
                    <a:pt x="627" y="430"/>
                  </a:lnTo>
                  <a:lnTo>
                    <a:pt x="632" y="430"/>
                  </a:lnTo>
                  <a:lnTo>
                    <a:pt x="636" y="433"/>
                  </a:lnTo>
                  <a:lnTo>
                    <a:pt x="639" y="434"/>
                  </a:lnTo>
                  <a:lnTo>
                    <a:pt x="641" y="438"/>
                  </a:lnTo>
                  <a:lnTo>
                    <a:pt x="644" y="441"/>
                  </a:lnTo>
                  <a:lnTo>
                    <a:pt x="647" y="445"/>
                  </a:lnTo>
                  <a:lnTo>
                    <a:pt x="651" y="451"/>
                  </a:lnTo>
                  <a:lnTo>
                    <a:pt x="657" y="457"/>
                  </a:lnTo>
                  <a:lnTo>
                    <a:pt x="662" y="463"/>
                  </a:lnTo>
                  <a:lnTo>
                    <a:pt x="666" y="471"/>
                  </a:lnTo>
                  <a:lnTo>
                    <a:pt x="671" y="477"/>
                  </a:lnTo>
                  <a:lnTo>
                    <a:pt x="675" y="483"/>
                  </a:lnTo>
                  <a:lnTo>
                    <a:pt x="680" y="490"/>
                  </a:lnTo>
                  <a:lnTo>
                    <a:pt x="684" y="498"/>
                  </a:lnTo>
                  <a:lnTo>
                    <a:pt x="689" y="504"/>
                  </a:lnTo>
                  <a:lnTo>
                    <a:pt x="693" y="510"/>
                  </a:lnTo>
                  <a:lnTo>
                    <a:pt x="698" y="516"/>
                  </a:lnTo>
                  <a:lnTo>
                    <a:pt x="704" y="522"/>
                  </a:lnTo>
                  <a:lnTo>
                    <a:pt x="710" y="528"/>
                  </a:lnTo>
                  <a:lnTo>
                    <a:pt x="718" y="534"/>
                  </a:lnTo>
                  <a:lnTo>
                    <a:pt x="721" y="537"/>
                  </a:lnTo>
                  <a:lnTo>
                    <a:pt x="725" y="539"/>
                  </a:lnTo>
                  <a:lnTo>
                    <a:pt x="730" y="542"/>
                  </a:lnTo>
                  <a:lnTo>
                    <a:pt x="734" y="545"/>
                  </a:lnTo>
                  <a:lnTo>
                    <a:pt x="737" y="548"/>
                  </a:lnTo>
                  <a:lnTo>
                    <a:pt x="740" y="549"/>
                  </a:lnTo>
                  <a:lnTo>
                    <a:pt x="745" y="552"/>
                  </a:lnTo>
                  <a:lnTo>
                    <a:pt x="748" y="555"/>
                  </a:lnTo>
                  <a:lnTo>
                    <a:pt x="752" y="558"/>
                  </a:lnTo>
                  <a:lnTo>
                    <a:pt x="755" y="561"/>
                  </a:lnTo>
                  <a:lnTo>
                    <a:pt x="760" y="566"/>
                  </a:lnTo>
                  <a:lnTo>
                    <a:pt x="764" y="570"/>
                  </a:lnTo>
                  <a:lnTo>
                    <a:pt x="767" y="573"/>
                  </a:lnTo>
                  <a:lnTo>
                    <a:pt x="772" y="576"/>
                  </a:lnTo>
                  <a:lnTo>
                    <a:pt x="775" y="581"/>
                  </a:lnTo>
                  <a:lnTo>
                    <a:pt x="779" y="584"/>
                  </a:lnTo>
                  <a:lnTo>
                    <a:pt x="782" y="588"/>
                  </a:lnTo>
                  <a:lnTo>
                    <a:pt x="787" y="593"/>
                  </a:lnTo>
                  <a:lnTo>
                    <a:pt x="791" y="597"/>
                  </a:lnTo>
                  <a:lnTo>
                    <a:pt x="794" y="602"/>
                  </a:lnTo>
                  <a:lnTo>
                    <a:pt x="798" y="606"/>
                  </a:lnTo>
                  <a:lnTo>
                    <a:pt x="801" y="609"/>
                  </a:lnTo>
                  <a:lnTo>
                    <a:pt x="804" y="614"/>
                  </a:lnTo>
                  <a:lnTo>
                    <a:pt x="808" y="618"/>
                  </a:lnTo>
                  <a:lnTo>
                    <a:pt x="811" y="623"/>
                  </a:lnTo>
                  <a:lnTo>
                    <a:pt x="813" y="627"/>
                  </a:lnTo>
                  <a:lnTo>
                    <a:pt x="816" y="630"/>
                  </a:lnTo>
                  <a:lnTo>
                    <a:pt x="819" y="635"/>
                  </a:lnTo>
                  <a:lnTo>
                    <a:pt x="820" y="640"/>
                  </a:lnTo>
                  <a:lnTo>
                    <a:pt x="823" y="643"/>
                  </a:lnTo>
                  <a:lnTo>
                    <a:pt x="825" y="647"/>
                  </a:lnTo>
                  <a:lnTo>
                    <a:pt x="826" y="652"/>
                  </a:lnTo>
                  <a:lnTo>
                    <a:pt x="829" y="658"/>
                  </a:lnTo>
                  <a:lnTo>
                    <a:pt x="831" y="665"/>
                  </a:lnTo>
                  <a:lnTo>
                    <a:pt x="832" y="668"/>
                  </a:lnTo>
                  <a:lnTo>
                    <a:pt x="834" y="671"/>
                  </a:lnTo>
                  <a:lnTo>
                    <a:pt x="835" y="676"/>
                  </a:lnTo>
                  <a:lnTo>
                    <a:pt x="837" y="679"/>
                  </a:lnTo>
                  <a:lnTo>
                    <a:pt x="840" y="683"/>
                  </a:lnTo>
                  <a:lnTo>
                    <a:pt x="841" y="686"/>
                  </a:lnTo>
                  <a:lnTo>
                    <a:pt x="843" y="691"/>
                  </a:lnTo>
                  <a:lnTo>
                    <a:pt x="846" y="694"/>
                  </a:lnTo>
                  <a:lnTo>
                    <a:pt x="849" y="701"/>
                  </a:lnTo>
                  <a:lnTo>
                    <a:pt x="855" y="709"/>
                  </a:lnTo>
                  <a:lnTo>
                    <a:pt x="859" y="715"/>
                  </a:lnTo>
                  <a:lnTo>
                    <a:pt x="865" y="721"/>
                  </a:lnTo>
                  <a:lnTo>
                    <a:pt x="870" y="727"/>
                  </a:lnTo>
                  <a:lnTo>
                    <a:pt x="876" y="731"/>
                  </a:lnTo>
                  <a:lnTo>
                    <a:pt x="879" y="734"/>
                  </a:lnTo>
                  <a:lnTo>
                    <a:pt x="882" y="736"/>
                  </a:lnTo>
                  <a:lnTo>
                    <a:pt x="886" y="737"/>
                  </a:lnTo>
                  <a:lnTo>
                    <a:pt x="891" y="741"/>
                  </a:lnTo>
                  <a:lnTo>
                    <a:pt x="894" y="742"/>
                  </a:lnTo>
                  <a:lnTo>
                    <a:pt x="897" y="742"/>
                  </a:lnTo>
                  <a:lnTo>
                    <a:pt x="902" y="744"/>
                  </a:lnTo>
                  <a:lnTo>
                    <a:pt x="906" y="745"/>
                  </a:lnTo>
                  <a:lnTo>
                    <a:pt x="911" y="747"/>
                  </a:lnTo>
                  <a:lnTo>
                    <a:pt x="915" y="747"/>
                  </a:lnTo>
                  <a:lnTo>
                    <a:pt x="920" y="747"/>
                  </a:lnTo>
                  <a:lnTo>
                    <a:pt x="924" y="748"/>
                  </a:lnTo>
                  <a:lnTo>
                    <a:pt x="929" y="750"/>
                  </a:lnTo>
                  <a:lnTo>
                    <a:pt x="933" y="751"/>
                  </a:lnTo>
                  <a:lnTo>
                    <a:pt x="938" y="753"/>
                  </a:lnTo>
                  <a:lnTo>
                    <a:pt x="942" y="754"/>
                  </a:lnTo>
                  <a:lnTo>
                    <a:pt x="945" y="756"/>
                  </a:lnTo>
                  <a:lnTo>
                    <a:pt x="950" y="757"/>
                  </a:lnTo>
                  <a:lnTo>
                    <a:pt x="953" y="760"/>
                  </a:lnTo>
                  <a:lnTo>
                    <a:pt x="956" y="762"/>
                  </a:lnTo>
                  <a:lnTo>
                    <a:pt x="962" y="765"/>
                  </a:lnTo>
                  <a:lnTo>
                    <a:pt x="968" y="768"/>
                  </a:lnTo>
                  <a:lnTo>
                    <a:pt x="972" y="771"/>
                  </a:lnTo>
                  <a:lnTo>
                    <a:pt x="977" y="774"/>
                  </a:lnTo>
                  <a:lnTo>
                    <a:pt x="981" y="774"/>
                  </a:lnTo>
                  <a:lnTo>
                    <a:pt x="986" y="775"/>
                  </a:lnTo>
                  <a:lnTo>
                    <a:pt x="992" y="774"/>
                  </a:lnTo>
                  <a:lnTo>
                    <a:pt x="998" y="774"/>
                  </a:lnTo>
                  <a:lnTo>
                    <a:pt x="1000" y="774"/>
                  </a:lnTo>
                  <a:lnTo>
                    <a:pt x="1004" y="772"/>
                  </a:lnTo>
                  <a:lnTo>
                    <a:pt x="1007" y="771"/>
                  </a:lnTo>
                  <a:lnTo>
                    <a:pt x="1012" y="771"/>
                  </a:lnTo>
                  <a:lnTo>
                    <a:pt x="1016" y="768"/>
                  </a:lnTo>
                  <a:lnTo>
                    <a:pt x="1021" y="766"/>
                  </a:lnTo>
                  <a:lnTo>
                    <a:pt x="1025" y="765"/>
                  </a:lnTo>
                  <a:lnTo>
                    <a:pt x="1031" y="762"/>
                  </a:lnTo>
                  <a:lnTo>
                    <a:pt x="1036" y="760"/>
                  </a:lnTo>
                  <a:lnTo>
                    <a:pt x="1040" y="757"/>
                  </a:lnTo>
                  <a:lnTo>
                    <a:pt x="1043" y="754"/>
                  </a:lnTo>
                  <a:lnTo>
                    <a:pt x="1049" y="751"/>
                  </a:lnTo>
                  <a:lnTo>
                    <a:pt x="1052" y="748"/>
                  </a:lnTo>
                  <a:lnTo>
                    <a:pt x="1055" y="744"/>
                  </a:lnTo>
                  <a:lnTo>
                    <a:pt x="1060" y="741"/>
                  </a:lnTo>
                  <a:lnTo>
                    <a:pt x="1064" y="737"/>
                  </a:lnTo>
                  <a:lnTo>
                    <a:pt x="1067" y="733"/>
                  </a:lnTo>
                  <a:lnTo>
                    <a:pt x="1070" y="730"/>
                  </a:lnTo>
                  <a:lnTo>
                    <a:pt x="1075" y="725"/>
                  </a:lnTo>
                  <a:lnTo>
                    <a:pt x="1078" y="722"/>
                  </a:lnTo>
                  <a:lnTo>
                    <a:pt x="1086" y="715"/>
                  </a:lnTo>
                  <a:lnTo>
                    <a:pt x="1093" y="709"/>
                  </a:lnTo>
                  <a:lnTo>
                    <a:pt x="1095" y="704"/>
                  </a:lnTo>
                  <a:lnTo>
                    <a:pt x="1099" y="700"/>
                  </a:lnTo>
                  <a:lnTo>
                    <a:pt x="1102" y="697"/>
                  </a:lnTo>
                  <a:lnTo>
                    <a:pt x="1107" y="694"/>
                  </a:lnTo>
                  <a:lnTo>
                    <a:pt x="1110" y="691"/>
                  </a:lnTo>
                  <a:lnTo>
                    <a:pt x="1113" y="688"/>
                  </a:lnTo>
                  <a:lnTo>
                    <a:pt x="1117" y="685"/>
                  </a:lnTo>
                  <a:lnTo>
                    <a:pt x="1122" y="683"/>
                  </a:lnTo>
                  <a:lnTo>
                    <a:pt x="1125" y="680"/>
                  </a:lnTo>
                  <a:lnTo>
                    <a:pt x="1129" y="679"/>
                  </a:lnTo>
                  <a:lnTo>
                    <a:pt x="1132" y="676"/>
                  </a:lnTo>
                  <a:lnTo>
                    <a:pt x="1138" y="676"/>
                  </a:lnTo>
                  <a:lnTo>
                    <a:pt x="1143" y="673"/>
                  </a:lnTo>
                  <a:lnTo>
                    <a:pt x="1147" y="673"/>
                  </a:lnTo>
                  <a:lnTo>
                    <a:pt x="1152" y="673"/>
                  </a:lnTo>
                  <a:lnTo>
                    <a:pt x="1158" y="673"/>
                  </a:lnTo>
                  <a:lnTo>
                    <a:pt x="1164" y="673"/>
                  </a:lnTo>
                  <a:lnTo>
                    <a:pt x="1168" y="673"/>
                  </a:lnTo>
                  <a:lnTo>
                    <a:pt x="1171" y="671"/>
                  </a:lnTo>
                  <a:lnTo>
                    <a:pt x="1176" y="671"/>
                  </a:lnTo>
                  <a:lnTo>
                    <a:pt x="1181" y="671"/>
                  </a:lnTo>
                  <a:lnTo>
                    <a:pt x="1185" y="670"/>
                  </a:lnTo>
                  <a:lnTo>
                    <a:pt x="1188" y="668"/>
                  </a:lnTo>
                  <a:lnTo>
                    <a:pt x="1193" y="667"/>
                  </a:lnTo>
                  <a:lnTo>
                    <a:pt x="1200" y="664"/>
                  </a:lnTo>
                  <a:lnTo>
                    <a:pt x="1208" y="659"/>
                  </a:lnTo>
                  <a:lnTo>
                    <a:pt x="1214" y="653"/>
                  </a:lnTo>
                  <a:lnTo>
                    <a:pt x="1220" y="649"/>
                  </a:lnTo>
                  <a:lnTo>
                    <a:pt x="1226" y="641"/>
                  </a:lnTo>
                  <a:lnTo>
                    <a:pt x="1232" y="635"/>
                  </a:lnTo>
                  <a:lnTo>
                    <a:pt x="1239" y="629"/>
                  </a:lnTo>
                  <a:lnTo>
                    <a:pt x="1245" y="621"/>
                  </a:lnTo>
                  <a:lnTo>
                    <a:pt x="1251" y="615"/>
                  </a:lnTo>
                  <a:lnTo>
                    <a:pt x="1257" y="608"/>
                  </a:lnTo>
                  <a:lnTo>
                    <a:pt x="1260" y="605"/>
                  </a:lnTo>
                  <a:lnTo>
                    <a:pt x="1265" y="603"/>
                  </a:lnTo>
                  <a:lnTo>
                    <a:pt x="1268" y="599"/>
                  </a:lnTo>
                  <a:lnTo>
                    <a:pt x="1272" y="596"/>
                  </a:lnTo>
                  <a:lnTo>
                    <a:pt x="1279" y="593"/>
                  </a:lnTo>
                  <a:lnTo>
                    <a:pt x="1285" y="590"/>
                  </a:lnTo>
                  <a:lnTo>
                    <a:pt x="1292" y="587"/>
                  </a:lnTo>
                  <a:lnTo>
                    <a:pt x="1300" y="584"/>
                  </a:lnTo>
                  <a:lnTo>
                    <a:pt x="1306" y="581"/>
                  </a:lnTo>
                  <a:lnTo>
                    <a:pt x="1313" y="578"/>
                  </a:lnTo>
                  <a:lnTo>
                    <a:pt x="1321" y="575"/>
                  </a:lnTo>
                  <a:lnTo>
                    <a:pt x="1327" y="573"/>
                  </a:lnTo>
                  <a:lnTo>
                    <a:pt x="1334" y="570"/>
                  </a:lnTo>
                  <a:lnTo>
                    <a:pt x="1340" y="567"/>
                  </a:lnTo>
                  <a:lnTo>
                    <a:pt x="1348" y="564"/>
                  </a:lnTo>
                  <a:lnTo>
                    <a:pt x="1355" y="561"/>
                  </a:lnTo>
                  <a:lnTo>
                    <a:pt x="1361" y="558"/>
                  </a:lnTo>
                  <a:lnTo>
                    <a:pt x="1369" y="555"/>
                  </a:lnTo>
                  <a:lnTo>
                    <a:pt x="1377" y="552"/>
                  </a:lnTo>
                  <a:lnTo>
                    <a:pt x="1384" y="551"/>
                  </a:lnTo>
                  <a:lnTo>
                    <a:pt x="1389" y="546"/>
                  </a:lnTo>
                  <a:lnTo>
                    <a:pt x="1396" y="543"/>
                  </a:lnTo>
                  <a:lnTo>
                    <a:pt x="1402" y="539"/>
                  </a:lnTo>
                  <a:lnTo>
                    <a:pt x="1410" y="535"/>
                  </a:lnTo>
                  <a:lnTo>
                    <a:pt x="1416" y="531"/>
                  </a:lnTo>
                  <a:lnTo>
                    <a:pt x="1422" y="526"/>
                  </a:lnTo>
                  <a:lnTo>
                    <a:pt x="1428" y="523"/>
                  </a:lnTo>
                  <a:lnTo>
                    <a:pt x="1434" y="519"/>
                  </a:lnTo>
                  <a:lnTo>
                    <a:pt x="1440" y="513"/>
                  </a:lnTo>
                  <a:lnTo>
                    <a:pt x="1446" y="508"/>
                  </a:lnTo>
                  <a:lnTo>
                    <a:pt x="1452" y="504"/>
                  </a:lnTo>
                  <a:lnTo>
                    <a:pt x="1458" y="498"/>
                  </a:lnTo>
                  <a:lnTo>
                    <a:pt x="1462" y="492"/>
                  </a:lnTo>
                  <a:lnTo>
                    <a:pt x="1467" y="486"/>
                  </a:lnTo>
                  <a:lnTo>
                    <a:pt x="1473" y="480"/>
                  </a:lnTo>
                  <a:lnTo>
                    <a:pt x="1478" y="474"/>
                  </a:lnTo>
                  <a:lnTo>
                    <a:pt x="1476" y="468"/>
                  </a:lnTo>
                  <a:lnTo>
                    <a:pt x="1475" y="463"/>
                  </a:lnTo>
                  <a:lnTo>
                    <a:pt x="1473" y="459"/>
                  </a:lnTo>
                  <a:lnTo>
                    <a:pt x="1473" y="456"/>
                  </a:lnTo>
                  <a:lnTo>
                    <a:pt x="1475" y="450"/>
                  </a:lnTo>
                  <a:lnTo>
                    <a:pt x="1478" y="444"/>
                  </a:lnTo>
                  <a:lnTo>
                    <a:pt x="1481" y="439"/>
                  </a:lnTo>
                  <a:lnTo>
                    <a:pt x="1487" y="436"/>
                  </a:lnTo>
                  <a:lnTo>
                    <a:pt x="1493" y="433"/>
                  </a:lnTo>
                  <a:lnTo>
                    <a:pt x="1500" y="431"/>
                  </a:lnTo>
                  <a:lnTo>
                    <a:pt x="1503" y="430"/>
                  </a:lnTo>
                  <a:lnTo>
                    <a:pt x="1506" y="428"/>
                  </a:lnTo>
                  <a:lnTo>
                    <a:pt x="1509" y="427"/>
                  </a:lnTo>
                  <a:lnTo>
                    <a:pt x="1514" y="427"/>
                  </a:lnTo>
                  <a:lnTo>
                    <a:pt x="1521" y="424"/>
                  </a:lnTo>
                  <a:lnTo>
                    <a:pt x="1527" y="422"/>
                  </a:lnTo>
                  <a:lnTo>
                    <a:pt x="1533" y="418"/>
                  </a:lnTo>
                  <a:lnTo>
                    <a:pt x="1539" y="415"/>
                  </a:lnTo>
                  <a:lnTo>
                    <a:pt x="1544" y="409"/>
                  </a:lnTo>
                  <a:lnTo>
                    <a:pt x="1547" y="404"/>
                  </a:lnTo>
                  <a:lnTo>
                    <a:pt x="1550" y="400"/>
                  </a:lnTo>
                  <a:lnTo>
                    <a:pt x="1553" y="395"/>
                  </a:lnTo>
                  <a:lnTo>
                    <a:pt x="1554" y="392"/>
                  </a:lnTo>
                  <a:lnTo>
                    <a:pt x="1557" y="389"/>
                  </a:lnTo>
                  <a:lnTo>
                    <a:pt x="1563" y="383"/>
                  </a:lnTo>
                  <a:lnTo>
                    <a:pt x="1570" y="379"/>
                  </a:lnTo>
                  <a:lnTo>
                    <a:pt x="1576" y="373"/>
                  </a:lnTo>
                  <a:lnTo>
                    <a:pt x="1582" y="368"/>
                  </a:lnTo>
                  <a:lnTo>
                    <a:pt x="1588" y="365"/>
                  </a:lnTo>
                  <a:lnTo>
                    <a:pt x="1595" y="362"/>
                  </a:lnTo>
                  <a:lnTo>
                    <a:pt x="1601" y="358"/>
                  </a:lnTo>
                  <a:lnTo>
                    <a:pt x="1609" y="355"/>
                  </a:lnTo>
                  <a:lnTo>
                    <a:pt x="1612" y="355"/>
                  </a:lnTo>
                  <a:lnTo>
                    <a:pt x="1616" y="353"/>
                  </a:lnTo>
                  <a:lnTo>
                    <a:pt x="1619" y="352"/>
                  </a:lnTo>
                  <a:lnTo>
                    <a:pt x="1624" y="350"/>
                  </a:lnTo>
                  <a:lnTo>
                    <a:pt x="1630" y="349"/>
                  </a:lnTo>
                  <a:lnTo>
                    <a:pt x="1637" y="346"/>
                  </a:lnTo>
                  <a:lnTo>
                    <a:pt x="1640" y="344"/>
                  </a:lnTo>
                  <a:lnTo>
                    <a:pt x="1645" y="343"/>
                  </a:lnTo>
                  <a:lnTo>
                    <a:pt x="1649" y="341"/>
                  </a:lnTo>
                  <a:lnTo>
                    <a:pt x="1654" y="341"/>
                  </a:lnTo>
                  <a:lnTo>
                    <a:pt x="1651" y="337"/>
                  </a:lnTo>
                  <a:lnTo>
                    <a:pt x="1649" y="332"/>
                  </a:lnTo>
                  <a:lnTo>
                    <a:pt x="1649" y="329"/>
                  </a:lnTo>
                  <a:lnTo>
                    <a:pt x="1649" y="324"/>
                  </a:lnTo>
                  <a:lnTo>
                    <a:pt x="1649" y="318"/>
                  </a:lnTo>
                  <a:lnTo>
                    <a:pt x="1652" y="312"/>
                  </a:lnTo>
                  <a:lnTo>
                    <a:pt x="1655" y="306"/>
                  </a:lnTo>
                  <a:lnTo>
                    <a:pt x="1660" y="303"/>
                  </a:lnTo>
                  <a:lnTo>
                    <a:pt x="1666" y="299"/>
                  </a:lnTo>
                  <a:lnTo>
                    <a:pt x="1672" y="296"/>
                  </a:lnTo>
                  <a:lnTo>
                    <a:pt x="1678" y="291"/>
                  </a:lnTo>
                  <a:lnTo>
                    <a:pt x="1684" y="287"/>
                  </a:lnTo>
                  <a:lnTo>
                    <a:pt x="1692" y="284"/>
                  </a:lnTo>
                  <a:lnTo>
                    <a:pt x="1699" y="281"/>
                  </a:lnTo>
                  <a:lnTo>
                    <a:pt x="1705" y="276"/>
                  </a:lnTo>
                  <a:lnTo>
                    <a:pt x="1711" y="272"/>
                  </a:lnTo>
                  <a:lnTo>
                    <a:pt x="1717" y="267"/>
                  </a:lnTo>
                  <a:lnTo>
                    <a:pt x="1722" y="263"/>
                  </a:lnTo>
                  <a:lnTo>
                    <a:pt x="1729" y="258"/>
                  </a:lnTo>
                  <a:lnTo>
                    <a:pt x="1737" y="254"/>
                  </a:lnTo>
                  <a:lnTo>
                    <a:pt x="1740" y="252"/>
                  </a:lnTo>
                  <a:lnTo>
                    <a:pt x="1744" y="251"/>
                  </a:lnTo>
                  <a:lnTo>
                    <a:pt x="1747" y="248"/>
                  </a:lnTo>
                  <a:lnTo>
                    <a:pt x="1752" y="246"/>
                  </a:lnTo>
                  <a:lnTo>
                    <a:pt x="1758" y="240"/>
                  </a:lnTo>
                  <a:lnTo>
                    <a:pt x="1764" y="236"/>
                  </a:lnTo>
                  <a:lnTo>
                    <a:pt x="1772" y="231"/>
                  </a:lnTo>
                  <a:lnTo>
                    <a:pt x="1778" y="226"/>
                  </a:lnTo>
                  <a:lnTo>
                    <a:pt x="1784" y="220"/>
                  </a:lnTo>
                  <a:lnTo>
                    <a:pt x="1791" y="216"/>
                  </a:lnTo>
                  <a:lnTo>
                    <a:pt x="1797" y="210"/>
                  </a:lnTo>
                  <a:lnTo>
                    <a:pt x="1805" y="207"/>
                  </a:lnTo>
                  <a:lnTo>
                    <a:pt x="1811" y="201"/>
                  </a:lnTo>
                  <a:lnTo>
                    <a:pt x="1818" y="196"/>
                  </a:lnTo>
                  <a:lnTo>
                    <a:pt x="1821" y="195"/>
                  </a:lnTo>
                  <a:lnTo>
                    <a:pt x="1826" y="192"/>
                  </a:lnTo>
                  <a:lnTo>
                    <a:pt x="1830" y="190"/>
                  </a:lnTo>
                  <a:lnTo>
                    <a:pt x="1833" y="189"/>
                  </a:lnTo>
                  <a:lnTo>
                    <a:pt x="1836" y="181"/>
                  </a:lnTo>
                  <a:lnTo>
                    <a:pt x="1838" y="174"/>
                  </a:lnTo>
                  <a:lnTo>
                    <a:pt x="1839" y="168"/>
                  </a:lnTo>
                  <a:lnTo>
                    <a:pt x="1842" y="162"/>
                  </a:lnTo>
                  <a:lnTo>
                    <a:pt x="1844" y="154"/>
                  </a:lnTo>
                  <a:lnTo>
                    <a:pt x="1847" y="148"/>
                  </a:lnTo>
                  <a:lnTo>
                    <a:pt x="1850" y="142"/>
                  </a:lnTo>
                  <a:lnTo>
                    <a:pt x="1853" y="136"/>
                  </a:lnTo>
                  <a:lnTo>
                    <a:pt x="1855" y="130"/>
                  </a:lnTo>
                  <a:lnTo>
                    <a:pt x="1859" y="124"/>
                  </a:lnTo>
                  <a:lnTo>
                    <a:pt x="1862" y="118"/>
                  </a:lnTo>
                  <a:lnTo>
                    <a:pt x="1867" y="112"/>
                  </a:lnTo>
                  <a:lnTo>
                    <a:pt x="1871" y="106"/>
                  </a:lnTo>
                  <a:lnTo>
                    <a:pt x="1876" y="101"/>
                  </a:lnTo>
                  <a:lnTo>
                    <a:pt x="1880" y="95"/>
                  </a:lnTo>
                  <a:lnTo>
                    <a:pt x="1888" y="91"/>
                  </a:lnTo>
                  <a:lnTo>
                    <a:pt x="1886" y="85"/>
                  </a:lnTo>
                  <a:lnTo>
                    <a:pt x="1885" y="80"/>
                  </a:lnTo>
                  <a:lnTo>
                    <a:pt x="1883" y="76"/>
                  </a:lnTo>
                  <a:lnTo>
                    <a:pt x="1882" y="73"/>
                  </a:lnTo>
                  <a:lnTo>
                    <a:pt x="1879" y="68"/>
                  </a:lnTo>
                  <a:lnTo>
                    <a:pt x="1876" y="65"/>
                  </a:lnTo>
                  <a:lnTo>
                    <a:pt x="1871" y="62"/>
                  </a:lnTo>
                  <a:lnTo>
                    <a:pt x="1868" y="61"/>
                  </a:lnTo>
                  <a:lnTo>
                    <a:pt x="1864" y="58"/>
                  </a:lnTo>
                  <a:lnTo>
                    <a:pt x="1859" y="56"/>
                  </a:lnTo>
                  <a:lnTo>
                    <a:pt x="1855" y="55"/>
                  </a:lnTo>
                  <a:lnTo>
                    <a:pt x="1850" y="55"/>
                  </a:lnTo>
                  <a:lnTo>
                    <a:pt x="1844" y="53"/>
                  </a:lnTo>
                  <a:lnTo>
                    <a:pt x="1839" y="52"/>
                  </a:lnTo>
                  <a:lnTo>
                    <a:pt x="1835" y="52"/>
                  </a:lnTo>
                  <a:lnTo>
                    <a:pt x="1830" y="52"/>
                  </a:lnTo>
                  <a:lnTo>
                    <a:pt x="1826" y="49"/>
                  </a:lnTo>
                  <a:lnTo>
                    <a:pt x="1821" y="44"/>
                  </a:lnTo>
                  <a:lnTo>
                    <a:pt x="1817" y="38"/>
                  </a:lnTo>
                  <a:lnTo>
                    <a:pt x="1814" y="32"/>
                  </a:lnTo>
                  <a:lnTo>
                    <a:pt x="1809" y="26"/>
                  </a:lnTo>
                  <a:lnTo>
                    <a:pt x="1805" y="20"/>
                  </a:lnTo>
                  <a:lnTo>
                    <a:pt x="1800" y="17"/>
                  </a:lnTo>
                  <a:lnTo>
                    <a:pt x="1794" y="17"/>
                  </a:lnTo>
                  <a:lnTo>
                    <a:pt x="1793" y="17"/>
                  </a:lnTo>
                  <a:lnTo>
                    <a:pt x="1793" y="23"/>
                  </a:lnTo>
                  <a:lnTo>
                    <a:pt x="1793" y="26"/>
                  </a:lnTo>
                  <a:lnTo>
                    <a:pt x="1793" y="30"/>
                  </a:lnTo>
                  <a:lnTo>
                    <a:pt x="1793" y="34"/>
                  </a:lnTo>
                  <a:lnTo>
                    <a:pt x="1794" y="38"/>
                  </a:lnTo>
                  <a:lnTo>
                    <a:pt x="1794" y="43"/>
                  </a:lnTo>
                  <a:lnTo>
                    <a:pt x="1794" y="47"/>
                  </a:lnTo>
                  <a:lnTo>
                    <a:pt x="1794" y="50"/>
                  </a:lnTo>
                  <a:lnTo>
                    <a:pt x="1796" y="55"/>
                  </a:lnTo>
                  <a:lnTo>
                    <a:pt x="1796" y="59"/>
                  </a:lnTo>
                  <a:lnTo>
                    <a:pt x="1793" y="61"/>
                  </a:lnTo>
                  <a:lnTo>
                    <a:pt x="1796" y="65"/>
                  </a:lnTo>
                  <a:lnTo>
                    <a:pt x="1799" y="68"/>
                  </a:lnTo>
                  <a:lnTo>
                    <a:pt x="1802" y="73"/>
                  </a:lnTo>
                  <a:lnTo>
                    <a:pt x="1805" y="76"/>
                  </a:lnTo>
                  <a:lnTo>
                    <a:pt x="1811" y="82"/>
                  </a:lnTo>
                  <a:lnTo>
                    <a:pt x="1814" y="86"/>
                  </a:lnTo>
                  <a:lnTo>
                    <a:pt x="1815" y="91"/>
                  </a:lnTo>
                  <a:lnTo>
                    <a:pt x="1814" y="98"/>
                  </a:lnTo>
                  <a:lnTo>
                    <a:pt x="1811" y="101"/>
                  </a:lnTo>
                  <a:lnTo>
                    <a:pt x="1808" y="106"/>
                  </a:lnTo>
                  <a:lnTo>
                    <a:pt x="1803" y="112"/>
                  </a:lnTo>
                  <a:lnTo>
                    <a:pt x="1797" y="119"/>
                  </a:lnTo>
                  <a:lnTo>
                    <a:pt x="1797" y="124"/>
                  </a:lnTo>
                  <a:lnTo>
                    <a:pt x="1796" y="128"/>
                  </a:lnTo>
                  <a:lnTo>
                    <a:pt x="1796" y="133"/>
                  </a:lnTo>
                  <a:lnTo>
                    <a:pt x="1794" y="139"/>
                  </a:lnTo>
                  <a:lnTo>
                    <a:pt x="1793" y="144"/>
                  </a:lnTo>
                  <a:lnTo>
                    <a:pt x="1793" y="148"/>
                  </a:lnTo>
                  <a:lnTo>
                    <a:pt x="1791" y="153"/>
                  </a:lnTo>
                  <a:lnTo>
                    <a:pt x="1791" y="157"/>
                  </a:lnTo>
                  <a:lnTo>
                    <a:pt x="1788" y="162"/>
                  </a:lnTo>
                  <a:lnTo>
                    <a:pt x="1785" y="166"/>
                  </a:lnTo>
                  <a:lnTo>
                    <a:pt x="1782" y="169"/>
                  </a:lnTo>
                  <a:lnTo>
                    <a:pt x="1779" y="174"/>
                  </a:lnTo>
                  <a:lnTo>
                    <a:pt x="1775" y="177"/>
                  </a:lnTo>
                  <a:lnTo>
                    <a:pt x="1772" y="180"/>
                  </a:lnTo>
                  <a:lnTo>
                    <a:pt x="1767" y="183"/>
                  </a:lnTo>
                  <a:lnTo>
                    <a:pt x="1761" y="184"/>
                  </a:lnTo>
                  <a:lnTo>
                    <a:pt x="1755" y="190"/>
                  </a:lnTo>
                  <a:lnTo>
                    <a:pt x="1749" y="195"/>
                  </a:lnTo>
                  <a:lnTo>
                    <a:pt x="1744" y="196"/>
                  </a:lnTo>
                  <a:lnTo>
                    <a:pt x="1741" y="199"/>
                  </a:lnTo>
                  <a:lnTo>
                    <a:pt x="1737" y="201"/>
                  </a:lnTo>
                  <a:lnTo>
                    <a:pt x="1734" y="202"/>
                  </a:lnTo>
                  <a:lnTo>
                    <a:pt x="1729" y="204"/>
                  </a:lnTo>
                  <a:lnTo>
                    <a:pt x="1725" y="205"/>
                  </a:lnTo>
                  <a:lnTo>
                    <a:pt x="1722" y="207"/>
                  </a:lnTo>
                  <a:lnTo>
                    <a:pt x="1717" y="208"/>
                  </a:lnTo>
                  <a:lnTo>
                    <a:pt x="1713" y="208"/>
                  </a:lnTo>
                  <a:lnTo>
                    <a:pt x="1710" y="210"/>
                  </a:lnTo>
                  <a:lnTo>
                    <a:pt x="1705" y="211"/>
                  </a:lnTo>
                  <a:lnTo>
                    <a:pt x="1702" y="213"/>
                  </a:lnTo>
                  <a:lnTo>
                    <a:pt x="1698" y="214"/>
                  </a:lnTo>
                  <a:lnTo>
                    <a:pt x="1695" y="214"/>
                  </a:lnTo>
                  <a:lnTo>
                    <a:pt x="1692" y="216"/>
                  </a:lnTo>
                  <a:lnTo>
                    <a:pt x="1689" y="219"/>
                  </a:lnTo>
                  <a:lnTo>
                    <a:pt x="1683" y="222"/>
                  </a:lnTo>
                  <a:lnTo>
                    <a:pt x="1678" y="228"/>
                  </a:lnTo>
                  <a:lnTo>
                    <a:pt x="1674" y="232"/>
                  </a:lnTo>
                  <a:lnTo>
                    <a:pt x="1674" y="240"/>
                  </a:lnTo>
                  <a:lnTo>
                    <a:pt x="1672" y="245"/>
                  </a:lnTo>
                  <a:lnTo>
                    <a:pt x="1672" y="249"/>
                  </a:lnTo>
                  <a:lnTo>
                    <a:pt x="1672" y="254"/>
                  </a:lnTo>
                  <a:lnTo>
                    <a:pt x="1674" y="260"/>
                  </a:lnTo>
                  <a:lnTo>
                    <a:pt x="1668" y="261"/>
                  </a:lnTo>
                  <a:lnTo>
                    <a:pt x="1663" y="263"/>
                  </a:lnTo>
                  <a:lnTo>
                    <a:pt x="1657" y="266"/>
                  </a:lnTo>
                  <a:lnTo>
                    <a:pt x="1652" y="269"/>
                  </a:lnTo>
                  <a:lnTo>
                    <a:pt x="1646" y="270"/>
                  </a:lnTo>
                  <a:lnTo>
                    <a:pt x="1642" y="273"/>
                  </a:lnTo>
                  <a:lnTo>
                    <a:pt x="1637" y="276"/>
                  </a:lnTo>
                  <a:lnTo>
                    <a:pt x="1633" y="279"/>
                  </a:lnTo>
                  <a:lnTo>
                    <a:pt x="1628" y="282"/>
                  </a:lnTo>
                  <a:lnTo>
                    <a:pt x="1624" y="285"/>
                  </a:lnTo>
                  <a:lnTo>
                    <a:pt x="1619" y="290"/>
                  </a:lnTo>
                  <a:lnTo>
                    <a:pt x="1615" y="293"/>
                  </a:lnTo>
                  <a:lnTo>
                    <a:pt x="1610" y="297"/>
                  </a:lnTo>
                  <a:lnTo>
                    <a:pt x="1606" y="300"/>
                  </a:lnTo>
                  <a:lnTo>
                    <a:pt x="1601" y="305"/>
                  </a:lnTo>
                  <a:lnTo>
                    <a:pt x="1597" y="309"/>
                  </a:lnTo>
                  <a:lnTo>
                    <a:pt x="1591" y="311"/>
                  </a:lnTo>
                  <a:lnTo>
                    <a:pt x="1586" y="315"/>
                  </a:lnTo>
                  <a:lnTo>
                    <a:pt x="1582" y="318"/>
                  </a:lnTo>
                  <a:lnTo>
                    <a:pt x="1579" y="323"/>
                  </a:lnTo>
                  <a:lnTo>
                    <a:pt x="1573" y="324"/>
                  </a:lnTo>
                  <a:lnTo>
                    <a:pt x="1568" y="329"/>
                  </a:lnTo>
                  <a:lnTo>
                    <a:pt x="1563" y="330"/>
                  </a:lnTo>
                  <a:lnTo>
                    <a:pt x="1559" y="335"/>
                  </a:lnTo>
                  <a:lnTo>
                    <a:pt x="1553" y="337"/>
                  </a:lnTo>
                  <a:lnTo>
                    <a:pt x="1548" y="340"/>
                  </a:lnTo>
                  <a:lnTo>
                    <a:pt x="1544" y="341"/>
                  </a:lnTo>
                  <a:lnTo>
                    <a:pt x="1539" y="344"/>
                  </a:lnTo>
                  <a:lnTo>
                    <a:pt x="1533" y="346"/>
                  </a:lnTo>
                  <a:lnTo>
                    <a:pt x="1527" y="349"/>
                  </a:lnTo>
                  <a:lnTo>
                    <a:pt x="1523" y="349"/>
                  </a:lnTo>
                  <a:lnTo>
                    <a:pt x="1518" y="350"/>
                  </a:lnTo>
                  <a:lnTo>
                    <a:pt x="1512" y="355"/>
                  </a:lnTo>
                  <a:lnTo>
                    <a:pt x="1508" y="361"/>
                  </a:lnTo>
                  <a:lnTo>
                    <a:pt x="1502" y="364"/>
                  </a:lnTo>
                  <a:lnTo>
                    <a:pt x="1496" y="367"/>
                  </a:lnTo>
                  <a:lnTo>
                    <a:pt x="1488" y="370"/>
                  </a:lnTo>
                  <a:lnTo>
                    <a:pt x="1482" y="373"/>
                  </a:lnTo>
                  <a:lnTo>
                    <a:pt x="1476" y="374"/>
                  </a:lnTo>
                  <a:lnTo>
                    <a:pt x="1470" y="377"/>
                  </a:lnTo>
                  <a:lnTo>
                    <a:pt x="1462" y="379"/>
                  </a:lnTo>
                  <a:lnTo>
                    <a:pt x="1456" y="380"/>
                  </a:lnTo>
                  <a:lnTo>
                    <a:pt x="1450" y="383"/>
                  </a:lnTo>
                  <a:lnTo>
                    <a:pt x="1444" y="388"/>
                  </a:lnTo>
                  <a:lnTo>
                    <a:pt x="1438" y="392"/>
                  </a:lnTo>
                  <a:lnTo>
                    <a:pt x="1432" y="397"/>
                  </a:lnTo>
                  <a:lnTo>
                    <a:pt x="1429" y="398"/>
                  </a:lnTo>
                  <a:lnTo>
                    <a:pt x="1426" y="403"/>
                  </a:lnTo>
                  <a:lnTo>
                    <a:pt x="1425" y="406"/>
                  </a:lnTo>
                  <a:lnTo>
                    <a:pt x="1423" y="410"/>
                  </a:lnTo>
                  <a:lnTo>
                    <a:pt x="1416" y="416"/>
                  </a:lnTo>
                  <a:lnTo>
                    <a:pt x="1410" y="422"/>
                  </a:lnTo>
                  <a:lnTo>
                    <a:pt x="1404" y="428"/>
                  </a:lnTo>
                  <a:lnTo>
                    <a:pt x="1398" y="433"/>
                  </a:lnTo>
                  <a:lnTo>
                    <a:pt x="1390" y="438"/>
                  </a:lnTo>
                  <a:lnTo>
                    <a:pt x="1384" y="444"/>
                  </a:lnTo>
                  <a:lnTo>
                    <a:pt x="1378" y="448"/>
                  </a:lnTo>
                  <a:lnTo>
                    <a:pt x="1372" y="453"/>
                  </a:lnTo>
                  <a:lnTo>
                    <a:pt x="1364" y="457"/>
                  </a:lnTo>
                  <a:lnTo>
                    <a:pt x="1358" y="462"/>
                  </a:lnTo>
                  <a:lnTo>
                    <a:pt x="1351" y="466"/>
                  </a:lnTo>
                  <a:lnTo>
                    <a:pt x="1345" y="471"/>
                  </a:lnTo>
                  <a:lnTo>
                    <a:pt x="1337" y="475"/>
                  </a:lnTo>
                  <a:lnTo>
                    <a:pt x="1330" y="481"/>
                  </a:lnTo>
                  <a:lnTo>
                    <a:pt x="1322" y="486"/>
                  </a:lnTo>
                  <a:lnTo>
                    <a:pt x="1316" y="492"/>
                  </a:lnTo>
                  <a:lnTo>
                    <a:pt x="1315" y="498"/>
                  </a:lnTo>
                  <a:lnTo>
                    <a:pt x="1313" y="504"/>
                  </a:lnTo>
                  <a:lnTo>
                    <a:pt x="1310" y="508"/>
                  </a:lnTo>
                  <a:lnTo>
                    <a:pt x="1309" y="513"/>
                  </a:lnTo>
                  <a:lnTo>
                    <a:pt x="1306" y="517"/>
                  </a:lnTo>
                  <a:lnTo>
                    <a:pt x="1303" y="522"/>
                  </a:lnTo>
                  <a:lnTo>
                    <a:pt x="1298" y="526"/>
                  </a:lnTo>
                  <a:lnTo>
                    <a:pt x="1295" y="531"/>
                  </a:lnTo>
                  <a:lnTo>
                    <a:pt x="1291" y="532"/>
                  </a:lnTo>
                  <a:lnTo>
                    <a:pt x="1286" y="537"/>
                  </a:lnTo>
                  <a:lnTo>
                    <a:pt x="1282" y="539"/>
                  </a:lnTo>
                  <a:lnTo>
                    <a:pt x="1277" y="543"/>
                  </a:lnTo>
                  <a:lnTo>
                    <a:pt x="1271" y="545"/>
                  </a:lnTo>
                  <a:lnTo>
                    <a:pt x="1266" y="548"/>
                  </a:lnTo>
                  <a:lnTo>
                    <a:pt x="1260" y="551"/>
                  </a:lnTo>
                  <a:lnTo>
                    <a:pt x="1256" y="554"/>
                  </a:lnTo>
                  <a:lnTo>
                    <a:pt x="1250" y="555"/>
                  </a:lnTo>
                  <a:lnTo>
                    <a:pt x="1244" y="558"/>
                  </a:lnTo>
                  <a:lnTo>
                    <a:pt x="1238" y="560"/>
                  </a:lnTo>
                  <a:lnTo>
                    <a:pt x="1232" y="563"/>
                  </a:lnTo>
                  <a:lnTo>
                    <a:pt x="1226" y="564"/>
                  </a:lnTo>
                  <a:lnTo>
                    <a:pt x="1221" y="566"/>
                  </a:lnTo>
                  <a:lnTo>
                    <a:pt x="1215" y="569"/>
                  </a:lnTo>
                  <a:lnTo>
                    <a:pt x="1211" y="572"/>
                  </a:lnTo>
                  <a:lnTo>
                    <a:pt x="1205" y="575"/>
                  </a:lnTo>
                  <a:lnTo>
                    <a:pt x="1200" y="578"/>
                  </a:lnTo>
                  <a:lnTo>
                    <a:pt x="1194" y="582"/>
                  </a:lnTo>
                  <a:lnTo>
                    <a:pt x="1190" y="585"/>
                  </a:lnTo>
                  <a:lnTo>
                    <a:pt x="1185" y="590"/>
                  </a:lnTo>
                  <a:lnTo>
                    <a:pt x="1181" y="593"/>
                  </a:lnTo>
                  <a:lnTo>
                    <a:pt x="1176" y="597"/>
                  </a:lnTo>
                  <a:lnTo>
                    <a:pt x="1173" y="603"/>
                  </a:lnTo>
                  <a:lnTo>
                    <a:pt x="1167" y="603"/>
                  </a:lnTo>
                  <a:lnTo>
                    <a:pt x="1162" y="606"/>
                  </a:lnTo>
                  <a:lnTo>
                    <a:pt x="1156" y="608"/>
                  </a:lnTo>
                  <a:lnTo>
                    <a:pt x="1152" y="609"/>
                  </a:lnTo>
                  <a:lnTo>
                    <a:pt x="1146" y="612"/>
                  </a:lnTo>
                  <a:lnTo>
                    <a:pt x="1141" y="615"/>
                  </a:lnTo>
                  <a:lnTo>
                    <a:pt x="1137" y="618"/>
                  </a:lnTo>
                  <a:lnTo>
                    <a:pt x="1132" y="621"/>
                  </a:lnTo>
                  <a:lnTo>
                    <a:pt x="1126" y="624"/>
                  </a:lnTo>
                  <a:lnTo>
                    <a:pt x="1122" y="627"/>
                  </a:lnTo>
                  <a:lnTo>
                    <a:pt x="1117" y="630"/>
                  </a:lnTo>
                  <a:lnTo>
                    <a:pt x="1113" y="635"/>
                  </a:lnTo>
                  <a:lnTo>
                    <a:pt x="1108" y="638"/>
                  </a:lnTo>
                  <a:lnTo>
                    <a:pt x="1104" y="641"/>
                  </a:lnTo>
                  <a:lnTo>
                    <a:pt x="1099" y="646"/>
                  </a:lnTo>
                  <a:lnTo>
                    <a:pt x="1095" y="650"/>
                  </a:lnTo>
                  <a:lnTo>
                    <a:pt x="1089" y="653"/>
                  </a:lnTo>
                  <a:lnTo>
                    <a:pt x="1084" y="656"/>
                  </a:lnTo>
                  <a:lnTo>
                    <a:pt x="1079" y="659"/>
                  </a:lnTo>
                  <a:lnTo>
                    <a:pt x="1075" y="664"/>
                  </a:lnTo>
                  <a:lnTo>
                    <a:pt x="1069" y="667"/>
                  </a:lnTo>
                  <a:lnTo>
                    <a:pt x="1064" y="670"/>
                  </a:lnTo>
                  <a:lnTo>
                    <a:pt x="1060" y="673"/>
                  </a:lnTo>
                  <a:lnTo>
                    <a:pt x="1055" y="677"/>
                  </a:lnTo>
                  <a:lnTo>
                    <a:pt x="1051" y="679"/>
                  </a:lnTo>
                  <a:lnTo>
                    <a:pt x="1045" y="682"/>
                  </a:lnTo>
                  <a:lnTo>
                    <a:pt x="1039" y="683"/>
                  </a:lnTo>
                  <a:lnTo>
                    <a:pt x="1034" y="686"/>
                  </a:lnTo>
                  <a:lnTo>
                    <a:pt x="1028" y="688"/>
                  </a:lnTo>
                  <a:lnTo>
                    <a:pt x="1024" y="689"/>
                  </a:lnTo>
                  <a:lnTo>
                    <a:pt x="1018" y="691"/>
                  </a:lnTo>
                  <a:lnTo>
                    <a:pt x="1013" y="692"/>
                  </a:lnTo>
                  <a:lnTo>
                    <a:pt x="1007" y="697"/>
                  </a:lnTo>
                  <a:lnTo>
                    <a:pt x="1000" y="703"/>
                  </a:lnTo>
                  <a:lnTo>
                    <a:pt x="995" y="704"/>
                  </a:lnTo>
                  <a:lnTo>
                    <a:pt x="992" y="706"/>
                  </a:lnTo>
                  <a:lnTo>
                    <a:pt x="987" y="707"/>
                  </a:lnTo>
                  <a:lnTo>
                    <a:pt x="984" y="710"/>
                  </a:lnTo>
                  <a:lnTo>
                    <a:pt x="977" y="710"/>
                  </a:lnTo>
                  <a:lnTo>
                    <a:pt x="971" y="709"/>
                  </a:lnTo>
                  <a:lnTo>
                    <a:pt x="968" y="706"/>
                  </a:lnTo>
                  <a:lnTo>
                    <a:pt x="966" y="703"/>
                  </a:lnTo>
                  <a:lnTo>
                    <a:pt x="963" y="697"/>
                  </a:lnTo>
                  <a:lnTo>
                    <a:pt x="962" y="692"/>
                  </a:lnTo>
                  <a:lnTo>
                    <a:pt x="960" y="685"/>
                  </a:lnTo>
                  <a:lnTo>
                    <a:pt x="957" y="679"/>
                  </a:lnTo>
                  <a:lnTo>
                    <a:pt x="954" y="673"/>
                  </a:lnTo>
                  <a:lnTo>
                    <a:pt x="951" y="667"/>
                  </a:lnTo>
                  <a:lnTo>
                    <a:pt x="948" y="661"/>
                  </a:lnTo>
                  <a:lnTo>
                    <a:pt x="944" y="656"/>
                  </a:lnTo>
                  <a:lnTo>
                    <a:pt x="939" y="652"/>
                  </a:lnTo>
                  <a:lnTo>
                    <a:pt x="935" y="647"/>
                  </a:lnTo>
                  <a:lnTo>
                    <a:pt x="930" y="641"/>
                  </a:lnTo>
                  <a:lnTo>
                    <a:pt x="924" y="636"/>
                  </a:lnTo>
                  <a:lnTo>
                    <a:pt x="918" y="630"/>
                  </a:lnTo>
                  <a:lnTo>
                    <a:pt x="914" y="627"/>
                  </a:lnTo>
                  <a:lnTo>
                    <a:pt x="908" y="621"/>
                  </a:lnTo>
                  <a:lnTo>
                    <a:pt x="903" y="618"/>
                  </a:lnTo>
                  <a:lnTo>
                    <a:pt x="897" y="614"/>
                  </a:lnTo>
                  <a:lnTo>
                    <a:pt x="891" y="609"/>
                  </a:lnTo>
                  <a:lnTo>
                    <a:pt x="885" y="605"/>
                  </a:lnTo>
                  <a:lnTo>
                    <a:pt x="879" y="600"/>
                  </a:lnTo>
                  <a:lnTo>
                    <a:pt x="873" y="596"/>
                  </a:lnTo>
                  <a:lnTo>
                    <a:pt x="868" y="591"/>
                  </a:lnTo>
                  <a:lnTo>
                    <a:pt x="861" y="587"/>
                  </a:lnTo>
                  <a:lnTo>
                    <a:pt x="856" y="582"/>
                  </a:lnTo>
                  <a:lnTo>
                    <a:pt x="852" y="578"/>
                  </a:lnTo>
                  <a:lnTo>
                    <a:pt x="847" y="573"/>
                  </a:lnTo>
                  <a:lnTo>
                    <a:pt x="841" y="569"/>
                  </a:lnTo>
                  <a:lnTo>
                    <a:pt x="837" y="563"/>
                  </a:lnTo>
                  <a:lnTo>
                    <a:pt x="834" y="558"/>
                  </a:lnTo>
                  <a:lnTo>
                    <a:pt x="831" y="552"/>
                  </a:lnTo>
                  <a:lnTo>
                    <a:pt x="826" y="545"/>
                  </a:lnTo>
                  <a:lnTo>
                    <a:pt x="823" y="539"/>
                  </a:lnTo>
                  <a:lnTo>
                    <a:pt x="820" y="532"/>
                  </a:lnTo>
                  <a:lnTo>
                    <a:pt x="819" y="526"/>
                  </a:lnTo>
                  <a:lnTo>
                    <a:pt x="817" y="522"/>
                  </a:lnTo>
                  <a:lnTo>
                    <a:pt x="816" y="519"/>
                  </a:lnTo>
                  <a:lnTo>
                    <a:pt x="814" y="514"/>
                  </a:lnTo>
                  <a:lnTo>
                    <a:pt x="811" y="511"/>
                  </a:lnTo>
                  <a:lnTo>
                    <a:pt x="807" y="504"/>
                  </a:lnTo>
                  <a:lnTo>
                    <a:pt x="802" y="498"/>
                  </a:lnTo>
                  <a:lnTo>
                    <a:pt x="796" y="490"/>
                  </a:lnTo>
                  <a:lnTo>
                    <a:pt x="790" y="484"/>
                  </a:lnTo>
                  <a:lnTo>
                    <a:pt x="784" y="478"/>
                  </a:lnTo>
                  <a:lnTo>
                    <a:pt x="778" y="474"/>
                  </a:lnTo>
                  <a:lnTo>
                    <a:pt x="772" y="466"/>
                  </a:lnTo>
                  <a:lnTo>
                    <a:pt x="766" y="460"/>
                  </a:lnTo>
                  <a:lnTo>
                    <a:pt x="760" y="454"/>
                  </a:lnTo>
                  <a:lnTo>
                    <a:pt x="755" y="448"/>
                  </a:lnTo>
                  <a:lnTo>
                    <a:pt x="751" y="441"/>
                  </a:lnTo>
                  <a:lnTo>
                    <a:pt x="748" y="434"/>
                  </a:lnTo>
                  <a:lnTo>
                    <a:pt x="745" y="430"/>
                  </a:lnTo>
                  <a:lnTo>
                    <a:pt x="745" y="425"/>
                  </a:lnTo>
                  <a:lnTo>
                    <a:pt x="743" y="422"/>
                  </a:lnTo>
                  <a:lnTo>
                    <a:pt x="743" y="418"/>
                  </a:lnTo>
                  <a:lnTo>
                    <a:pt x="742" y="415"/>
                  </a:lnTo>
                  <a:lnTo>
                    <a:pt x="739" y="412"/>
                  </a:lnTo>
                  <a:lnTo>
                    <a:pt x="737" y="407"/>
                  </a:lnTo>
                  <a:lnTo>
                    <a:pt x="736" y="404"/>
                  </a:lnTo>
                  <a:lnTo>
                    <a:pt x="730" y="400"/>
                  </a:lnTo>
                  <a:lnTo>
                    <a:pt x="724" y="395"/>
                  </a:lnTo>
                  <a:lnTo>
                    <a:pt x="718" y="391"/>
                  </a:lnTo>
                  <a:lnTo>
                    <a:pt x="710" y="388"/>
                  </a:lnTo>
                  <a:lnTo>
                    <a:pt x="704" y="383"/>
                  </a:lnTo>
                  <a:lnTo>
                    <a:pt x="698" y="380"/>
                  </a:lnTo>
                  <a:lnTo>
                    <a:pt x="690" y="377"/>
                  </a:lnTo>
                  <a:lnTo>
                    <a:pt x="684" y="374"/>
                  </a:lnTo>
                  <a:lnTo>
                    <a:pt x="678" y="368"/>
                  </a:lnTo>
                  <a:lnTo>
                    <a:pt x="672" y="365"/>
                  </a:lnTo>
                  <a:lnTo>
                    <a:pt x="668" y="359"/>
                  </a:lnTo>
                  <a:lnTo>
                    <a:pt x="665" y="353"/>
                  </a:lnTo>
                  <a:lnTo>
                    <a:pt x="663" y="349"/>
                  </a:lnTo>
                  <a:lnTo>
                    <a:pt x="662" y="346"/>
                  </a:lnTo>
                  <a:lnTo>
                    <a:pt x="662" y="341"/>
                  </a:lnTo>
                  <a:lnTo>
                    <a:pt x="662" y="338"/>
                  </a:lnTo>
                  <a:lnTo>
                    <a:pt x="656" y="335"/>
                  </a:lnTo>
                  <a:lnTo>
                    <a:pt x="651" y="333"/>
                  </a:lnTo>
                  <a:lnTo>
                    <a:pt x="647" y="332"/>
                  </a:lnTo>
                  <a:lnTo>
                    <a:pt x="644" y="332"/>
                  </a:lnTo>
                  <a:lnTo>
                    <a:pt x="639" y="329"/>
                  </a:lnTo>
                  <a:lnTo>
                    <a:pt x="635" y="326"/>
                  </a:lnTo>
                  <a:lnTo>
                    <a:pt x="630" y="323"/>
                  </a:lnTo>
                  <a:lnTo>
                    <a:pt x="627" y="320"/>
                  </a:lnTo>
                  <a:lnTo>
                    <a:pt x="623" y="315"/>
                  </a:lnTo>
                  <a:lnTo>
                    <a:pt x="618" y="312"/>
                  </a:lnTo>
                  <a:lnTo>
                    <a:pt x="615" y="309"/>
                  </a:lnTo>
                  <a:lnTo>
                    <a:pt x="614" y="305"/>
                  </a:lnTo>
                  <a:lnTo>
                    <a:pt x="609" y="300"/>
                  </a:lnTo>
                  <a:lnTo>
                    <a:pt x="608" y="296"/>
                  </a:lnTo>
                  <a:lnTo>
                    <a:pt x="606" y="291"/>
                  </a:lnTo>
                  <a:lnTo>
                    <a:pt x="605" y="287"/>
                  </a:lnTo>
                  <a:lnTo>
                    <a:pt x="603" y="282"/>
                  </a:lnTo>
                  <a:lnTo>
                    <a:pt x="605" y="278"/>
                  </a:lnTo>
                  <a:lnTo>
                    <a:pt x="605" y="273"/>
                  </a:lnTo>
                  <a:lnTo>
                    <a:pt x="608" y="269"/>
                  </a:lnTo>
                  <a:lnTo>
                    <a:pt x="605" y="266"/>
                  </a:lnTo>
                  <a:lnTo>
                    <a:pt x="605" y="263"/>
                  </a:lnTo>
                  <a:lnTo>
                    <a:pt x="603" y="261"/>
                  </a:lnTo>
                  <a:lnTo>
                    <a:pt x="601" y="260"/>
                  </a:lnTo>
                  <a:lnTo>
                    <a:pt x="597" y="260"/>
                  </a:lnTo>
                  <a:lnTo>
                    <a:pt x="591" y="261"/>
                  </a:lnTo>
                  <a:lnTo>
                    <a:pt x="586" y="263"/>
                  </a:lnTo>
                  <a:lnTo>
                    <a:pt x="582" y="266"/>
                  </a:lnTo>
                  <a:lnTo>
                    <a:pt x="577" y="267"/>
                  </a:lnTo>
                  <a:lnTo>
                    <a:pt x="573" y="269"/>
                  </a:lnTo>
                  <a:lnTo>
                    <a:pt x="568" y="272"/>
                  </a:lnTo>
                  <a:lnTo>
                    <a:pt x="564" y="273"/>
                  </a:lnTo>
                  <a:lnTo>
                    <a:pt x="559" y="275"/>
                  </a:lnTo>
                  <a:lnTo>
                    <a:pt x="555" y="278"/>
                  </a:lnTo>
                  <a:lnTo>
                    <a:pt x="549" y="278"/>
                  </a:lnTo>
                  <a:lnTo>
                    <a:pt x="546" y="281"/>
                  </a:lnTo>
                  <a:lnTo>
                    <a:pt x="540" y="281"/>
                  </a:lnTo>
                  <a:lnTo>
                    <a:pt x="535" y="282"/>
                  </a:lnTo>
                  <a:lnTo>
                    <a:pt x="529" y="282"/>
                  </a:lnTo>
                  <a:lnTo>
                    <a:pt x="525" y="282"/>
                  </a:lnTo>
                  <a:lnTo>
                    <a:pt x="520" y="279"/>
                  </a:lnTo>
                  <a:lnTo>
                    <a:pt x="516" y="276"/>
                  </a:lnTo>
                  <a:lnTo>
                    <a:pt x="513" y="273"/>
                  </a:lnTo>
                  <a:lnTo>
                    <a:pt x="510" y="270"/>
                  </a:lnTo>
                  <a:lnTo>
                    <a:pt x="505" y="266"/>
                  </a:lnTo>
                  <a:lnTo>
                    <a:pt x="502" y="264"/>
                  </a:lnTo>
                  <a:lnTo>
                    <a:pt x="497" y="263"/>
                  </a:lnTo>
                  <a:lnTo>
                    <a:pt x="493" y="264"/>
                  </a:lnTo>
                  <a:lnTo>
                    <a:pt x="490" y="260"/>
                  </a:lnTo>
                  <a:lnTo>
                    <a:pt x="485" y="258"/>
                  </a:lnTo>
                  <a:lnTo>
                    <a:pt x="482" y="254"/>
                  </a:lnTo>
                  <a:lnTo>
                    <a:pt x="478" y="252"/>
                  </a:lnTo>
                  <a:lnTo>
                    <a:pt x="475" y="249"/>
                  </a:lnTo>
                  <a:lnTo>
                    <a:pt x="470" y="246"/>
                  </a:lnTo>
                  <a:lnTo>
                    <a:pt x="467" y="245"/>
                  </a:lnTo>
                  <a:lnTo>
                    <a:pt x="464" y="243"/>
                  </a:lnTo>
                  <a:lnTo>
                    <a:pt x="460" y="240"/>
                  </a:lnTo>
                  <a:lnTo>
                    <a:pt x="455" y="239"/>
                  </a:lnTo>
                  <a:lnTo>
                    <a:pt x="452" y="236"/>
                  </a:lnTo>
                  <a:lnTo>
                    <a:pt x="448" y="234"/>
                  </a:lnTo>
                  <a:lnTo>
                    <a:pt x="445" y="232"/>
                  </a:lnTo>
                  <a:lnTo>
                    <a:pt x="440" y="229"/>
                  </a:lnTo>
                  <a:lnTo>
                    <a:pt x="436" y="228"/>
                  </a:lnTo>
                  <a:lnTo>
                    <a:pt x="433" y="228"/>
                  </a:lnTo>
                  <a:lnTo>
                    <a:pt x="428" y="225"/>
                  </a:lnTo>
                  <a:lnTo>
                    <a:pt x="424" y="223"/>
                  </a:lnTo>
                  <a:lnTo>
                    <a:pt x="421" y="222"/>
                  </a:lnTo>
                  <a:lnTo>
                    <a:pt x="416" y="220"/>
                  </a:lnTo>
                  <a:lnTo>
                    <a:pt x="411" y="219"/>
                  </a:lnTo>
                  <a:lnTo>
                    <a:pt x="407" y="219"/>
                  </a:lnTo>
                  <a:lnTo>
                    <a:pt x="402" y="217"/>
                  </a:lnTo>
                  <a:lnTo>
                    <a:pt x="399" y="216"/>
                  </a:lnTo>
                  <a:lnTo>
                    <a:pt x="395" y="214"/>
                  </a:lnTo>
                  <a:lnTo>
                    <a:pt x="390" y="214"/>
                  </a:lnTo>
                  <a:lnTo>
                    <a:pt x="386" y="214"/>
                  </a:lnTo>
                  <a:lnTo>
                    <a:pt x="381" y="214"/>
                  </a:lnTo>
                  <a:lnTo>
                    <a:pt x="377" y="213"/>
                  </a:lnTo>
                  <a:lnTo>
                    <a:pt x="372" y="213"/>
                  </a:lnTo>
                  <a:lnTo>
                    <a:pt x="368" y="213"/>
                  </a:lnTo>
                  <a:lnTo>
                    <a:pt x="365" y="213"/>
                  </a:lnTo>
                  <a:lnTo>
                    <a:pt x="357" y="208"/>
                  </a:lnTo>
                  <a:lnTo>
                    <a:pt x="350" y="207"/>
                  </a:lnTo>
                  <a:lnTo>
                    <a:pt x="344" y="202"/>
                  </a:lnTo>
                  <a:lnTo>
                    <a:pt x="336" y="201"/>
                  </a:lnTo>
                  <a:lnTo>
                    <a:pt x="329" y="198"/>
                  </a:lnTo>
                  <a:lnTo>
                    <a:pt x="323" y="195"/>
                  </a:lnTo>
                  <a:lnTo>
                    <a:pt x="315" y="192"/>
                  </a:lnTo>
                  <a:lnTo>
                    <a:pt x="309" y="190"/>
                  </a:lnTo>
                  <a:lnTo>
                    <a:pt x="301" y="187"/>
                  </a:lnTo>
                  <a:lnTo>
                    <a:pt x="295" y="184"/>
                  </a:lnTo>
                  <a:lnTo>
                    <a:pt x="288" y="181"/>
                  </a:lnTo>
                  <a:lnTo>
                    <a:pt x="282" y="178"/>
                  </a:lnTo>
                  <a:lnTo>
                    <a:pt x="274" y="175"/>
                  </a:lnTo>
                  <a:lnTo>
                    <a:pt x="268" y="172"/>
                  </a:lnTo>
                  <a:lnTo>
                    <a:pt x="261" y="169"/>
                  </a:lnTo>
                  <a:lnTo>
                    <a:pt x="255" y="168"/>
                  </a:lnTo>
                  <a:lnTo>
                    <a:pt x="247" y="163"/>
                  </a:lnTo>
                  <a:lnTo>
                    <a:pt x="241" y="160"/>
                  </a:lnTo>
                  <a:lnTo>
                    <a:pt x="234" y="157"/>
                  </a:lnTo>
                  <a:lnTo>
                    <a:pt x="228" y="154"/>
                  </a:lnTo>
                  <a:lnTo>
                    <a:pt x="222" y="150"/>
                  </a:lnTo>
                  <a:lnTo>
                    <a:pt x="214" y="147"/>
                  </a:lnTo>
                  <a:lnTo>
                    <a:pt x="208" y="142"/>
                  </a:lnTo>
                  <a:lnTo>
                    <a:pt x="202" y="139"/>
                  </a:lnTo>
                  <a:lnTo>
                    <a:pt x="196" y="135"/>
                  </a:lnTo>
                  <a:lnTo>
                    <a:pt x="188" y="130"/>
                  </a:lnTo>
                  <a:lnTo>
                    <a:pt x="182" y="125"/>
                  </a:lnTo>
                  <a:lnTo>
                    <a:pt x="176" y="121"/>
                  </a:lnTo>
                  <a:lnTo>
                    <a:pt x="170" y="116"/>
                  </a:lnTo>
                  <a:lnTo>
                    <a:pt x="164" y="112"/>
                  </a:lnTo>
                  <a:lnTo>
                    <a:pt x="160" y="106"/>
                  </a:lnTo>
                  <a:lnTo>
                    <a:pt x="154" y="101"/>
                  </a:lnTo>
                  <a:lnTo>
                    <a:pt x="154" y="95"/>
                  </a:lnTo>
                  <a:lnTo>
                    <a:pt x="154" y="89"/>
                  </a:lnTo>
                  <a:lnTo>
                    <a:pt x="154" y="83"/>
                  </a:lnTo>
                  <a:lnTo>
                    <a:pt x="155" y="79"/>
                  </a:lnTo>
                  <a:lnTo>
                    <a:pt x="157" y="73"/>
                  </a:lnTo>
                  <a:lnTo>
                    <a:pt x="158" y="68"/>
                  </a:lnTo>
                  <a:lnTo>
                    <a:pt x="160" y="62"/>
                  </a:lnTo>
                  <a:lnTo>
                    <a:pt x="163" y="58"/>
                  </a:lnTo>
                  <a:lnTo>
                    <a:pt x="164" y="53"/>
                  </a:lnTo>
                  <a:lnTo>
                    <a:pt x="166" y="47"/>
                  </a:lnTo>
                  <a:lnTo>
                    <a:pt x="167" y="43"/>
                  </a:lnTo>
                  <a:lnTo>
                    <a:pt x="169" y="37"/>
                  </a:lnTo>
                  <a:lnTo>
                    <a:pt x="170" y="32"/>
                  </a:lnTo>
                  <a:lnTo>
                    <a:pt x="170" y="26"/>
                  </a:lnTo>
                  <a:lnTo>
                    <a:pt x="170" y="21"/>
                  </a:lnTo>
                  <a:lnTo>
                    <a:pt x="170" y="15"/>
                  </a:lnTo>
                  <a:lnTo>
                    <a:pt x="169" y="3"/>
                  </a:lnTo>
                  <a:close/>
                </a:path>
              </a:pathLst>
            </a:custGeom>
            <a:solidFill>
              <a:srgbClr val="DB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131"/>
            <p:cNvSpPr>
              <a:spLocks/>
            </p:cNvSpPr>
            <p:nvPr/>
          </p:nvSpPr>
          <p:spPr bwMode="auto">
            <a:xfrm>
              <a:off x="292" y="1879"/>
              <a:ext cx="260" cy="203"/>
            </a:xfrm>
            <a:custGeom>
              <a:avLst/>
              <a:gdLst>
                <a:gd name="T0" fmla="*/ 1 w 520"/>
                <a:gd name="T1" fmla="*/ 10 h 407"/>
                <a:gd name="T2" fmla="*/ 1 w 520"/>
                <a:gd name="T3" fmla="*/ 9 h 407"/>
                <a:gd name="T4" fmla="*/ 2 w 520"/>
                <a:gd name="T5" fmla="*/ 9 h 407"/>
                <a:gd name="T6" fmla="*/ 3 w 520"/>
                <a:gd name="T7" fmla="*/ 8 h 407"/>
                <a:gd name="T8" fmla="*/ 4 w 520"/>
                <a:gd name="T9" fmla="*/ 8 h 407"/>
                <a:gd name="T10" fmla="*/ 6 w 520"/>
                <a:gd name="T11" fmla="*/ 7 h 407"/>
                <a:gd name="T12" fmla="*/ 8 w 520"/>
                <a:gd name="T13" fmla="*/ 6 h 407"/>
                <a:gd name="T14" fmla="*/ 9 w 520"/>
                <a:gd name="T15" fmla="*/ 5 h 407"/>
                <a:gd name="T16" fmla="*/ 11 w 520"/>
                <a:gd name="T17" fmla="*/ 4 h 407"/>
                <a:gd name="T18" fmla="*/ 12 w 520"/>
                <a:gd name="T19" fmla="*/ 3 h 407"/>
                <a:gd name="T20" fmla="*/ 13 w 520"/>
                <a:gd name="T21" fmla="*/ 3 h 407"/>
                <a:gd name="T22" fmla="*/ 14 w 520"/>
                <a:gd name="T23" fmla="*/ 2 h 407"/>
                <a:gd name="T24" fmla="*/ 15 w 520"/>
                <a:gd name="T25" fmla="*/ 2 h 407"/>
                <a:gd name="T26" fmla="*/ 16 w 520"/>
                <a:gd name="T27" fmla="*/ 1 h 407"/>
                <a:gd name="T28" fmla="*/ 18 w 520"/>
                <a:gd name="T29" fmla="*/ 0 h 407"/>
                <a:gd name="T30" fmla="*/ 19 w 520"/>
                <a:gd name="T31" fmla="*/ 0 h 407"/>
                <a:gd name="T32" fmla="*/ 21 w 520"/>
                <a:gd name="T33" fmla="*/ 0 h 407"/>
                <a:gd name="T34" fmla="*/ 22 w 520"/>
                <a:gd name="T35" fmla="*/ 0 h 407"/>
                <a:gd name="T36" fmla="*/ 23 w 520"/>
                <a:gd name="T37" fmla="*/ 0 h 407"/>
                <a:gd name="T38" fmla="*/ 25 w 520"/>
                <a:gd name="T39" fmla="*/ 1 h 407"/>
                <a:gd name="T40" fmla="*/ 26 w 520"/>
                <a:gd name="T41" fmla="*/ 2 h 407"/>
                <a:gd name="T42" fmla="*/ 27 w 520"/>
                <a:gd name="T43" fmla="*/ 4 h 407"/>
                <a:gd name="T44" fmla="*/ 28 w 520"/>
                <a:gd name="T45" fmla="*/ 5 h 407"/>
                <a:gd name="T46" fmla="*/ 29 w 520"/>
                <a:gd name="T47" fmla="*/ 6 h 407"/>
                <a:gd name="T48" fmla="*/ 29 w 520"/>
                <a:gd name="T49" fmla="*/ 8 h 407"/>
                <a:gd name="T50" fmla="*/ 30 w 520"/>
                <a:gd name="T51" fmla="*/ 9 h 407"/>
                <a:gd name="T52" fmla="*/ 30 w 520"/>
                <a:gd name="T53" fmla="*/ 10 h 407"/>
                <a:gd name="T54" fmla="*/ 31 w 520"/>
                <a:gd name="T55" fmla="*/ 11 h 407"/>
                <a:gd name="T56" fmla="*/ 31 w 520"/>
                <a:gd name="T57" fmla="*/ 12 h 407"/>
                <a:gd name="T58" fmla="*/ 31 w 520"/>
                <a:gd name="T59" fmla="*/ 13 h 407"/>
                <a:gd name="T60" fmla="*/ 33 w 520"/>
                <a:gd name="T61" fmla="*/ 15 h 407"/>
                <a:gd name="T62" fmla="*/ 33 w 520"/>
                <a:gd name="T63" fmla="*/ 16 h 407"/>
                <a:gd name="T64" fmla="*/ 31 w 520"/>
                <a:gd name="T65" fmla="*/ 18 h 407"/>
                <a:gd name="T66" fmla="*/ 31 w 520"/>
                <a:gd name="T67" fmla="*/ 19 h 407"/>
                <a:gd name="T68" fmla="*/ 30 w 520"/>
                <a:gd name="T69" fmla="*/ 20 h 407"/>
                <a:gd name="T70" fmla="*/ 30 w 520"/>
                <a:gd name="T71" fmla="*/ 21 h 407"/>
                <a:gd name="T72" fmla="*/ 29 w 520"/>
                <a:gd name="T73" fmla="*/ 23 h 407"/>
                <a:gd name="T74" fmla="*/ 29 w 520"/>
                <a:gd name="T75" fmla="*/ 24 h 407"/>
                <a:gd name="T76" fmla="*/ 27 w 520"/>
                <a:gd name="T77" fmla="*/ 25 h 407"/>
                <a:gd name="T78" fmla="*/ 27 w 520"/>
                <a:gd name="T79" fmla="*/ 25 h 407"/>
                <a:gd name="T80" fmla="*/ 26 w 520"/>
                <a:gd name="T81" fmla="*/ 25 h 407"/>
                <a:gd name="T82" fmla="*/ 24 w 520"/>
                <a:gd name="T83" fmla="*/ 25 h 407"/>
                <a:gd name="T84" fmla="*/ 23 w 520"/>
                <a:gd name="T85" fmla="*/ 24 h 407"/>
                <a:gd name="T86" fmla="*/ 21 w 520"/>
                <a:gd name="T87" fmla="*/ 23 h 407"/>
                <a:gd name="T88" fmla="*/ 19 w 520"/>
                <a:gd name="T89" fmla="*/ 23 h 407"/>
                <a:gd name="T90" fmla="*/ 18 w 520"/>
                <a:gd name="T91" fmla="*/ 22 h 407"/>
                <a:gd name="T92" fmla="*/ 16 w 520"/>
                <a:gd name="T93" fmla="*/ 21 h 407"/>
                <a:gd name="T94" fmla="*/ 14 w 520"/>
                <a:gd name="T95" fmla="*/ 21 h 407"/>
                <a:gd name="T96" fmla="*/ 13 w 520"/>
                <a:gd name="T97" fmla="*/ 20 h 407"/>
                <a:gd name="T98" fmla="*/ 11 w 520"/>
                <a:gd name="T99" fmla="*/ 20 h 407"/>
                <a:gd name="T100" fmla="*/ 10 w 520"/>
                <a:gd name="T101" fmla="*/ 19 h 407"/>
                <a:gd name="T102" fmla="*/ 9 w 520"/>
                <a:gd name="T103" fmla="*/ 19 h 407"/>
                <a:gd name="T104" fmla="*/ 8 w 520"/>
                <a:gd name="T105" fmla="*/ 18 h 407"/>
                <a:gd name="T106" fmla="*/ 7 w 520"/>
                <a:gd name="T107" fmla="*/ 18 h 407"/>
                <a:gd name="T108" fmla="*/ 6 w 520"/>
                <a:gd name="T109" fmla="*/ 17 h 407"/>
                <a:gd name="T110" fmla="*/ 5 w 520"/>
                <a:gd name="T111" fmla="*/ 16 h 407"/>
                <a:gd name="T112" fmla="*/ 4 w 520"/>
                <a:gd name="T113" fmla="*/ 15 h 407"/>
                <a:gd name="T114" fmla="*/ 2 w 520"/>
                <a:gd name="T115" fmla="*/ 15 h 407"/>
                <a:gd name="T116" fmla="*/ 1 w 520"/>
                <a:gd name="T117" fmla="*/ 14 h 407"/>
                <a:gd name="T118" fmla="*/ 1 w 520"/>
                <a:gd name="T119" fmla="*/ 13 h 407"/>
                <a:gd name="T120" fmla="*/ 1 w 520"/>
                <a:gd name="T121" fmla="*/ 12 h 407"/>
                <a:gd name="T122" fmla="*/ 1 w 520"/>
                <a:gd name="T123" fmla="*/ 11 h 4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20"/>
                <a:gd name="T187" fmla="*/ 0 h 407"/>
                <a:gd name="T188" fmla="*/ 520 w 520"/>
                <a:gd name="T189" fmla="*/ 407 h 4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20" h="407">
                  <a:moveTo>
                    <a:pt x="1" y="182"/>
                  </a:moveTo>
                  <a:lnTo>
                    <a:pt x="0" y="178"/>
                  </a:lnTo>
                  <a:lnTo>
                    <a:pt x="1" y="173"/>
                  </a:lnTo>
                  <a:lnTo>
                    <a:pt x="4" y="167"/>
                  </a:lnTo>
                  <a:lnTo>
                    <a:pt x="9" y="161"/>
                  </a:lnTo>
                  <a:lnTo>
                    <a:pt x="13" y="161"/>
                  </a:lnTo>
                  <a:lnTo>
                    <a:pt x="18" y="160"/>
                  </a:lnTo>
                  <a:lnTo>
                    <a:pt x="24" y="158"/>
                  </a:lnTo>
                  <a:lnTo>
                    <a:pt x="28" y="157"/>
                  </a:lnTo>
                  <a:lnTo>
                    <a:pt x="33" y="155"/>
                  </a:lnTo>
                  <a:lnTo>
                    <a:pt x="37" y="154"/>
                  </a:lnTo>
                  <a:lnTo>
                    <a:pt x="42" y="151"/>
                  </a:lnTo>
                  <a:lnTo>
                    <a:pt x="46" y="149"/>
                  </a:lnTo>
                  <a:lnTo>
                    <a:pt x="51" y="146"/>
                  </a:lnTo>
                  <a:lnTo>
                    <a:pt x="55" y="143"/>
                  </a:lnTo>
                  <a:lnTo>
                    <a:pt x="60" y="142"/>
                  </a:lnTo>
                  <a:lnTo>
                    <a:pt x="64" y="140"/>
                  </a:lnTo>
                  <a:lnTo>
                    <a:pt x="67" y="137"/>
                  </a:lnTo>
                  <a:lnTo>
                    <a:pt x="73" y="136"/>
                  </a:lnTo>
                  <a:lnTo>
                    <a:pt x="78" y="134"/>
                  </a:lnTo>
                  <a:lnTo>
                    <a:pt x="84" y="133"/>
                  </a:lnTo>
                  <a:lnTo>
                    <a:pt x="90" y="130"/>
                  </a:lnTo>
                  <a:lnTo>
                    <a:pt x="98" y="127"/>
                  </a:lnTo>
                  <a:lnTo>
                    <a:pt x="104" y="124"/>
                  </a:lnTo>
                  <a:lnTo>
                    <a:pt x="111" y="121"/>
                  </a:lnTo>
                  <a:lnTo>
                    <a:pt x="117" y="116"/>
                  </a:lnTo>
                  <a:lnTo>
                    <a:pt x="125" y="113"/>
                  </a:lnTo>
                  <a:lnTo>
                    <a:pt x="131" y="110"/>
                  </a:lnTo>
                  <a:lnTo>
                    <a:pt x="137" y="106"/>
                  </a:lnTo>
                  <a:lnTo>
                    <a:pt x="143" y="101"/>
                  </a:lnTo>
                  <a:lnTo>
                    <a:pt x="150" y="98"/>
                  </a:lnTo>
                  <a:lnTo>
                    <a:pt x="156" y="92"/>
                  </a:lnTo>
                  <a:lnTo>
                    <a:pt x="162" y="89"/>
                  </a:lnTo>
                  <a:lnTo>
                    <a:pt x="168" y="83"/>
                  </a:lnTo>
                  <a:lnTo>
                    <a:pt x="174" y="78"/>
                  </a:lnTo>
                  <a:lnTo>
                    <a:pt x="180" y="72"/>
                  </a:lnTo>
                  <a:lnTo>
                    <a:pt x="188" y="68"/>
                  </a:lnTo>
                  <a:lnTo>
                    <a:pt x="193" y="63"/>
                  </a:lnTo>
                  <a:lnTo>
                    <a:pt x="196" y="62"/>
                  </a:lnTo>
                  <a:lnTo>
                    <a:pt x="200" y="59"/>
                  </a:lnTo>
                  <a:lnTo>
                    <a:pt x="206" y="57"/>
                  </a:lnTo>
                  <a:lnTo>
                    <a:pt x="211" y="56"/>
                  </a:lnTo>
                  <a:lnTo>
                    <a:pt x="215" y="54"/>
                  </a:lnTo>
                  <a:lnTo>
                    <a:pt x="220" y="53"/>
                  </a:lnTo>
                  <a:lnTo>
                    <a:pt x="226" y="53"/>
                  </a:lnTo>
                  <a:lnTo>
                    <a:pt x="230" y="50"/>
                  </a:lnTo>
                  <a:lnTo>
                    <a:pt x="235" y="48"/>
                  </a:lnTo>
                  <a:lnTo>
                    <a:pt x="238" y="47"/>
                  </a:lnTo>
                  <a:lnTo>
                    <a:pt x="244" y="45"/>
                  </a:lnTo>
                  <a:lnTo>
                    <a:pt x="247" y="41"/>
                  </a:lnTo>
                  <a:lnTo>
                    <a:pt x="251" y="38"/>
                  </a:lnTo>
                  <a:lnTo>
                    <a:pt x="254" y="33"/>
                  </a:lnTo>
                  <a:lnTo>
                    <a:pt x="257" y="29"/>
                  </a:lnTo>
                  <a:lnTo>
                    <a:pt x="262" y="26"/>
                  </a:lnTo>
                  <a:lnTo>
                    <a:pt x="266" y="23"/>
                  </a:lnTo>
                  <a:lnTo>
                    <a:pt x="271" y="20"/>
                  </a:lnTo>
                  <a:lnTo>
                    <a:pt x="277" y="17"/>
                  </a:lnTo>
                  <a:lnTo>
                    <a:pt x="282" y="14"/>
                  </a:lnTo>
                  <a:lnTo>
                    <a:pt x="288" y="11"/>
                  </a:lnTo>
                  <a:lnTo>
                    <a:pt x="292" y="9"/>
                  </a:lnTo>
                  <a:lnTo>
                    <a:pt x="298" y="6"/>
                  </a:lnTo>
                  <a:lnTo>
                    <a:pt x="303" y="5"/>
                  </a:lnTo>
                  <a:lnTo>
                    <a:pt x="309" y="3"/>
                  </a:lnTo>
                  <a:lnTo>
                    <a:pt x="313" y="2"/>
                  </a:lnTo>
                  <a:lnTo>
                    <a:pt x="319" y="0"/>
                  </a:lnTo>
                  <a:lnTo>
                    <a:pt x="325" y="0"/>
                  </a:lnTo>
                  <a:lnTo>
                    <a:pt x="331" y="0"/>
                  </a:lnTo>
                  <a:lnTo>
                    <a:pt x="337" y="0"/>
                  </a:lnTo>
                  <a:lnTo>
                    <a:pt x="343" y="3"/>
                  </a:lnTo>
                  <a:lnTo>
                    <a:pt x="348" y="3"/>
                  </a:lnTo>
                  <a:lnTo>
                    <a:pt x="354" y="5"/>
                  </a:lnTo>
                  <a:lnTo>
                    <a:pt x="358" y="6"/>
                  </a:lnTo>
                  <a:lnTo>
                    <a:pt x="364" y="9"/>
                  </a:lnTo>
                  <a:lnTo>
                    <a:pt x="370" y="11"/>
                  </a:lnTo>
                  <a:lnTo>
                    <a:pt x="375" y="14"/>
                  </a:lnTo>
                  <a:lnTo>
                    <a:pt x="381" y="15"/>
                  </a:lnTo>
                  <a:lnTo>
                    <a:pt x="387" y="20"/>
                  </a:lnTo>
                  <a:lnTo>
                    <a:pt x="392" y="23"/>
                  </a:lnTo>
                  <a:lnTo>
                    <a:pt x="396" y="26"/>
                  </a:lnTo>
                  <a:lnTo>
                    <a:pt x="402" y="29"/>
                  </a:lnTo>
                  <a:lnTo>
                    <a:pt x="407" y="33"/>
                  </a:lnTo>
                  <a:lnTo>
                    <a:pt x="411" y="38"/>
                  </a:lnTo>
                  <a:lnTo>
                    <a:pt x="416" y="41"/>
                  </a:lnTo>
                  <a:lnTo>
                    <a:pt x="420" y="47"/>
                  </a:lnTo>
                  <a:lnTo>
                    <a:pt x="426" y="51"/>
                  </a:lnTo>
                  <a:lnTo>
                    <a:pt x="431" y="56"/>
                  </a:lnTo>
                  <a:lnTo>
                    <a:pt x="434" y="60"/>
                  </a:lnTo>
                  <a:lnTo>
                    <a:pt x="438" y="65"/>
                  </a:lnTo>
                  <a:lnTo>
                    <a:pt x="443" y="71"/>
                  </a:lnTo>
                  <a:lnTo>
                    <a:pt x="446" y="75"/>
                  </a:lnTo>
                  <a:lnTo>
                    <a:pt x="450" y="81"/>
                  </a:lnTo>
                  <a:lnTo>
                    <a:pt x="453" y="86"/>
                  </a:lnTo>
                  <a:lnTo>
                    <a:pt x="458" y="92"/>
                  </a:lnTo>
                  <a:lnTo>
                    <a:pt x="459" y="98"/>
                  </a:lnTo>
                  <a:lnTo>
                    <a:pt x="462" y="103"/>
                  </a:lnTo>
                  <a:lnTo>
                    <a:pt x="465" y="109"/>
                  </a:lnTo>
                  <a:lnTo>
                    <a:pt x="468" y="115"/>
                  </a:lnTo>
                  <a:lnTo>
                    <a:pt x="470" y="119"/>
                  </a:lnTo>
                  <a:lnTo>
                    <a:pt x="473" y="125"/>
                  </a:lnTo>
                  <a:lnTo>
                    <a:pt x="475" y="131"/>
                  </a:lnTo>
                  <a:lnTo>
                    <a:pt x="476" y="137"/>
                  </a:lnTo>
                  <a:lnTo>
                    <a:pt x="478" y="142"/>
                  </a:lnTo>
                  <a:lnTo>
                    <a:pt x="479" y="145"/>
                  </a:lnTo>
                  <a:lnTo>
                    <a:pt x="482" y="149"/>
                  </a:lnTo>
                  <a:lnTo>
                    <a:pt x="484" y="154"/>
                  </a:lnTo>
                  <a:lnTo>
                    <a:pt x="487" y="158"/>
                  </a:lnTo>
                  <a:lnTo>
                    <a:pt x="490" y="163"/>
                  </a:lnTo>
                  <a:lnTo>
                    <a:pt x="493" y="167"/>
                  </a:lnTo>
                  <a:lnTo>
                    <a:pt x="496" y="172"/>
                  </a:lnTo>
                  <a:lnTo>
                    <a:pt x="499" y="175"/>
                  </a:lnTo>
                  <a:lnTo>
                    <a:pt x="500" y="179"/>
                  </a:lnTo>
                  <a:lnTo>
                    <a:pt x="502" y="182"/>
                  </a:lnTo>
                  <a:lnTo>
                    <a:pt x="503" y="187"/>
                  </a:lnTo>
                  <a:lnTo>
                    <a:pt x="503" y="190"/>
                  </a:lnTo>
                  <a:lnTo>
                    <a:pt x="503" y="195"/>
                  </a:lnTo>
                  <a:lnTo>
                    <a:pt x="500" y="199"/>
                  </a:lnTo>
                  <a:lnTo>
                    <a:pt x="497" y="202"/>
                  </a:lnTo>
                  <a:lnTo>
                    <a:pt x="496" y="210"/>
                  </a:lnTo>
                  <a:lnTo>
                    <a:pt x="497" y="216"/>
                  </a:lnTo>
                  <a:lnTo>
                    <a:pt x="500" y="223"/>
                  </a:lnTo>
                  <a:lnTo>
                    <a:pt x="505" y="231"/>
                  </a:lnTo>
                  <a:lnTo>
                    <a:pt x="508" y="237"/>
                  </a:lnTo>
                  <a:lnTo>
                    <a:pt x="514" y="244"/>
                  </a:lnTo>
                  <a:lnTo>
                    <a:pt x="517" y="250"/>
                  </a:lnTo>
                  <a:lnTo>
                    <a:pt x="520" y="258"/>
                  </a:lnTo>
                  <a:lnTo>
                    <a:pt x="520" y="262"/>
                  </a:lnTo>
                  <a:lnTo>
                    <a:pt x="520" y="267"/>
                  </a:lnTo>
                  <a:lnTo>
                    <a:pt x="518" y="271"/>
                  </a:lnTo>
                  <a:lnTo>
                    <a:pt x="517" y="276"/>
                  </a:lnTo>
                  <a:lnTo>
                    <a:pt x="514" y="280"/>
                  </a:lnTo>
                  <a:lnTo>
                    <a:pt x="512" y="285"/>
                  </a:lnTo>
                  <a:lnTo>
                    <a:pt x="509" y="289"/>
                  </a:lnTo>
                  <a:lnTo>
                    <a:pt x="508" y="296"/>
                  </a:lnTo>
                  <a:lnTo>
                    <a:pt x="503" y="300"/>
                  </a:lnTo>
                  <a:lnTo>
                    <a:pt x="502" y="305"/>
                  </a:lnTo>
                  <a:lnTo>
                    <a:pt x="499" y="309"/>
                  </a:lnTo>
                  <a:lnTo>
                    <a:pt x="496" y="315"/>
                  </a:lnTo>
                  <a:lnTo>
                    <a:pt x="494" y="320"/>
                  </a:lnTo>
                  <a:lnTo>
                    <a:pt x="493" y="324"/>
                  </a:lnTo>
                  <a:lnTo>
                    <a:pt x="493" y="329"/>
                  </a:lnTo>
                  <a:lnTo>
                    <a:pt x="493" y="333"/>
                  </a:lnTo>
                  <a:lnTo>
                    <a:pt x="491" y="339"/>
                  </a:lnTo>
                  <a:lnTo>
                    <a:pt x="491" y="344"/>
                  </a:lnTo>
                  <a:lnTo>
                    <a:pt x="490" y="350"/>
                  </a:lnTo>
                  <a:lnTo>
                    <a:pt x="488" y="354"/>
                  </a:lnTo>
                  <a:lnTo>
                    <a:pt x="485" y="359"/>
                  </a:lnTo>
                  <a:lnTo>
                    <a:pt x="482" y="365"/>
                  </a:lnTo>
                  <a:lnTo>
                    <a:pt x="479" y="371"/>
                  </a:lnTo>
                  <a:lnTo>
                    <a:pt x="476" y="375"/>
                  </a:lnTo>
                  <a:lnTo>
                    <a:pt x="472" y="380"/>
                  </a:lnTo>
                  <a:lnTo>
                    <a:pt x="468" y="384"/>
                  </a:lnTo>
                  <a:lnTo>
                    <a:pt x="464" y="389"/>
                  </a:lnTo>
                  <a:lnTo>
                    <a:pt x="459" y="394"/>
                  </a:lnTo>
                  <a:lnTo>
                    <a:pt x="455" y="397"/>
                  </a:lnTo>
                  <a:lnTo>
                    <a:pt x="450" y="401"/>
                  </a:lnTo>
                  <a:lnTo>
                    <a:pt x="446" y="404"/>
                  </a:lnTo>
                  <a:lnTo>
                    <a:pt x="440" y="407"/>
                  </a:lnTo>
                  <a:lnTo>
                    <a:pt x="438" y="407"/>
                  </a:lnTo>
                  <a:lnTo>
                    <a:pt x="437" y="407"/>
                  </a:lnTo>
                  <a:lnTo>
                    <a:pt x="432" y="406"/>
                  </a:lnTo>
                  <a:lnTo>
                    <a:pt x="428" y="406"/>
                  </a:lnTo>
                  <a:lnTo>
                    <a:pt x="425" y="404"/>
                  </a:lnTo>
                  <a:lnTo>
                    <a:pt x="420" y="404"/>
                  </a:lnTo>
                  <a:lnTo>
                    <a:pt x="417" y="404"/>
                  </a:lnTo>
                  <a:lnTo>
                    <a:pt x="414" y="403"/>
                  </a:lnTo>
                  <a:lnTo>
                    <a:pt x="410" y="403"/>
                  </a:lnTo>
                  <a:lnTo>
                    <a:pt x="407" y="401"/>
                  </a:lnTo>
                  <a:lnTo>
                    <a:pt x="399" y="400"/>
                  </a:lnTo>
                  <a:lnTo>
                    <a:pt x="392" y="398"/>
                  </a:lnTo>
                  <a:lnTo>
                    <a:pt x="384" y="395"/>
                  </a:lnTo>
                  <a:lnTo>
                    <a:pt x="378" y="394"/>
                  </a:lnTo>
                  <a:lnTo>
                    <a:pt x="370" y="390"/>
                  </a:lnTo>
                  <a:lnTo>
                    <a:pt x="364" y="389"/>
                  </a:lnTo>
                  <a:lnTo>
                    <a:pt x="357" y="386"/>
                  </a:lnTo>
                  <a:lnTo>
                    <a:pt x="349" y="384"/>
                  </a:lnTo>
                  <a:lnTo>
                    <a:pt x="342" y="381"/>
                  </a:lnTo>
                  <a:lnTo>
                    <a:pt x="336" y="380"/>
                  </a:lnTo>
                  <a:lnTo>
                    <a:pt x="328" y="377"/>
                  </a:lnTo>
                  <a:lnTo>
                    <a:pt x="322" y="375"/>
                  </a:lnTo>
                  <a:lnTo>
                    <a:pt x="315" y="371"/>
                  </a:lnTo>
                  <a:lnTo>
                    <a:pt x="309" y="369"/>
                  </a:lnTo>
                  <a:lnTo>
                    <a:pt x="301" y="366"/>
                  </a:lnTo>
                  <a:lnTo>
                    <a:pt x="295" y="363"/>
                  </a:lnTo>
                  <a:lnTo>
                    <a:pt x="289" y="360"/>
                  </a:lnTo>
                  <a:lnTo>
                    <a:pt x="282" y="359"/>
                  </a:lnTo>
                  <a:lnTo>
                    <a:pt x="275" y="356"/>
                  </a:lnTo>
                  <a:lnTo>
                    <a:pt x="269" y="353"/>
                  </a:lnTo>
                  <a:lnTo>
                    <a:pt x="262" y="350"/>
                  </a:lnTo>
                  <a:lnTo>
                    <a:pt x="254" y="347"/>
                  </a:lnTo>
                  <a:lnTo>
                    <a:pt x="248" y="345"/>
                  </a:lnTo>
                  <a:lnTo>
                    <a:pt x="242" y="342"/>
                  </a:lnTo>
                  <a:lnTo>
                    <a:pt x="235" y="341"/>
                  </a:lnTo>
                  <a:lnTo>
                    <a:pt x="227" y="338"/>
                  </a:lnTo>
                  <a:lnTo>
                    <a:pt x="221" y="336"/>
                  </a:lnTo>
                  <a:lnTo>
                    <a:pt x="215" y="333"/>
                  </a:lnTo>
                  <a:lnTo>
                    <a:pt x="209" y="332"/>
                  </a:lnTo>
                  <a:lnTo>
                    <a:pt x="205" y="330"/>
                  </a:lnTo>
                  <a:lnTo>
                    <a:pt x="200" y="327"/>
                  </a:lnTo>
                  <a:lnTo>
                    <a:pt x="196" y="326"/>
                  </a:lnTo>
                  <a:lnTo>
                    <a:pt x="191" y="324"/>
                  </a:lnTo>
                  <a:lnTo>
                    <a:pt x="187" y="321"/>
                  </a:lnTo>
                  <a:lnTo>
                    <a:pt x="180" y="320"/>
                  </a:lnTo>
                  <a:lnTo>
                    <a:pt x="177" y="318"/>
                  </a:lnTo>
                  <a:lnTo>
                    <a:pt x="173" y="315"/>
                  </a:lnTo>
                  <a:lnTo>
                    <a:pt x="168" y="314"/>
                  </a:lnTo>
                  <a:lnTo>
                    <a:pt x="162" y="311"/>
                  </a:lnTo>
                  <a:lnTo>
                    <a:pt x="159" y="309"/>
                  </a:lnTo>
                  <a:lnTo>
                    <a:pt x="155" y="308"/>
                  </a:lnTo>
                  <a:lnTo>
                    <a:pt x="150" y="305"/>
                  </a:lnTo>
                  <a:lnTo>
                    <a:pt x="146" y="303"/>
                  </a:lnTo>
                  <a:lnTo>
                    <a:pt x="141" y="302"/>
                  </a:lnTo>
                  <a:lnTo>
                    <a:pt x="137" y="299"/>
                  </a:lnTo>
                  <a:lnTo>
                    <a:pt x="132" y="296"/>
                  </a:lnTo>
                  <a:lnTo>
                    <a:pt x="128" y="293"/>
                  </a:lnTo>
                  <a:lnTo>
                    <a:pt x="123" y="291"/>
                  </a:lnTo>
                  <a:lnTo>
                    <a:pt x="119" y="288"/>
                  </a:lnTo>
                  <a:lnTo>
                    <a:pt x="114" y="285"/>
                  </a:lnTo>
                  <a:lnTo>
                    <a:pt x="111" y="282"/>
                  </a:lnTo>
                  <a:lnTo>
                    <a:pt x="107" y="280"/>
                  </a:lnTo>
                  <a:lnTo>
                    <a:pt x="102" y="277"/>
                  </a:lnTo>
                  <a:lnTo>
                    <a:pt x="99" y="274"/>
                  </a:lnTo>
                  <a:lnTo>
                    <a:pt x="95" y="271"/>
                  </a:lnTo>
                  <a:lnTo>
                    <a:pt x="90" y="270"/>
                  </a:lnTo>
                  <a:lnTo>
                    <a:pt x="87" y="265"/>
                  </a:lnTo>
                  <a:lnTo>
                    <a:pt x="82" y="262"/>
                  </a:lnTo>
                  <a:lnTo>
                    <a:pt x="78" y="261"/>
                  </a:lnTo>
                  <a:lnTo>
                    <a:pt x="75" y="258"/>
                  </a:lnTo>
                  <a:lnTo>
                    <a:pt x="67" y="253"/>
                  </a:lnTo>
                  <a:lnTo>
                    <a:pt x="63" y="252"/>
                  </a:lnTo>
                  <a:lnTo>
                    <a:pt x="57" y="247"/>
                  </a:lnTo>
                  <a:lnTo>
                    <a:pt x="51" y="246"/>
                  </a:lnTo>
                  <a:lnTo>
                    <a:pt x="43" y="243"/>
                  </a:lnTo>
                  <a:lnTo>
                    <a:pt x="37" y="240"/>
                  </a:lnTo>
                  <a:lnTo>
                    <a:pt x="31" y="238"/>
                  </a:lnTo>
                  <a:lnTo>
                    <a:pt x="25" y="235"/>
                  </a:lnTo>
                  <a:lnTo>
                    <a:pt x="19" y="232"/>
                  </a:lnTo>
                  <a:lnTo>
                    <a:pt x="15" y="229"/>
                  </a:lnTo>
                  <a:lnTo>
                    <a:pt x="10" y="225"/>
                  </a:lnTo>
                  <a:lnTo>
                    <a:pt x="6" y="222"/>
                  </a:lnTo>
                  <a:lnTo>
                    <a:pt x="3" y="217"/>
                  </a:lnTo>
                  <a:lnTo>
                    <a:pt x="1" y="213"/>
                  </a:lnTo>
                  <a:lnTo>
                    <a:pt x="0" y="207"/>
                  </a:lnTo>
                  <a:lnTo>
                    <a:pt x="1" y="199"/>
                  </a:lnTo>
                  <a:lnTo>
                    <a:pt x="1" y="195"/>
                  </a:lnTo>
                  <a:lnTo>
                    <a:pt x="3" y="189"/>
                  </a:lnTo>
                  <a:lnTo>
                    <a:pt x="4" y="184"/>
                  </a:lnTo>
                  <a:lnTo>
                    <a:pt x="1" y="182"/>
                  </a:lnTo>
                  <a:close/>
                </a:path>
              </a:pathLst>
            </a:custGeom>
            <a:solidFill>
              <a:srgbClr val="C2F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1132"/>
            <p:cNvSpPr>
              <a:spLocks/>
            </p:cNvSpPr>
            <p:nvPr/>
          </p:nvSpPr>
          <p:spPr bwMode="auto">
            <a:xfrm>
              <a:off x="506" y="1969"/>
              <a:ext cx="607" cy="400"/>
            </a:xfrm>
            <a:custGeom>
              <a:avLst/>
              <a:gdLst>
                <a:gd name="T0" fmla="*/ 76 w 1214"/>
                <a:gd name="T1" fmla="*/ 3 h 800"/>
                <a:gd name="T2" fmla="*/ 75 w 1214"/>
                <a:gd name="T3" fmla="*/ 6 h 800"/>
                <a:gd name="T4" fmla="*/ 75 w 1214"/>
                <a:gd name="T5" fmla="*/ 10 h 800"/>
                <a:gd name="T6" fmla="*/ 75 w 1214"/>
                <a:gd name="T7" fmla="*/ 13 h 800"/>
                <a:gd name="T8" fmla="*/ 75 w 1214"/>
                <a:gd name="T9" fmla="*/ 14 h 800"/>
                <a:gd name="T10" fmla="*/ 73 w 1214"/>
                <a:gd name="T11" fmla="*/ 18 h 800"/>
                <a:gd name="T12" fmla="*/ 71 w 1214"/>
                <a:gd name="T13" fmla="*/ 19 h 800"/>
                <a:gd name="T14" fmla="*/ 69 w 1214"/>
                <a:gd name="T15" fmla="*/ 21 h 800"/>
                <a:gd name="T16" fmla="*/ 66 w 1214"/>
                <a:gd name="T17" fmla="*/ 22 h 800"/>
                <a:gd name="T18" fmla="*/ 63 w 1214"/>
                <a:gd name="T19" fmla="*/ 23 h 800"/>
                <a:gd name="T20" fmla="*/ 61 w 1214"/>
                <a:gd name="T21" fmla="*/ 24 h 800"/>
                <a:gd name="T22" fmla="*/ 58 w 1214"/>
                <a:gd name="T23" fmla="*/ 26 h 800"/>
                <a:gd name="T24" fmla="*/ 55 w 1214"/>
                <a:gd name="T25" fmla="*/ 28 h 800"/>
                <a:gd name="T26" fmla="*/ 52 w 1214"/>
                <a:gd name="T27" fmla="*/ 29 h 800"/>
                <a:gd name="T28" fmla="*/ 50 w 1214"/>
                <a:gd name="T29" fmla="*/ 31 h 800"/>
                <a:gd name="T30" fmla="*/ 47 w 1214"/>
                <a:gd name="T31" fmla="*/ 34 h 800"/>
                <a:gd name="T32" fmla="*/ 44 w 1214"/>
                <a:gd name="T33" fmla="*/ 37 h 800"/>
                <a:gd name="T34" fmla="*/ 43 w 1214"/>
                <a:gd name="T35" fmla="*/ 40 h 800"/>
                <a:gd name="T36" fmla="*/ 42 w 1214"/>
                <a:gd name="T37" fmla="*/ 41 h 800"/>
                <a:gd name="T38" fmla="*/ 38 w 1214"/>
                <a:gd name="T39" fmla="*/ 42 h 800"/>
                <a:gd name="T40" fmla="*/ 36 w 1214"/>
                <a:gd name="T41" fmla="*/ 45 h 800"/>
                <a:gd name="T42" fmla="*/ 33 w 1214"/>
                <a:gd name="T43" fmla="*/ 47 h 800"/>
                <a:gd name="T44" fmla="*/ 29 w 1214"/>
                <a:gd name="T45" fmla="*/ 48 h 800"/>
                <a:gd name="T46" fmla="*/ 26 w 1214"/>
                <a:gd name="T47" fmla="*/ 50 h 800"/>
                <a:gd name="T48" fmla="*/ 23 w 1214"/>
                <a:gd name="T49" fmla="*/ 49 h 800"/>
                <a:gd name="T50" fmla="*/ 21 w 1214"/>
                <a:gd name="T51" fmla="*/ 46 h 800"/>
                <a:gd name="T52" fmla="*/ 20 w 1214"/>
                <a:gd name="T53" fmla="*/ 44 h 800"/>
                <a:gd name="T54" fmla="*/ 18 w 1214"/>
                <a:gd name="T55" fmla="*/ 41 h 800"/>
                <a:gd name="T56" fmla="*/ 14 w 1214"/>
                <a:gd name="T57" fmla="*/ 39 h 800"/>
                <a:gd name="T58" fmla="*/ 12 w 1214"/>
                <a:gd name="T59" fmla="*/ 36 h 800"/>
                <a:gd name="T60" fmla="*/ 10 w 1214"/>
                <a:gd name="T61" fmla="*/ 33 h 800"/>
                <a:gd name="T62" fmla="*/ 9 w 1214"/>
                <a:gd name="T63" fmla="*/ 30 h 800"/>
                <a:gd name="T64" fmla="*/ 6 w 1214"/>
                <a:gd name="T65" fmla="*/ 29 h 800"/>
                <a:gd name="T66" fmla="*/ 3 w 1214"/>
                <a:gd name="T67" fmla="*/ 27 h 800"/>
                <a:gd name="T68" fmla="*/ 2 w 1214"/>
                <a:gd name="T69" fmla="*/ 25 h 800"/>
                <a:gd name="T70" fmla="*/ 2 w 1214"/>
                <a:gd name="T71" fmla="*/ 23 h 800"/>
                <a:gd name="T72" fmla="*/ 1 w 1214"/>
                <a:gd name="T73" fmla="*/ 21 h 800"/>
                <a:gd name="T74" fmla="*/ 1 w 1214"/>
                <a:gd name="T75" fmla="*/ 20 h 800"/>
                <a:gd name="T76" fmla="*/ 1 w 1214"/>
                <a:gd name="T77" fmla="*/ 17 h 800"/>
                <a:gd name="T78" fmla="*/ 2 w 1214"/>
                <a:gd name="T79" fmla="*/ 14 h 800"/>
                <a:gd name="T80" fmla="*/ 3 w 1214"/>
                <a:gd name="T81" fmla="*/ 13 h 800"/>
                <a:gd name="T82" fmla="*/ 6 w 1214"/>
                <a:gd name="T83" fmla="*/ 13 h 800"/>
                <a:gd name="T84" fmla="*/ 11 w 1214"/>
                <a:gd name="T85" fmla="*/ 13 h 800"/>
                <a:gd name="T86" fmla="*/ 17 w 1214"/>
                <a:gd name="T87" fmla="*/ 13 h 800"/>
                <a:gd name="T88" fmla="*/ 21 w 1214"/>
                <a:gd name="T89" fmla="*/ 13 h 800"/>
                <a:gd name="T90" fmla="*/ 26 w 1214"/>
                <a:gd name="T91" fmla="*/ 12 h 800"/>
                <a:gd name="T92" fmla="*/ 31 w 1214"/>
                <a:gd name="T93" fmla="*/ 10 h 800"/>
                <a:gd name="T94" fmla="*/ 36 w 1214"/>
                <a:gd name="T95" fmla="*/ 7 h 800"/>
                <a:gd name="T96" fmla="*/ 40 w 1214"/>
                <a:gd name="T97" fmla="*/ 6 h 800"/>
                <a:gd name="T98" fmla="*/ 45 w 1214"/>
                <a:gd name="T99" fmla="*/ 5 h 800"/>
                <a:gd name="T100" fmla="*/ 48 w 1214"/>
                <a:gd name="T101" fmla="*/ 3 h 800"/>
                <a:gd name="T102" fmla="*/ 51 w 1214"/>
                <a:gd name="T103" fmla="*/ 2 h 800"/>
                <a:gd name="T104" fmla="*/ 55 w 1214"/>
                <a:gd name="T105" fmla="*/ 1 h 800"/>
                <a:gd name="T106" fmla="*/ 58 w 1214"/>
                <a:gd name="T107" fmla="*/ 1 h 800"/>
                <a:gd name="T108" fmla="*/ 62 w 1214"/>
                <a:gd name="T109" fmla="*/ 1 h 800"/>
                <a:gd name="T110" fmla="*/ 66 w 1214"/>
                <a:gd name="T111" fmla="*/ 1 h 800"/>
                <a:gd name="T112" fmla="*/ 70 w 1214"/>
                <a:gd name="T113" fmla="*/ 2 h 800"/>
                <a:gd name="T114" fmla="*/ 72 w 1214"/>
                <a:gd name="T115" fmla="*/ 2 h 80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14"/>
                <a:gd name="T175" fmla="*/ 0 h 800"/>
                <a:gd name="T176" fmla="*/ 1214 w 1214"/>
                <a:gd name="T177" fmla="*/ 800 h 80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14" h="800">
                  <a:moveTo>
                    <a:pt x="1176" y="15"/>
                  </a:moveTo>
                  <a:lnTo>
                    <a:pt x="1176" y="21"/>
                  </a:lnTo>
                  <a:lnTo>
                    <a:pt x="1177" y="27"/>
                  </a:lnTo>
                  <a:lnTo>
                    <a:pt x="1182" y="33"/>
                  </a:lnTo>
                  <a:lnTo>
                    <a:pt x="1188" y="41"/>
                  </a:lnTo>
                  <a:lnTo>
                    <a:pt x="1194" y="45"/>
                  </a:lnTo>
                  <a:lnTo>
                    <a:pt x="1200" y="51"/>
                  </a:lnTo>
                  <a:lnTo>
                    <a:pt x="1208" y="56"/>
                  </a:lnTo>
                  <a:lnTo>
                    <a:pt x="1214" y="60"/>
                  </a:lnTo>
                  <a:lnTo>
                    <a:pt x="1209" y="65"/>
                  </a:lnTo>
                  <a:lnTo>
                    <a:pt x="1206" y="69"/>
                  </a:lnTo>
                  <a:lnTo>
                    <a:pt x="1205" y="74"/>
                  </a:lnTo>
                  <a:lnTo>
                    <a:pt x="1203" y="78"/>
                  </a:lnTo>
                  <a:lnTo>
                    <a:pt x="1200" y="83"/>
                  </a:lnTo>
                  <a:lnTo>
                    <a:pt x="1199" y="87"/>
                  </a:lnTo>
                  <a:lnTo>
                    <a:pt x="1199" y="92"/>
                  </a:lnTo>
                  <a:lnTo>
                    <a:pt x="1197" y="98"/>
                  </a:lnTo>
                  <a:lnTo>
                    <a:pt x="1196" y="102"/>
                  </a:lnTo>
                  <a:lnTo>
                    <a:pt x="1194" y="108"/>
                  </a:lnTo>
                  <a:lnTo>
                    <a:pt x="1194" y="113"/>
                  </a:lnTo>
                  <a:lnTo>
                    <a:pt x="1194" y="118"/>
                  </a:lnTo>
                  <a:lnTo>
                    <a:pt x="1194" y="122"/>
                  </a:lnTo>
                  <a:lnTo>
                    <a:pt x="1194" y="128"/>
                  </a:lnTo>
                  <a:lnTo>
                    <a:pt x="1194" y="133"/>
                  </a:lnTo>
                  <a:lnTo>
                    <a:pt x="1194" y="139"/>
                  </a:lnTo>
                  <a:lnTo>
                    <a:pt x="1192" y="143"/>
                  </a:lnTo>
                  <a:lnTo>
                    <a:pt x="1192" y="148"/>
                  </a:lnTo>
                  <a:lnTo>
                    <a:pt x="1192" y="152"/>
                  </a:lnTo>
                  <a:lnTo>
                    <a:pt x="1192" y="158"/>
                  </a:lnTo>
                  <a:lnTo>
                    <a:pt x="1192" y="163"/>
                  </a:lnTo>
                  <a:lnTo>
                    <a:pt x="1192" y="169"/>
                  </a:lnTo>
                  <a:lnTo>
                    <a:pt x="1192" y="173"/>
                  </a:lnTo>
                  <a:lnTo>
                    <a:pt x="1192" y="179"/>
                  </a:lnTo>
                  <a:lnTo>
                    <a:pt x="1191" y="184"/>
                  </a:lnTo>
                  <a:lnTo>
                    <a:pt x="1191" y="190"/>
                  </a:lnTo>
                  <a:lnTo>
                    <a:pt x="1189" y="194"/>
                  </a:lnTo>
                  <a:lnTo>
                    <a:pt x="1189" y="199"/>
                  </a:lnTo>
                  <a:lnTo>
                    <a:pt x="1188" y="203"/>
                  </a:lnTo>
                  <a:lnTo>
                    <a:pt x="1186" y="209"/>
                  </a:lnTo>
                  <a:lnTo>
                    <a:pt x="1185" y="214"/>
                  </a:lnTo>
                  <a:lnTo>
                    <a:pt x="1185" y="220"/>
                  </a:lnTo>
                  <a:lnTo>
                    <a:pt x="1185" y="223"/>
                  </a:lnTo>
                  <a:lnTo>
                    <a:pt x="1186" y="228"/>
                  </a:lnTo>
                  <a:lnTo>
                    <a:pt x="1186" y="231"/>
                  </a:lnTo>
                  <a:lnTo>
                    <a:pt x="1186" y="235"/>
                  </a:lnTo>
                  <a:lnTo>
                    <a:pt x="1186" y="238"/>
                  </a:lnTo>
                  <a:lnTo>
                    <a:pt x="1185" y="243"/>
                  </a:lnTo>
                  <a:lnTo>
                    <a:pt x="1183" y="246"/>
                  </a:lnTo>
                  <a:lnTo>
                    <a:pt x="1183" y="250"/>
                  </a:lnTo>
                  <a:lnTo>
                    <a:pt x="1179" y="256"/>
                  </a:lnTo>
                  <a:lnTo>
                    <a:pt x="1174" y="264"/>
                  </a:lnTo>
                  <a:lnTo>
                    <a:pt x="1170" y="270"/>
                  </a:lnTo>
                  <a:lnTo>
                    <a:pt x="1164" y="276"/>
                  </a:lnTo>
                  <a:lnTo>
                    <a:pt x="1161" y="277"/>
                  </a:lnTo>
                  <a:lnTo>
                    <a:pt x="1156" y="280"/>
                  </a:lnTo>
                  <a:lnTo>
                    <a:pt x="1153" y="283"/>
                  </a:lnTo>
                  <a:lnTo>
                    <a:pt x="1150" y="286"/>
                  </a:lnTo>
                  <a:lnTo>
                    <a:pt x="1146" y="288"/>
                  </a:lnTo>
                  <a:lnTo>
                    <a:pt x="1143" y="289"/>
                  </a:lnTo>
                  <a:lnTo>
                    <a:pt x="1138" y="292"/>
                  </a:lnTo>
                  <a:lnTo>
                    <a:pt x="1135" y="294"/>
                  </a:lnTo>
                  <a:lnTo>
                    <a:pt x="1131" y="295"/>
                  </a:lnTo>
                  <a:lnTo>
                    <a:pt x="1126" y="297"/>
                  </a:lnTo>
                  <a:lnTo>
                    <a:pt x="1123" y="298"/>
                  </a:lnTo>
                  <a:lnTo>
                    <a:pt x="1119" y="300"/>
                  </a:lnTo>
                  <a:lnTo>
                    <a:pt x="1113" y="301"/>
                  </a:lnTo>
                  <a:lnTo>
                    <a:pt x="1105" y="304"/>
                  </a:lnTo>
                  <a:lnTo>
                    <a:pt x="1104" y="307"/>
                  </a:lnTo>
                  <a:lnTo>
                    <a:pt x="1101" y="312"/>
                  </a:lnTo>
                  <a:lnTo>
                    <a:pt x="1099" y="317"/>
                  </a:lnTo>
                  <a:lnTo>
                    <a:pt x="1096" y="320"/>
                  </a:lnTo>
                  <a:lnTo>
                    <a:pt x="1093" y="324"/>
                  </a:lnTo>
                  <a:lnTo>
                    <a:pt x="1090" y="327"/>
                  </a:lnTo>
                  <a:lnTo>
                    <a:pt x="1087" y="330"/>
                  </a:lnTo>
                  <a:lnTo>
                    <a:pt x="1084" y="333"/>
                  </a:lnTo>
                  <a:lnTo>
                    <a:pt x="1076" y="338"/>
                  </a:lnTo>
                  <a:lnTo>
                    <a:pt x="1070" y="342"/>
                  </a:lnTo>
                  <a:lnTo>
                    <a:pt x="1066" y="344"/>
                  </a:lnTo>
                  <a:lnTo>
                    <a:pt x="1063" y="345"/>
                  </a:lnTo>
                  <a:lnTo>
                    <a:pt x="1058" y="347"/>
                  </a:lnTo>
                  <a:lnTo>
                    <a:pt x="1055" y="350"/>
                  </a:lnTo>
                  <a:lnTo>
                    <a:pt x="1051" y="350"/>
                  </a:lnTo>
                  <a:lnTo>
                    <a:pt x="1048" y="351"/>
                  </a:lnTo>
                  <a:lnTo>
                    <a:pt x="1043" y="353"/>
                  </a:lnTo>
                  <a:lnTo>
                    <a:pt x="1039" y="354"/>
                  </a:lnTo>
                  <a:lnTo>
                    <a:pt x="1036" y="354"/>
                  </a:lnTo>
                  <a:lnTo>
                    <a:pt x="1031" y="356"/>
                  </a:lnTo>
                  <a:lnTo>
                    <a:pt x="1027" y="357"/>
                  </a:lnTo>
                  <a:lnTo>
                    <a:pt x="1024" y="359"/>
                  </a:lnTo>
                  <a:lnTo>
                    <a:pt x="1019" y="359"/>
                  </a:lnTo>
                  <a:lnTo>
                    <a:pt x="1015" y="360"/>
                  </a:lnTo>
                  <a:lnTo>
                    <a:pt x="1012" y="362"/>
                  </a:lnTo>
                  <a:lnTo>
                    <a:pt x="1007" y="363"/>
                  </a:lnTo>
                  <a:lnTo>
                    <a:pt x="1002" y="365"/>
                  </a:lnTo>
                  <a:lnTo>
                    <a:pt x="998" y="366"/>
                  </a:lnTo>
                  <a:lnTo>
                    <a:pt x="995" y="369"/>
                  </a:lnTo>
                  <a:lnTo>
                    <a:pt x="992" y="371"/>
                  </a:lnTo>
                  <a:lnTo>
                    <a:pt x="987" y="377"/>
                  </a:lnTo>
                  <a:lnTo>
                    <a:pt x="984" y="384"/>
                  </a:lnTo>
                  <a:lnTo>
                    <a:pt x="980" y="390"/>
                  </a:lnTo>
                  <a:lnTo>
                    <a:pt x="975" y="396"/>
                  </a:lnTo>
                  <a:lnTo>
                    <a:pt x="971" y="401"/>
                  </a:lnTo>
                  <a:lnTo>
                    <a:pt x="965" y="407"/>
                  </a:lnTo>
                  <a:lnTo>
                    <a:pt x="960" y="410"/>
                  </a:lnTo>
                  <a:lnTo>
                    <a:pt x="954" y="415"/>
                  </a:lnTo>
                  <a:lnTo>
                    <a:pt x="947" y="418"/>
                  </a:lnTo>
                  <a:lnTo>
                    <a:pt x="942" y="421"/>
                  </a:lnTo>
                  <a:lnTo>
                    <a:pt x="935" y="425"/>
                  </a:lnTo>
                  <a:lnTo>
                    <a:pt x="929" y="428"/>
                  </a:lnTo>
                  <a:lnTo>
                    <a:pt x="921" y="430"/>
                  </a:lnTo>
                  <a:lnTo>
                    <a:pt x="915" y="433"/>
                  </a:lnTo>
                  <a:lnTo>
                    <a:pt x="908" y="436"/>
                  </a:lnTo>
                  <a:lnTo>
                    <a:pt x="901" y="439"/>
                  </a:lnTo>
                  <a:lnTo>
                    <a:pt x="895" y="440"/>
                  </a:lnTo>
                  <a:lnTo>
                    <a:pt x="891" y="443"/>
                  </a:lnTo>
                  <a:lnTo>
                    <a:pt x="886" y="445"/>
                  </a:lnTo>
                  <a:lnTo>
                    <a:pt x="882" y="449"/>
                  </a:lnTo>
                  <a:lnTo>
                    <a:pt x="877" y="452"/>
                  </a:lnTo>
                  <a:lnTo>
                    <a:pt x="873" y="455"/>
                  </a:lnTo>
                  <a:lnTo>
                    <a:pt x="868" y="457"/>
                  </a:lnTo>
                  <a:lnTo>
                    <a:pt x="865" y="461"/>
                  </a:lnTo>
                  <a:lnTo>
                    <a:pt x="861" y="464"/>
                  </a:lnTo>
                  <a:lnTo>
                    <a:pt x="856" y="467"/>
                  </a:lnTo>
                  <a:lnTo>
                    <a:pt x="852" y="470"/>
                  </a:lnTo>
                  <a:lnTo>
                    <a:pt x="847" y="475"/>
                  </a:lnTo>
                  <a:lnTo>
                    <a:pt x="843" y="478"/>
                  </a:lnTo>
                  <a:lnTo>
                    <a:pt x="840" y="482"/>
                  </a:lnTo>
                  <a:lnTo>
                    <a:pt x="835" y="485"/>
                  </a:lnTo>
                  <a:lnTo>
                    <a:pt x="831" y="490"/>
                  </a:lnTo>
                  <a:lnTo>
                    <a:pt x="826" y="491"/>
                  </a:lnTo>
                  <a:lnTo>
                    <a:pt x="823" y="496"/>
                  </a:lnTo>
                  <a:lnTo>
                    <a:pt x="817" y="499"/>
                  </a:lnTo>
                  <a:lnTo>
                    <a:pt x="814" y="502"/>
                  </a:lnTo>
                  <a:lnTo>
                    <a:pt x="809" y="505"/>
                  </a:lnTo>
                  <a:lnTo>
                    <a:pt x="805" y="509"/>
                  </a:lnTo>
                  <a:lnTo>
                    <a:pt x="800" y="512"/>
                  </a:lnTo>
                  <a:lnTo>
                    <a:pt x="796" y="516"/>
                  </a:lnTo>
                  <a:lnTo>
                    <a:pt x="791" y="519"/>
                  </a:lnTo>
                  <a:lnTo>
                    <a:pt x="787" y="522"/>
                  </a:lnTo>
                  <a:lnTo>
                    <a:pt x="782" y="523"/>
                  </a:lnTo>
                  <a:lnTo>
                    <a:pt x="778" y="528"/>
                  </a:lnTo>
                  <a:lnTo>
                    <a:pt x="773" y="529"/>
                  </a:lnTo>
                  <a:lnTo>
                    <a:pt x="769" y="532"/>
                  </a:lnTo>
                  <a:lnTo>
                    <a:pt x="764" y="535"/>
                  </a:lnTo>
                  <a:lnTo>
                    <a:pt x="760" y="538"/>
                  </a:lnTo>
                  <a:lnTo>
                    <a:pt x="754" y="544"/>
                  </a:lnTo>
                  <a:lnTo>
                    <a:pt x="748" y="550"/>
                  </a:lnTo>
                  <a:lnTo>
                    <a:pt x="743" y="556"/>
                  </a:lnTo>
                  <a:lnTo>
                    <a:pt x="737" y="562"/>
                  </a:lnTo>
                  <a:lnTo>
                    <a:pt x="731" y="568"/>
                  </a:lnTo>
                  <a:lnTo>
                    <a:pt x="725" y="574"/>
                  </a:lnTo>
                  <a:lnTo>
                    <a:pt x="721" y="580"/>
                  </a:lnTo>
                  <a:lnTo>
                    <a:pt x="714" y="588"/>
                  </a:lnTo>
                  <a:lnTo>
                    <a:pt x="710" y="594"/>
                  </a:lnTo>
                  <a:lnTo>
                    <a:pt x="705" y="600"/>
                  </a:lnTo>
                  <a:lnTo>
                    <a:pt x="704" y="603"/>
                  </a:lnTo>
                  <a:lnTo>
                    <a:pt x="702" y="606"/>
                  </a:lnTo>
                  <a:lnTo>
                    <a:pt x="701" y="610"/>
                  </a:lnTo>
                  <a:lnTo>
                    <a:pt x="699" y="615"/>
                  </a:lnTo>
                  <a:lnTo>
                    <a:pt x="696" y="618"/>
                  </a:lnTo>
                  <a:lnTo>
                    <a:pt x="696" y="623"/>
                  </a:lnTo>
                  <a:lnTo>
                    <a:pt x="695" y="626"/>
                  </a:lnTo>
                  <a:lnTo>
                    <a:pt x="695" y="630"/>
                  </a:lnTo>
                  <a:lnTo>
                    <a:pt x="695" y="635"/>
                  </a:lnTo>
                  <a:lnTo>
                    <a:pt x="695" y="639"/>
                  </a:lnTo>
                  <a:lnTo>
                    <a:pt x="695" y="644"/>
                  </a:lnTo>
                  <a:lnTo>
                    <a:pt x="695" y="648"/>
                  </a:lnTo>
                  <a:lnTo>
                    <a:pt x="690" y="647"/>
                  </a:lnTo>
                  <a:lnTo>
                    <a:pt x="686" y="647"/>
                  </a:lnTo>
                  <a:lnTo>
                    <a:pt x="683" y="645"/>
                  </a:lnTo>
                  <a:lnTo>
                    <a:pt x="678" y="644"/>
                  </a:lnTo>
                  <a:lnTo>
                    <a:pt x="671" y="644"/>
                  </a:lnTo>
                  <a:lnTo>
                    <a:pt x="665" y="644"/>
                  </a:lnTo>
                  <a:lnTo>
                    <a:pt x="657" y="644"/>
                  </a:lnTo>
                  <a:lnTo>
                    <a:pt x="650" y="647"/>
                  </a:lnTo>
                  <a:lnTo>
                    <a:pt x="644" y="648"/>
                  </a:lnTo>
                  <a:lnTo>
                    <a:pt x="638" y="651"/>
                  </a:lnTo>
                  <a:lnTo>
                    <a:pt x="632" y="654"/>
                  </a:lnTo>
                  <a:lnTo>
                    <a:pt x="626" y="659"/>
                  </a:lnTo>
                  <a:lnTo>
                    <a:pt x="620" y="663"/>
                  </a:lnTo>
                  <a:lnTo>
                    <a:pt x="613" y="668"/>
                  </a:lnTo>
                  <a:lnTo>
                    <a:pt x="609" y="672"/>
                  </a:lnTo>
                  <a:lnTo>
                    <a:pt x="603" y="678"/>
                  </a:lnTo>
                  <a:lnTo>
                    <a:pt x="598" y="683"/>
                  </a:lnTo>
                  <a:lnTo>
                    <a:pt x="594" y="689"/>
                  </a:lnTo>
                  <a:lnTo>
                    <a:pt x="588" y="695"/>
                  </a:lnTo>
                  <a:lnTo>
                    <a:pt x="583" y="699"/>
                  </a:lnTo>
                  <a:lnTo>
                    <a:pt x="577" y="705"/>
                  </a:lnTo>
                  <a:lnTo>
                    <a:pt x="571" y="711"/>
                  </a:lnTo>
                  <a:lnTo>
                    <a:pt x="565" y="716"/>
                  </a:lnTo>
                  <a:lnTo>
                    <a:pt x="561" y="722"/>
                  </a:lnTo>
                  <a:lnTo>
                    <a:pt x="555" y="727"/>
                  </a:lnTo>
                  <a:lnTo>
                    <a:pt x="549" y="731"/>
                  </a:lnTo>
                  <a:lnTo>
                    <a:pt x="543" y="736"/>
                  </a:lnTo>
                  <a:lnTo>
                    <a:pt x="537" y="739"/>
                  </a:lnTo>
                  <a:lnTo>
                    <a:pt x="531" y="742"/>
                  </a:lnTo>
                  <a:lnTo>
                    <a:pt x="525" y="745"/>
                  </a:lnTo>
                  <a:lnTo>
                    <a:pt x="520" y="745"/>
                  </a:lnTo>
                  <a:lnTo>
                    <a:pt x="517" y="746"/>
                  </a:lnTo>
                  <a:lnTo>
                    <a:pt x="512" y="746"/>
                  </a:lnTo>
                  <a:lnTo>
                    <a:pt x="509" y="748"/>
                  </a:lnTo>
                  <a:lnTo>
                    <a:pt x="502" y="748"/>
                  </a:lnTo>
                  <a:lnTo>
                    <a:pt x="494" y="748"/>
                  </a:lnTo>
                  <a:lnTo>
                    <a:pt x="488" y="748"/>
                  </a:lnTo>
                  <a:lnTo>
                    <a:pt x="481" y="749"/>
                  </a:lnTo>
                  <a:lnTo>
                    <a:pt x="475" y="751"/>
                  </a:lnTo>
                  <a:lnTo>
                    <a:pt x="469" y="754"/>
                  </a:lnTo>
                  <a:lnTo>
                    <a:pt x="463" y="755"/>
                  </a:lnTo>
                  <a:lnTo>
                    <a:pt x="457" y="758"/>
                  </a:lnTo>
                  <a:lnTo>
                    <a:pt x="451" y="761"/>
                  </a:lnTo>
                  <a:lnTo>
                    <a:pt x="445" y="766"/>
                  </a:lnTo>
                  <a:lnTo>
                    <a:pt x="439" y="769"/>
                  </a:lnTo>
                  <a:lnTo>
                    <a:pt x="433" y="773"/>
                  </a:lnTo>
                  <a:lnTo>
                    <a:pt x="428" y="776"/>
                  </a:lnTo>
                  <a:lnTo>
                    <a:pt x="423" y="782"/>
                  </a:lnTo>
                  <a:lnTo>
                    <a:pt x="417" y="785"/>
                  </a:lnTo>
                  <a:lnTo>
                    <a:pt x="413" y="790"/>
                  </a:lnTo>
                  <a:lnTo>
                    <a:pt x="408" y="794"/>
                  </a:lnTo>
                  <a:lnTo>
                    <a:pt x="402" y="800"/>
                  </a:lnTo>
                  <a:lnTo>
                    <a:pt x="399" y="796"/>
                  </a:lnTo>
                  <a:lnTo>
                    <a:pt x="396" y="791"/>
                  </a:lnTo>
                  <a:lnTo>
                    <a:pt x="395" y="788"/>
                  </a:lnTo>
                  <a:lnTo>
                    <a:pt x="392" y="785"/>
                  </a:lnTo>
                  <a:lnTo>
                    <a:pt x="386" y="778"/>
                  </a:lnTo>
                  <a:lnTo>
                    <a:pt x="380" y="770"/>
                  </a:lnTo>
                  <a:lnTo>
                    <a:pt x="372" y="764"/>
                  </a:lnTo>
                  <a:lnTo>
                    <a:pt x="366" y="757"/>
                  </a:lnTo>
                  <a:lnTo>
                    <a:pt x="360" y="751"/>
                  </a:lnTo>
                  <a:lnTo>
                    <a:pt x="356" y="745"/>
                  </a:lnTo>
                  <a:lnTo>
                    <a:pt x="353" y="740"/>
                  </a:lnTo>
                  <a:lnTo>
                    <a:pt x="350" y="737"/>
                  </a:lnTo>
                  <a:lnTo>
                    <a:pt x="348" y="733"/>
                  </a:lnTo>
                  <a:lnTo>
                    <a:pt x="345" y="730"/>
                  </a:lnTo>
                  <a:lnTo>
                    <a:pt x="344" y="725"/>
                  </a:lnTo>
                  <a:lnTo>
                    <a:pt x="342" y="722"/>
                  </a:lnTo>
                  <a:lnTo>
                    <a:pt x="339" y="719"/>
                  </a:lnTo>
                  <a:lnTo>
                    <a:pt x="339" y="714"/>
                  </a:lnTo>
                  <a:lnTo>
                    <a:pt x="338" y="710"/>
                  </a:lnTo>
                  <a:lnTo>
                    <a:pt x="336" y="705"/>
                  </a:lnTo>
                  <a:lnTo>
                    <a:pt x="335" y="702"/>
                  </a:lnTo>
                  <a:lnTo>
                    <a:pt x="335" y="698"/>
                  </a:lnTo>
                  <a:lnTo>
                    <a:pt x="335" y="693"/>
                  </a:lnTo>
                  <a:lnTo>
                    <a:pt x="335" y="689"/>
                  </a:lnTo>
                  <a:lnTo>
                    <a:pt x="336" y="684"/>
                  </a:lnTo>
                  <a:lnTo>
                    <a:pt x="338" y="680"/>
                  </a:lnTo>
                  <a:lnTo>
                    <a:pt x="330" y="675"/>
                  </a:lnTo>
                  <a:lnTo>
                    <a:pt x="322" y="671"/>
                  </a:lnTo>
                  <a:lnTo>
                    <a:pt x="315" y="668"/>
                  </a:lnTo>
                  <a:lnTo>
                    <a:pt x="309" y="663"/>
                  </a:lnTo>
                  <a:lnTo>
                    <a:pt x="301" y="660"/>
                  </a:lnTo>
                  <a:lnTo>
                    <a:pt x="294" y="657"/>
                  </a:lnTo>
                  <a:lnTo>
                    <a:pt x="288" y="653"/>
                  </a:lnTo>
                  <a:lnTo>
                    <a:pt x="280" y="650"/>
                  </a:lnTo>
                  <a:lnTo>
                    <a:pt x="274" y="645"/>
                  </a:lnTo>
                  <a:lnTo>
                    <a:pt x="267" y="642"/>
                  </a:lnTo>
                  <a:lnTo>
                    <a:pt x="259" y="636"/>
                  </a:lnTo>
                  <a:lnTo>
                    <a:pt x="253" y="633"/>
                  </a:lnTo>
                  <a:lnTo>
                    <a:pt x="247" y="627"/>
                  </a:lnTo>
                  <a:lnTo>
                    <a:pt x="241" y="623"/>
                  </a:lnTo>
                  <a:lnTo>
                    <a:pt x="235" y="615"/>
                  </a:lnTo>
                  <a:lnTo>
                    <a:pt x="229" y="609"/>
                  </a:lnTo>
                  <a:lnTo>
                    <a:pt x="224" y="603"/>
                  </a:lnTo>
                  <a:lnTo>
                    <a:pt x="221" y="598"/>
                  </a:lnTo>
                  <a:lnTo>
                    <a:pt x="217" y="594"/>
                  </a:lnTo>
                  <a:lnTo>
                    <a:pt x="212" y="589"/>
                  </a:lnTo>
                  <a:lnTo>
                    <a:pt x="209" y="585"/>
                  </a:lnTo>
                  <a:lnTo>
                    <a:pt x="206" y="579"/>
                  </a:lnTo>
                  <a:lnTo>
                    <a:pt x="202" y="574"/>
                  </a:lnTo>
                  <a:lnTo>
                    <a:pt x="199" y="570"/>
                  </a:lnTo>
                  <a:lnTo>
                    <a:pt x="194" y="565"/>
                  </a:lnTo>
                  <a:lnTo>
                    <a:pt x="190" y="559"/>
                  </a:lnTo>
                  <a:lnTo>
                    <a:pt x="187" y="555"/>
                  </a:lnTo>
                  <a:lnTo>
                    <a:pt x="182" y="550"/>
                  </a:lnTo>
                  <a:lnTo>
                    <a:pt x="178" y="546"/>
                  </a:lnTo>
                  <a:lnTo>
                    <a:pt x="175" y="541"/>
                  </a:lnTo>
                  <a:lnTo>
                    <a:pt x="170" y="537"/>
                  </a:lnTo>
                  <a:lnTo>
                    <a:pt x="166" y="532"/>
                  </a:lnTo>
                  <a:lnTo>
                    <a:pt x="166" y="526"/>
                  </a:lnTo>
                  <a:lnTo>
                    <a:pt x="166" y="522"/>
                  </a:lnTo>
                  <a:lnTo>
                    <a:pt x="166" y="517"/>
                  </a:lnTo>
                  <a:lnTo>
                    <a:pt x="164" y="514"/>
                  </a:lnTo>
                  <a:lnTo>
                    <a:pt x="163" y="509"/>
                  </a:lnTo>
                  <a:lnTo>
                    <a:pt x="161" y="506"/>
                  </a:lnTo>
                  <a:lnTo>
                    <a:pt x="160" y="502"/>
                  </a:lnTo>
                  <a:lnTo>
                    <a:pt x="157" y="500"/>
                  </a:lnTo>
                  <a:lnTo>
                    <a:pt x="152" y="496"/>
                  </a:lnTo>
                  <a:lnTo>
                    <a:pt x="146" y="491"/>
                  </a:lnTo>
                  <a:lnTo>
                    <a:pt x="138" y="488"/>
                  </a:lnTo>
                  <a:lnTo>
                    <a:pt x="132" y="485"/>
                  </a:lnTo>
                  <a:lnTo>
                    <a:pt x="129" y="482"/>
                  </a:lnTo>
                  <a:lnTo>
                    <a:pt x="125" y="482"/>
                  </a:lnTo>
                  <a:lnTo>
                    <a:pt x="120" y="481"/>
                  </a:lnTo>
                  <a:lnTo>
                    <a:pt x="117" y="479"/>
                  </a:lnTo>
                  <a:lnTo>
                    <a:pt x="113" y="476"/>
                  </a:lnTo>
                  <a:lnTo>
                    <a:pt x="110" y="476"/>
                  </a:lnTo>
                  <a:lnTo>
                    <a:pt x="105" y="475"/>
                  </a:lnTo>
                  <a:lnTo>
                    <a:pt x="102" y="473"/>
                  </a:lnTo>
                  <a:lnTo>
                    <a:pt x="95" y="469"/>
                  </a:lnTo>
                  <a:lnTo>
                    <a:pt x="89" y="464"/>
                  </a:lnTo>
                  <a:lnTo>
                    <a:pt x="83" y="457"/>
                  </a:lnTo>
                  <a:lnTo>
                    <a:pt x="80" y="451"/>
                  </a:lnTo>
                  <a:lnTo>
                    <a:pt x="74" y="448"/>
                  </a:lnTo>
                  <a:lnTo>
                    <a:pt x="69" y="445"/>
                  </a:lnTo>
                  <a:lnTo>
                    <a:pt x="65" y="442"/>
                  </a:lnTo>
                  <a:lnTo>
                    <a:pt x="62" y="440"/>
                  </a:lnTo>
                  <a:lnTo>
                    <a:pt x="57" y="437"/>
                  </a:lnTo>
                  <a:lnTo>
                    <a:pt x="53" y="433"/>
                  </a:lnTo>
                  <a:lnTo>
                    <a:pt x="50" y="430"/>
                  </a:lnTo>
                  <a:lnTo>
                    <a:pt x="48" y="427"/>
                  </a:lnTo>
                  <a:lnTo>
                    <a:pt x="45" y="424"/>
                  </a:lnTo>
                  <a:lnTo>
                    <a:pt x="44" y="419"/>
                  </a:lnTo>
                  <a:lnTo>
                    <a:pt x="42" y="415"/>
                  </a:lnTo>
                  <a:lnTo>
                    <a:pt x="42" y="411"/>
                  </a:lnTo>
                  <a:lnTo>
                    <a:pt x="42" y="407"/>
                  </a:lnTo>
                  <a:lnTo>
                    <a:pt x="44" y="402"/>
                  </a:lnTo>
                  <a:lnTo>
                    <a:pt x="45" y="398"/>
                  </a:lnTo>
                  <a:lnTo>
                    <a:pt x="48" y="393"/>
                  </a:lnTo>
                  <a:lnTo>
                    <a:pt x="47" y="387"/>
                  </a:lnTo>
                  <a:lnTo>
                    <a:pt x="45" y="384"/>
                  </a:lnTo>
                  <a:lnTo>
                    <a:pt x="44" y="378"/>
                  </a:lnTo>
                  <a:lnTo>
                    <a:pt x="42" y="375"/>
                  </a:lnTo>
                  <a:lnTo>
                    <a:pt x="40" y="369"/>
                  </a:lnTo>
                  <a:lnTo>
                    <a:pt x="39" y="365"/>
                  </a:lnTo>
                  <a:lnTo>
                    <a:pt x="37" y="360"/>
                  </a:lnTo>
                  <a:lnTo>
                    <a:pt x="36" y="356"/>
                  </a:lnTo>
                  <a:lnTo>
                    <a:pt x="33" y="351"/>
                  </a:lnTo>
                  <a:lnTo>
                    <a:pt x="31" y="347"/>
                  </a:lnTo>
                  <a:lnTo>
                    <a:pt x="28" y="344"/>
                  </a:lnTo>
                  <a:lnTo>
                    <a:pt x="27" y="339"/>
                  </a:lnTo>
                  <a:lnTo>
                    <a:pt x="24" y="335"/>
                  </a:lnTo>
                  <a:lnTo>
                    <a:pt x="21" y="330"/>
                  </a:lnTo>
                  <a:lnTo>
                    <a:pt x="18" y="327"/>
                  </a:lnTo>
                  <a:lnTo>
                    <a:pt x="15" y="324"/>
                  </a:lnTo>
                  <a:lnTo>
                    <a:pt x="12" y="324"/>
                  </a:lnTo>
                  <a:lnTo>
                    <a:pt x="7" y="326"/>
                  </a:lnTo>
                  <a:lnTo>
                    <a:pt x="3" y="326"/>
                  </a:lnTo>
                  <a:lnTo>
                    <a:pt x="0" y="327"/>
                  </a:lnTo>
                  <a:lnTo>
                    <a:pt x="0" y="323"/>
                  </a:lnTo>
                  <a:lnTo>
                    <a:pt x="1" y="318"/>
                  </a:lnTo>
                  <a:lnTo>
                    <a:pt x="1" y="314"/>
                  </a:lnTo>
                  <a:lnTo>
                    <a:pt x="4" y="310"/>
                  </a:lnTo>
                  <a:lnTo>
                    <a:pt x="4" y="306"/>
                  </a:lnTo>
                  <a:lnTo>
                    <a:pt x="6" y="301"/>
                  </a:lnTo>
                  <a:lnTo>
                    <a:pt x="7" y="298"/>
                  </a:lnTo>
                  <a:lnTo>
                    <a:pt x="9" y="294"/>
                  </a:lnTo>
                  <a:lnTo>
                    <a:pt x="10" y="291"/>
                  </a:lnTo>
                  <a:lnTo>
                    <a:pt x="12" y="286"/>
                  </a:lnTo>
                  <a:lnTo>
                    <a:pt x="13" y="282"/>
                  </a:lnTo>
                  <a:lnTo>
                    <a:pt x="16" y="279"/>
                  </a:lnTo>
                  <a:lnTo>
                    <a:pt x="19" y="271"/>
                  </a:lnTo>
                  <a:lnTo>
                    <a:pt x="24" y="265"/>
                  </a:lnTo>
                  <a:lnTo>
                    <a:pt x="25" y="261"/>
                  </a:lnTo>
                  <a:lnTo>
                    <a:pt x="28" y="256"/>
                  </a:lnTo>
                  <a:lnTo>
                    <a:pt x="30" y="253"/>
                  </a:lnTo>
                  <a:lnTo>
                    <a:pt x="31" y="249"/>
                  </a:lnTo>
                  <a:lnTo>
                    <a:pt x="34" y="246"/>
                  </a:lnTo>
                  <a:lnTo>
                    <a:pt x="36" y="241"/>
                  </a:lnTo>
                  <a:lnTo>
                    <a:pt x="37" y="238"/>
                  </a:lnTo>
                  <a:lnTo>
                    <a:pt x="40" y="235"/>
                  </a:lnTo>
                  <a:lnTo>
                    <a:pt x="42" y="231"/>
                  </a:lnTo>
                  <a:lnTo>
                    <a:pt x="44" y="228"/>
                  </a:lnTo>
                  <a:lnTo>
                    <a:pt x="45" y="223"/>
                  </a:lnTo>
                  <a:lnTo>
                    <a:pt x="48" y="220"/>
                  </a:lnTo>
                  <a:lnTo>
                    <a:pt x="48" y="216"/>
                  </a:lnTo>
                  <a:lnTo>
                    <a:pt x="51" y="213"/>
                  </a:lnTo>
                  <a:lnTo>
                    <a:pt x="53" y="208"/>
                  </a:lnTo>
                  <a:lnTo>
                    <a:pt x="54" y="205"/>
                  </a:lnTo>
                  <a:lnTo>
                    <a:pt x="56" y="208"/>
                  </a:lnTo>
                  <a:lnTo>
                    <a:pt x="60" y="209"/>
                  </a:lnTo>
                  <a:lnTo>
                    <a:pt x="65" y="211"/>
                  </a:lnTo>
                  <a:lnTo>
                    <a:pt x="69" y="213"/>
                  </a:lnTo>
                  <a:lnTo>
                    <a:pt x="75" y="213"/>
                  </a:lnTo>
                  <a:lnTo>
                    <a:pt x="80" y="213"/>
                  </a:lnTo>
                  <a:lnTo>
                    <a:pt x="86" y="213"/>
                  </a:lnTo>
                  <a:lnTo>
                    <a:pt x="93" y="213"/>
                  </a:lnTo>
                  <a:lnTo>
                    <a:pt x="99" y="211"/>
                  </a:lnTo>
                  <a:lnTo>
                    <a:pt x="105" y="211"/>
                  </a:lnTo>
                  <a:lnTo>
                    <a:pt x="111" y="211"/>
                  </a:lnTo>
                  <a:lnTo>
                    <a:pt x="117" y="211"/>
                  </a:lnTo>
                  <a:lnTo>
                    <a:pt x="122" y="213"/>
                  </a:lnTo>
                  <a:lnTo>
                    <a:pt x="128" y="214"/>
                  </a:lnTo>
                  <a:lnTo>
                    <a:pt x="132" y="217"/>
                  </a:lnTo>
                  <a:lnTo>
                    <a:pt x="138" y="220"/>
                  </a:lnTo>
                  <a:lnTo>
                    <a:pt x="148" y="220"/>
                  </a:lnTo>
                  <a:lnTo>
                    <a:pt x="157" y="222"/>
                  </a:lnTo>
                  <a:lnTo>
                    <a:pt x="167" y="223"/>
                  </a:lnTo>
                  <a:lnTo>
                    <a:pt x="176" y="223"/>
                  </a:lnTo>
                  <a:lnTo>
                    <a:pt x="187" y="223"/>
                  </a:lnTo>
                  <a:lnTo>
                    <a:pt x="196" y="223"/>
                  </a:lnTo>
                  <a:lnTo>
                    <a:pt x="206" y="223"/>
                  </a:lnTo>
                  <a:lnTo>
                    <a:pt x="215" y="223"/>
                  </a:lnTo>
                  <a:lnTo>
                    <a:pt x="224" y="223"/>
                  </a:lnTo>
                  <a:lnTo>
                    <a:pt x="233" y="223"/>
                  </a:lnTo>
                  <a:lnTo>
                    <a:pt x="243" y="222"/>
                  </a:lnTo>
                  <a:lnTo>
                    <a:pt x="252" y="222"/>
                  </a:lnTo>
                  <a:lnTo>
                    <a:pt x="261" y="220"/>
                  </a:lnTo>
                  <a:lnTo>
                    <a:pt x="270" y="219"/>
                  </a:lnTo>
                  <a:lnTo>
                    <a:pt x="280" y="217"/>
                  </a:lnTo>
                  <a:lnTo>
                    <a:pt x="289" y="217"/>
                  </a:lnTo>
                  <a:lnTo>
                    <a:pt x="298" y="214"/>
                  </a:lnTo>
                  <a:lnTo>
                    <a:pt x="307" y="213"/>
                  </a:lnTo>
                  <a:lnTo>
                    <a:pt x="315" y="209"/>
                  </a:lnTo>
                  <a:lnTo>
                    <a:pt x="325" y="208"/>
                  </a:lnTo>
                  <a:lnTo>
                    <a:pt x="333" y="205"/>
                  </a:lnTo>
                  <a:lnTo>
                    <a:pt x="342" y="203"/>
                  </a:lnTo>
                  <a:lnTo>
                    <a:pt x="351" y="200"/>
                  </a:lnTo>
                  <a:lnTo>
                    <a:pt x="360" y="199"/>
                  </a:lnTo>
                  <a:lnTo>
                    <a:pt x="368" y="196"/>
                  </a:lnTo>
                  <a:lnTo>
                    <a:pt x="377" y="193"/>
                  </a:lnTo>
                  <a:lnTo>
                    <a:pt x="386" y="190"/>
                  </a:lnTo>
                  <a:lnTo>
                    <a:pt x="395" y="187"/>
                  </a:lnTo>
                  <a:lnTo>
                    <a:pt x="402" y="184"/>
                  </a:lnTo>
                  <a:lnTo>
                    <a:pt x="411" y="181"/>
                  </a:lnTo>
                  <a:lnTo>
                    <a:pt x="420" y="178"/>
                  </a:lnTo>
                  <a:lnTo>
                    <a:pt x="430" y="175"/>
                  </a:lnTo>
                  <a:lnTo>
                    <a:pt x="437" y="172"/>
                  </a:lnTo>
                  <a:lnTo>
                    <a:pt x="446" y="167"/>
                  </a:lnTo>
                  <a:lnTo>
                    <a:pt x="454" y="164"/>
                  </a:lnTo>
                  <a:lnTo>
                    <a:pt x="463" y="161"/>
                  </a:lnTo>
                  <a:lnTo>
                    <a:pt x="470" y="157"/>
                  </a:lnTo>
                  <a:lnTo>
                    <a:pt x="479" y="154"/>
                  </a:lnTo>
                  <a:lnTo>
                    <a:pt x="488" y="151"/>
                  </a:lnTo>
                  <a:lnTo>
                    <a:pt x="496" y="146"/>
                  </a:lnTo>
                  <a:lnTo>
                    <a:pt x="505" y="143"/>
                  </a:lnTo>
                  <a:lnTo>
                    <a:pt x="514" y="140"/>
                  </a:lnTo>
                  <a:lnTo>
                    <a:pt x="521" y="136"/>
                  </a:lnTo>
                  <a:lnTo>
                    <a:pt x="531" y="133"/>
                  </a:lnTo>
                  <a:lnTo>
                    <a:pt x="540" y="128"/>
                  </a:lnTo>
                  <a:lnTo>
                    <a:pt x="547" y="125"/>
                  </a:lnTo>
                  <a:lnTo>
                    <a:pt x="556" y="122"/>
                  </a:lnTo>
                  <a:lnTo>
                    <a:pt x="565" y="119"/>
                  </a:lnTo>
                  <a:lnTo>
                    <a:pt x="573" y="115"/>
                  </a:lnTo>
                  <a:lnTo>
                    <a:pt x="582" y="112"/>
                  </a:lnTo>
                  <a:lnTo>
                    <a:pt x="591" y="108"/>
                  </a:lnTo>
                  <a:lnTo>
                    <a:pt x="600" y="105"/>
                  </a:lnTo>
                  <a:lnTo>
                    <a:pt x="607" y="101"/>
                  </a:lnTo>
                  <a:lnTo>
                    <a:pt x="616" y="99"/>
                  </a:lnTo>
                  <a:lnTo>
                    <a:pt x="626" y="95"/>
                  </a:lnTo>
                  <a:lnTo>
                    <a:pt x="635" y="93"/>
                  </a:lnTo>
                  <a:lnTo>
                    <a:pt x="642" y="90"/>
                  </a:lnTo>
                  <a:lnTo>
                    <a:pt x="651" y="87"/>
                  </a:lnTo>
                  <a:lnTo>
                    <a:pt x="660" y="84"/>
                  </a:lnTo>
                  <a:lnTo>
                    <a:pt x="669" y="83"/>
                  </a:lnTo>
                  <a:lnTo>
                    <a:pt x="678" y="80"/>
                  </a:lnTo>
                  <a:lnTo>
                    <a:pt x="687" y="78"/>
                  </a:lnTo>
                  <a:lnTo>
                    <a:pt x="696" y="77"/>
                  </a:lnTo>
                  <a:lnTo>
                    <a:pt x="705" y="74"/>
                  </a:lnTo>
                  <a:lnTo>
                    <a:pt x="711" y="71"/>
                  </a:lnTo>
                  <a:lnTo>
                    <a:pt x="716" y="69"/>
                  </a:lnTo>
                  <a:lnTo>
                    <a:pt x="722" y="68"/>
                  </a:lnTo>
                  <a:lnTo>
                    <a:pt x="728" y="65"/>
                  </a:lnTo>
                  <a:lnTo>
                    <a:pt x="734" y="63"/>
                  </a:lnTo>
                  <a:lnTo>
                    <a:pt x="739" y="62"/>
                  </a:lnTo>
                  <a:lnTo>
                    <a:pt x="745" y="59"/>
                  </a:lnTo>
                  <a:lnTo>
                    <a:pt x="751" y="57"/>
                  </a:lnTo>
                  <a:lnTo>
                    <a:pt x="757" y="54"/>
                  </a:lnTo>
                  <a:lnTo>
                    <a:pt x="763" y="53"/>
                  </a:lnTo>
                  <a:lnTo>
                    <a:pt x="769" y="51"/>
                  </a:lnTo>
                  <a:lnTo>
                    <a:pt x="775" y="48"/>
                  </a:lnTo>
                  <a:lnTo>
                    <a:pt x="781" y="47"/>
                  </a:lnTo>
                  <a:lnTo>
                    <a:pt x="787" y="44"/>
                  </a:lnTo>
                  <a:lnTo>
                    <a:pt x="793" y="42"/>
                  </a:lnTo>
                  <a:lnTo>
                    <a:pt x="799" y="41"/>
                  </a:lnTo>
                  <a:lnTo>
                    <a:pt x="803" y="38"/>
                  </a:lnTo>
                  <a:lnTo>
                    <a:pt x="809" y="36"/>
                  </a:lnTo>
                  <a:lnTo>
                    <a:pt x="817" y="33"/>
                  </a:lnTo>
                  <a:lnTo>
                    <a:pt x="823" y="32"/>
                  </a:lnTo>
                  <a:lnTo>
                    <a:pt x="828" y="30"/>
                  </a:lnTo>
                  <a:lnTo>
                    <a:pt x="835" y="27"/>
                  </a:lnTo>
                  <a:lnTo>
                    <a:pt x="841" y="26"/>
                  </a:lnTo>
                  <a:lnTo>
                    <a:pt x="847" y="24"/>
                  </a:lnTo>
                  <a:lnTo>
                    <a:pt x="853" y="23"/>
                  </a:lnTo>
                  <a:lnTo>
                    <a:pt x="859" y="20"/>
                  </a:lnTo>
                  <a:lnTo>
                    <a:pt x="865" y="18"/>
                  </a:lnTo>
                  <a:lnTo>
                    <a:pt x="871" y="17"/>
                  </a:lnTo>
                  <a:lnTo>
                    <a:pt x="877" y="15"/>
                  </a:lnTo>
                  <a:lnTo>
                    <a:pt x="885" y="14"/>
                  </a:lnTo>
                  <a:lnTo>
                    <a:pt x="891" y="12"/>
                  </a:lnTo>
                  <a:lnTo>
                    <a:pt x="897" y="12"/>
                  </a:lnTo>
                  <a:lnTo>
                    <a:pt x="903" y="9"/>
                  </a:lnTo>
                  <a:lnTo>
                    <a:pt x="909" y="8"/>
                  </a:lnTo>
                  <a:lnTo>
                    <a:pt x="915" y="6"/>
                  </a:lnTo>
                  <a:lnTo>
                    <a:pt x="921" y="6"/>
                  </a:lnTo>
                  <a:lnTo>
                    <a:pt x="927" y="4"/>
                  </a:lnTo>
                  <a:lnTo>
                    <a:pt x="935" y="4"/>
                  </a:lnTo>
                  <a:lnTo>
                    <a:pt x="941" y="3"/>
                  </a:lnTo>
                  <a:lnTo>
                    <a:pt x="947" y="3"/>
                  </a:lnTo>
                  <a:lnTo>
                    <a:pt x="953" y="1"/>
                  </a:lnTo>
                  <a:lnTo>
                    <a:pt x="959" y="1"/>
                  </a:lnTo>
                  <a:lnTo>
                    <a:pt x="965" y="0"/>
                  </a:lnTo>
                  <a:lnTo>
                    <a:pt x="972" y="0"/>
                  </a:lnTo>
                  <a:lnTo>
                    <a:pt x="978" y="0"/>
                  </a:lnTo>
                  <a:lnTo>
                    <a:pt x="984" y="0"/>
                  </a:lnTo>
                  <a:lnTo>
                    <a:pt x="990" y="0"/>
                  </a:lnTo>
                  <a:lnTo>
                    <a:pt x="998" y="1"/>
                  </a:lnTo>
                  <a:lnTo>
                    <a:pt x="1004" y="1"/>
                  </a:lnTo>
                  <a:lnTo>
                    <a:pt x="1010" y="1"/>
                  </a:lnTo>
                  <a:lnTo>
                    <a:pt x="1016" y="1"/>
                  </a:lnTo>
                  <a:lnTo>
                    <a:pt x="1022" y="3"/>
                  </a:lnTo>
                  <a:lnTo>
                    <a:pt x="1028" y="3"/>
                  </a:lnTo>
                  <a:lnTo>
                    <a:pt x="1036" y="4"/>
                  </a:lnTo>
                  <a:lnTo>
                    <a:pt x="1042" y="6"/>
                  </a:lnTo>
                  <a:lnTo>
                    <a:pt x="1048" y="8"/>
                  </a:lnTo>
                  <a:lnTo>
                    <a:pt x="1054" y="9"/>
                  </a:lnTo>
                  <a:lnTo>
                    <a:pt x="1060" y="11"/>
                  </a:lnTo>
                  <a:lnTo>
                    <a:pt x="1067" y="12"/>
                  </a:lnTo>
                  <a:lnTo>
                    <a:pt x="1073" y="14"/>
                  </a:lnTo>
                  <a:lnTo>
                    <a:pt x="1079" y="17"/>
                  </a:lnTo>
                  <a:lnTo>
                    <a:pt x="1085" y="18"/>
                  </a:lnTo>
                  <a:lnTo>
                    <a:pt x="1093" y="21"/>
                  </a:lnTo>
                  <a:lnTo>
                    <a:pt x="1099" y="24"/>
                  </a:lnTo>
                  <a:lnTo>
                    <a:pt x="1104" y="24"/>
                  </a:lnTo>
                  <a:lnTo>
                    <a:pt x="1108" y="24"/>
                  </a:lnTo>
                  <a:lnTo>
                    <a:pt x="1113" y="24"/>
                  </a:lnTo>
                  <a:lnTo>
                    <a:pt x="1119" y="24"/>
                  </a:lnTo>
                  <a:lnTo>
                    <a:pt x="1123" y="24"/>
                  </a:lnTo>
                  <a:lnTo>
                    <a:pt x="1128" y="24"/>
                  </a:lnTo>
                  <a:lnTo>
                    <a:pt x="1132" y="24"/>
                  </a:lnTo>
                  <a:lnTo>
                    <a:pt x="1137" y="26"/>
                  </a:lnTo>
                  <a:lnTo>
                    <a:pt x="1141" y="24"/>
                  </a:lnTo>
                  <a:lnTo>
                    <a:pt x="1147" y="24"/>
                  </a:lnTo>
                  <a:lnTo>
                    <a:pt x="1150" y="23"/>
                  </a:lnTo>
                  <a:lnTo>
                    <a:pt x="1156" y="23"/>
                  </a:lnTo>
                  <a:lnTo>
                    <a:pt x="1161" y="20"/>
                  </a:lnTo>
                  <a:lnTo>
                    <a:pt x="1167" y="18"/>
                  </a:lnTo>
                  <a:lnTo>
                    <a:pt x="1171" y="17"/>
                  </a:lnTo>
                  <a:lnTo>
                    <a:pt x="1176" y="15"/>
                  </a:lnTo>
                  <a:close/>
                </a:path>
              </a:pathLst>
            </a:custGeom>
            <a:solidFill>
              <a:srgbClr val="C4E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133"/>
            <p:cNvSpPr>
              <a:spLocks/>
            </p:cNvSpPr>
            <p:nvPr/>
          </p:nvSpPr>
          <p:spPr bwMode="auto">
            <a:xfrm>
              <a:off x="519" y="1868"/>
              <a:ext cx="584" cy="382"/>
            </a:xfrm>
            <a:custGeom>
              <a:avLst/>
              <a:gdLst>
                <a:gd name="T0" fmla="*/ 40 w 1169"/>
                <a:gd name="T1" fmla="*/ 1 h 764"/>
                <a:gd name="T2" fmla="*/ 42 w 1169"/>
                <a:gd name="T3" fmla="*/ 2 h 764"/>
                <a:gd name="T4" fmla="*/ 44 w 1169"/>
                <a:gd name="T5" fmla="*/ 3 h 764"/>
                <a:gd name="T6" fmla="*/ 47 w 1169"/>
                <a:gd name="T7" fmla="*/ 1 h 764"/>
                <a:gd name="T8" fmla="*/ 50 w 1169"/>
                <a:gd name="T9" fmla="*/ 1 h 764"/>
                <a:gd name="T10" fmla="*/ 53 w 1169"/>
                <a:gd name="T11" fmla="*/ 1 h 764"/>
                <a:gd name="T12" fmla="*/ 56 w 1169"/>
                <a:gd name="T13" fmla="*/ 1 h 764"/>
                <a:gd name="T14" fmla="*/ 58 w 1169"/>
                <a:gd name="T15" fmla="*/ 3 h 764"/>
                <a:gd name="T16" fmla="*/ 61 w 1169"/>
                <a:gd name="T17" fmla="*/ 3 h 764"/>
                <a:gd name="T18" fmla="*/ 63 w 1169"/>
                <a:gd name="T19" fmla="*/ 5 h 764"/>
                <a:gd name="T20" fmla="*/ 66 w 1169"/>
                <a:gd name="T21" fmla="*/ 6 h 764"/>
                <a:gd name="T22" fmla="*/ 67 w 1169"/>
                <a:gd name="T23" fmla="*/ 7 h 764"/>
                <a:gd name="T24" fmla="*/ 70 w 1169"/>
                <a:gd name="T25" fmla="*/ 11 h 764"/>
                <a:gd name="T26" fmla="*/ 72 w 1169"/>
                <a:gd name="T27" fmla="*/ 13 h 764"/>
                <a:gd name="T28" fmla="*/ 72 w 1169"/>
                <a:gd name="T29" fmla="*/ 15 h 764"/>
                <a:gd name="T30" fmla="*/ 69 w 1169"/>
                <a:gd name="T31" fmla="*/ 18 h 764"/>
                <a:gd name="T32" fmla="*/ 68 w 1169"/>
                <a:gd name="T33" fmla="*/ 20 h 764"/>
                <a:gd name="T34" fmla="*/ 65 w 1169"/>
                <a:gd name="T35" fmla="*/ 21 h 764"/>
                <a:gd name="T36" fmla="*/ 63 w 1169"/>
                <a:gd name="T37" fmla="*/ 22 h 764"/>
                <a:gd name="T38" fmla="*/ 60 w 1169"/>
                <a:gd name="T39" fmla="*/ 23 h 764"/>
                <a:gd name="T40" fmla="*/ 58 w 1169"/>
                <a:gd name="T41" fmla="*/ 24 h 764"/>
                <a:gd name="T42" fmla="*/ 56 w 1169"/>
                <a:gd name="T43" fmla="*/ 26 h 764"/>
                <a:gd name="T44" fmla="*/ 53 w 1169"/>
                <a:gd name="T45" fmla="*/ 28 h 764"/>
                <a:gd name="T46" fmla="*/ 52 w 1169"/>
                <a:gd name="T47" fmla="*/ 30 h 764"/>
                <a:gd name="T48" fmla="*/ 48 w 1169"/>
                <a:gd name="T49" fmla="*/ 31 h 764"/>
                <a:gd name="T50" fmla="*/ 46 w 1169"/>
                <a:gd name="T51" fmla="*/ 33 h 764"/>
                <a:gd name="T52" fmla="*/ 44 w 1169"/>
                <a:gd name="T53" fmla="*/ 34 h 764"/>
                <a:gd name="T54" fmla="*/ 41 w 1169"/>
                <a:gd name="T55" fmla="*/ 36 h 764"/>
                <a:gd name="T56" fmla="*/ 39 w 1169"/>
                <a:gd name="T57" fmla="*/ 39 h 764"/>
                <a:gd name="T58" fmla="*/ 36 w 1169"/>
                <a:gd name="T59" fmla="*/ 40 h 764"/>
                <a:gd name="T60" fmla="*/ 33 w 1169"/>
                <a:gd name="T61" fmla="*/ 42 h 764"/>
                <a:gd name="T62" fmla="*/ 32 w 1169"/>
                <a:gd name="T63" fmla="*/ 44 h 764"/>
                <a:gd name="T64" fmla="*/ 29 w 1169"/>
                <a:gd name="T65" fmla="*/ 47 h 764"/>
                <a:gd name="T66" fmla="*/ 25 w 1169"/>
                <a:gd name="T67" fmla="*/ 48 h 764"/>
                <a:gd name="T68" fmla="*/ 24 w 1169"/>
                <a:gd name="T69" fmla="*/ 48 h 764"/>
                <a:gd name="T70" fmla="*/ 23 w 1169"/>
                <a:gd name="T71" fmla="*/ 45 h 764"/>
                <a:gd name="T72" fmla="*/ 23 w 1169"/>
                <a:gd name="T73" fmla="*/ 43 h 764"/>
                <a:gd name="T74" fmla="*/ 20 w 1169"/>
                <a:gd name="T75" fmla="*/ 40 h 764"/>
                <a:gd name="T76" fmla="*/ 18 w 1169"/>
                <a:gd name="T77" fmla="*/ 39 h 764"/>
                <a:gd name="T78" fmla="*/ 18 w 1169"/>
                <a:gd name="T79" fmla="*/ 37 h 764"/>
                <a:gd name="T80" fmla="*/ 14 w 1169"/>
                <a:gd name="T81" fmla="*/ 36 h 764"/>
                <a:gd name="T82" fmla="*/ 12 w 1169"/>
                <a:gd name="T83" fmla="*/ 34 h 764"/>
                <a:gd name="T84" fmla="*/ 9 w 1169"/>
                <a:gd name="T85" fmla="*/ 31 h 764"/>
                <a:gd name="T86" fmla="*/ 7 w 1169"/>
                <a:gd name="T87" fmla="*/ 30 h 764"/>
                <a:gd name="T88" fmla="*/ 5 w 1169"/>
                <a:gd name="T89" fmla="*/ 29 h 764"/>
                <a:gd name="T90" fmla="*/ 2 w 1169"/>
                <a:gd name="T91" fmla="*/ 28 h 764"/>
                <a:gd name="T92" fmla="*/ 0 w 1169"/>
                <a:gd name="T93" fmla="*/ 26 h 764"/>
                <a:gd name="T94" fmla="*/ 2 w 1169"/>
                <a:gd name="T95" fmla="*/ 23 h 764"/>
                <a:gd name="T96" fmla="*/ 5 w 1169"/>
                <a:gd name="T97" fmla="*/ 20 h 764"/>
                <a:gd name="T98" fmla="*/ 8 w 1169"/>
                <a:gd name="T99" fmla="*/ 15 h 764"/>
                <a:gd name="T100" fmla="*/ 10 w 1169"/>
                <a:gd name="T101" fmla="*/ 12 h 764"/>
                <a:gd name="T102" fmla="*/ 13 w 1169"/>
                <a:gd name="T103" fmla="*/ 9 h 764"/>
                <a:gd name="T104" fmla="*/ 16 w 1169"/>
                <a:gd name="T105" fmla="*/ 6 h 764"/>
                <a:gd name="T106" fmla="*/ 19 w 1169"/>
                <a:gd name="T107" fmla="*/ 3 h 764"/>
                <a:gd name="T108" fmla="*/ 23 w 1169"/>
                <a:gd name="T109" fmla="*/ 1 h 764"/>
                <a:gd name="T110" fmla="*/ 26 w 1169"/>
                <a:gd name="T111" fmla="*/ 1 h 764"/>
                <a:gd name="T112" fmla="*/ 30 w 1169"/>
                <a:gd name="T113" fmla="*/ 0 h 764"/>
                <a:gd name="T114" fmla="*/ 34 w 1169"/>
                <a:gd name="T115" fmla="*/ 1 h 764"/>
                <a:gd name="T116" fmla="*/ 36 w 1169"/>
                <a:gd name="T117" fmla="*/ 3 h 764"/>
                <a:gd name="T118" fmla="*/ 38 w 1169"/>
                <a:gd name="T119" fmla="*/ 3 h 7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69"/>
                <a:gd name="T181" fmla="*/ 0 h 764"/>
                <a:gd name="T182" fmla="*/ 1169 w 1169"/>
                <a:gd name="T183" fmla="*/ 764 h 7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69" h="764">
                  <a:moveTo>
                    <a:pt x="617" y="39"/>
                  </a:moveTo>
                  <a:lnTo>
                    <a:pt x="620" y="33"/>
                  </a:lnTo>
                  <a:lnTo>
                    <a:pt x="625" y="30"/>
                  </a:lnTo>
                  <a:lnTo>
                    <a:pt x="628" y="27"/>
                  </a:lnTo>
                  <a:lnTo>
                    <a:pt x="632" y="24"/>
                  </a:lnTo>
                  <a:lnTo>
                    <a:pt x="635" y="23"/>
                  </a:lnTo>
                  <a:lnTo>
                    <a:pt x="640" y="21"/>
                  </a:lnTo>
                  <a:lnTo>
                    <a:pt x="643" y="21"/>
                  </a:lnTo>
                  <a:lnTo>
                    <a:pt x="647" y="21"/>
                  </a:lnTo>
                  <a:lnTo>
                    <a:pt x="650" y="21"/>
                  </a:lnTo>
                  <a:lnTo>
                    <a:pt x="655" y="21"/>
                  </a:lnTo>
                  <a:lnTo>
                    <a:pt x="658" y="21"/>
                  </a:lnTo>
                  <a:lnTo>
                    <a:pt x="662" y="24"/>
                  </a:lnTo>
                  <a:lnTo>
                    <a:pt x="665" y="24"/>
                  </a:lnTo>
                  <a:lnTo>
                    <a:pt x="670" y="27"/>
                  </a:lnTo>
                  <a:lnTo>
                    <a:pt x="674" y="29"/>
                  </a:lnTo>
                  <a:lnTo>
                    <a:pt x="679" y="30"/>
                  </a:lnTo>
                  <a:lnTo>
                    <a:pt x="682" y="32"/>
                  </a:lnTo>
                  <a:lnTo>
                    <a:pt x="685" y="35"/>
                  </a:lnTo>
                  <a:lnTo>
                    <a:pt x="689" y="36"/>
                  </a:lnTo>
                  <a:lnTo>
                    <a:pt x="694" y="38"/>
                  </a:lnTo>
                  <a:lnTo>
                    <a:pt x="697" y="39"/>
                  </a:lnTo>
                  <a:lnTo>
                    <a:pt x="702" y="41"/>
                  </a:lnTo>
                  <a:lnTo>
                    <a:pt x="706" y="41"/>
                  </a:lnTo>
                  <a:lnTo>
                    <a:pt x="709" y="42"/>
                  </a:lnTo>
                  <a:lnTo>
                    <a:pt x="714" y="42"/>
                  </a:lnTo>
                  <a:lnTo>
                    <a:pt x="718" y="42"/>
                  </a:lnTo>
                  <a:lnTo>
                    <a:pt x="723" y="42"/>
                  </a:lnTo>
                  <a:lnTo>
                    <a:pt x="727" y="42"/>
                  </a:lnTo>
                  <a:lnTo>
                    <a:pt x="732" y="41"/>
                  </a:lnTo>
                  <a:lnTo>
                    <a:pt x="736" y="39"/>
                  </a:lnTo>
                  <a:lnTo>
                    <a:pt x="741" y="36"/>
                  </a:lnTo>
                  <a:lnTo>
                    <a:pt x="747" y="33"/>
                  </a:lnTo>
                  <a:lnTo>
                    <a:pt x="750" y="32"/>
                  </a:lnTo>
                  <a:lnTo>
                    <a:pt x="754" y="32"/>
                  </a:lnTo>
                  <a:lnTo>
                    <a:pt x="759" y="30"/>
                  </a:lnTo>
                  <a:lnTo>
                    <a:pt x="765" y="30"/>
                  </a:lnTo>
                  <a:lnTo>
                    <a:pt x="769" y="29"/>
                  </a:lnTo>
                  <a:lnTo>
                    <a:pt x="774" y="29"/>
                  </a:lnTo>
                  <a:lnTo>
                    <a:pt x="778" y="27"/>
                  </a:lnTo>
                  <a:lnTo>
                    <a:pt x="784" y="27"/>
                  </a:lnTo>
                  <a:lnTo>
                    <a:pt x="789" y="27"/>
                  </a:lnTo>
                  <a:lnTo>
                    <a:pt x="794" y="26"/>
                  </a:lnTo>
                  <a:lnTo>
                    <a:pt x="798" y="26"/>
                  </a:lnTo>
                  <a:lnTo>
                    <a:pt x="804" y="26"/>
                  </a:lnTo>
                  <a:lnTo>
                    <a:pt x="809" y="26"/>
                  </a:lnTo>
                  <a:lnTo>
                    <a:pt x="815" y="26"/>
                  </a:lnTo>
                  <a:lnTo>
                    <a:pt x="819" y="26"/>
                  </a:lnTo>
                  <a:lnTo>
                    <a:pt x="825" y="26"/>
                  </a:lnTo>
                  <a:lnTo>
                    <a:pt x="830" y="26"/>
                  </a:lnTo>
                  <a:lnTo>
                    <a:pt x="836" y="26"/>
                  </a:lnTo>
                  <a:lnTo>
                    <a:pt x="840" y="26"/>
                  </a:lnTo>
                  <a:lnTo>
                    <a:pt x="845" y="26"/>
                  </a:lnTo>
                  <a:lnTo>
                    <a:pt x="849" y="26"/>
                  </a:lnTo>
                  <a:lnTo>
                    <a:pt x="855" y="26"/>
                  </a:lnTo>
                  <a:lnTo>
                    <a:pt x="860" y="26"/>
                  </a:lnTo>
                  <a:lnTo>
                    <a:pt x="866" y="27"/>
                  </a:lnTo>
                  <a:lnTo>
                    <a:pt x="870" y="27"/>
                  </a:lnTo>
                  <a:lnTo>
                    <a:pt x="875" y="27"/>
                  </a:lnTo>
                  <a:lnTo>
                    <a:pt x="879" y="27"/>
                  </a:lnTo>
                  <a:lnTo>
                    <a:pt x="886" y="29"/>
                  </a:lnTo>
                  <a:lnTo>
                    <a:pt x="890" y="29"/>
                  </a:lnTo>
                  <a:lnTo>
                    <a:pt x="896" y="29"/>
                  </a:lnTo>
                  <a:lnTo>
                    <a:pt x="901" y="30"/>
                  </a:lnTo>
                  <a:lnTo>
                    <a:pt x="905" y="30"/>
                  </a:lnTo>
                  <a:lnTo>
                    <a:pt x="910" y="33"/>
                  </a:lnTo>
                  <a:lnTo>
                    <a:pt x="914" y="36"/>
                  </a:lnTo>
                  <a:lnTo>
                    <a:pt x="919" y="38"/>
                  </a:lnTo>
                  <a:lnTo>
                    <a:pt x="925" y="39"/>
                  </a:lnTo>
                  <a:lnTo>
                    <a:pt x="931" y="39"/>
                  </a:lnTo>
                  <a:lnTo>
                    <a:pt x="935" y="39"/>
                  </a:lnTo>
                  <a:lnTo>
                    <a:pt x="941" y="39"/>
                  </a:lnTo>
                  <a:lnTo>
                    <a:pt x="949" y="39"/>
                  </a:lnTo>
                  <a:lnTo>
                    <a:pt x="953" y="39"/>
                  </a:lnTo>
                  <a:lnTo>
                    <a:pt x="959" y="39"/>
                  </a:lnTo>
                  <a:lnTo>
                    <a:pt x="964" y="41"/>
                  </a:lnTo>
                  <a:lnTo>
                    <a:pt x="970" y="42"/>
                  </a:lnTo>
                  <a:lnTo>
                    <a:pt x="973" y="44"/>
                  </a:lnTo>
                  <a:lnTo>
                    <a:pt x="977" y="48"/>
                  </a:lnTo>
                  <a:lnTo>
                    <a:pt x="981" y="53"/>
                  </a:lnTo>
                  <a:lnTo>
                    <a:pt x="985" y="59"/>
                  </a:lnTo>
                  <a:lnTo>
                    <a:pt x="990" y="62"/>
                  </a:lnTo>
                  <a:lnTo>
                    <a:pt x="996" y="66"/>
                  </a:lnTo>
                  <a:lnTo>
                    <a:pt x="999" y="68"/>
                  </a:lnTo>
                  <a:lnTo>
                    <a:pt x="1002" y="69"/>
                  </a:lnTo>
                  <a:lnTo>
                    <a:pt x="1005" y="71"/>
                  </a:lnTo>
                  <a:lnTo>
                    <a:pt x="1009" y="72"/>
                  </a:lnTo>
                  <a:lnTo>
                    <a:pt x="1012" y="74"/>
                  </a:lnTo>
                  <a:lnTo>
                    <a:pt x="1017" y="74"/>
                  </a:lnTo>
                  <a:lnTo>
                    <a:pt x="1020" y="75"/>
                  </a:lnTo>
                  <a:lnTo>
                    <a:pt x="1024" y="77"/>
                  </a:lnTo>
                  <a:lnTo>
                    <a:pt x="1027" y="78"/>
                  </a:lnTo>
                  <a:lnTo>
                    <a:pt x="1032" y="80"/>
                  </a:lnTo>
                  <a:lnTo>
                    <a:pt x="1036" y="80"/>
                  </a:lnTo>
                  <a:lnTo>
                    <a:pt x="1039" y="81"/>
                  </a:lnTo>
                  <a:lnTo>
                    <a:pt x="1045" y="84"/>
                  </a:lnTo>
                  <a:lnTo>
                    <a:pt x="1053" y="87"/>
                  </a:lnTo>
                  <a:lnTo>
                    <a:pt x="1057" y="90"/>
                  </a:lnTo>
                  <a:lnTo>
                    <a:pt x="1063" y="95"/>
                  </a:lnTo>
                  <a:lnTo>
                    <a:pt x="1066" y="99"/>
                  </a:lnTo>
                  <a:lnTo>
                    <a:pt x="1069" y="107"/>
                  </a:lnTo>
                  <a:lnTo>
                    <a:pt x="1071" y="110"/>
                  </a:lnTo>
                  <a:lnTo>
                    <a:pt x="1071" y="115"/>
                  </a:lnTo>
                  <a:lnTo>
                    <a:pt x="1071" y="119"/>
                  </a:lnTo>
                  <a:lnTo>
                    <a:pt x="1071" y="124"/>
                  </a:lnTo>
                  <a:lnTo>
                    <a:pt x="1076" y="124"/>
                  </a:lnTo>
                  <a:lnTo>
                    <a:pt x="1080" y="125"/>
                  </a:lnTo>
                  <a:lnTo>
                    <a:pt x="1083" y="127"/>
                  </a:lnTo>
                  <a:lnTo>
                    <a:pt x="1088" y="130"/>
                  </a:lnTo>
                  <a:lnTo>
                    <a:pt x="1094" y="133"/>
                  </a:lnTo>
                  <a:lnTo>
                    <a:pt x="1101" y="139"/>
                  </a:lnTo>
                  <a:lnTo>
                    <a:pt x="1106" y="145"/>
                  </a:lnTo>
                  <a:lnTo>
                    <a:pt x="1112" y="151"/>
                  </a:lnTo>
                  <a:lnTo>
                    <a:pt x="1116" y="157"/>
                  </a:lnTo>
                  <a:lnTo>
                    <a:pt x="1121" y="164"/>
                  </a:lnTo>
                  <a:lnTo>
                    <a:pt x="1125" y="170"/>
                  </a:lnTo>
                  <a:lnTo>
                    <a:pt x="1130" y="176"/>
                  </a:lnTo>
                  <a:lnTo>
                    <a:pt x="1133" y="182"/>
                  </a:lnTo>
                  <a:lnTo>
                    <a:pt x="1139" y="190"/>
                  </a:lnTo>
                  <a:lnTo>
                    <a:pt x="1145" y="196"/>
                  </a:lnTo>
                  <a:lnTo>
                    <a:pt x="1151" y="200"/>
                  </a:lnTo>
                  <a:lnTo>
                    <a:pt x="1154" y="202"/>
                  </a:lnTo>
                  <a:lnTo>
                    <a:pt x="1157" y="205"/>
                  </a:lnTo>
                  <a:lnTo>
                    <a:pt x="1161" y="208"/>
                  </a:lnTo>
                  <a:lnTo>
                    <a:pt x="1166" y="210"/>
                  </a:lnTo>
                  <a:lnTo>
                    <a:pt x="1167" y="214"/>
                  </a:lnTo>
                  <a:lnTo>
                    <a:pt x="1169" y="219"/>
                  </a:lnTo>
                  <a:lnTo>
                    <a:pt x="1169" y="223"/>
                  </a:lnTo>
                  <a:lnTo>
                    <a:pt x="1169" y="228"/>
                  </a:lnTo>
                  <a:lnTo>
                    <a:pt x="1167" y="234"/>
                  </a:lnTo>
                  <a:lnTo>
                    <a:pt x="1167" y="238"/>
                  </a:lnTo>
                  <a:lnTo>
                    <a:pt x="1166" y="243"/>
                  </a:lnTo>
                  <a:lnTo>
                    <a:pt x="1166" y="249"/>
                  </a:lnTo>
                  <a:lnTo>
                    <a:pt x="1160" y="249"/>
                  </a:lnTo>
                  <a:lnTo>
                    <a:pt x="1154" y="250"/>
                  </a:lnTo>
                  <a:lnTo>
                    <a:pt x="1149" y="252"/>
                  </a:lnTo>
                  <a:lnTo>
                    <a:pt x="1145" y="253"/>
                  </a:lnTo>
                  <a:lnTo>
                    <a:pt x="1139" y="255"/>
                  </a:lnTo>
                  <a:lnTo>
                    <a:pt x="1136" y="258"/>
                  </a:lnTo>
                  <a:lnTo>
                    <a:pt x="1131" y="259"/>
                  </a:lnTo>
                  <a:lnTo>
                    <a:pt x="1128" y="264"/>
                  </a:lnTo>
                  <a:lnTo>
                    <a:pt x="1124" y="267"/>
                  </a:lnTo>
                  <a:lnTo>
                    <a:pt x="1121" y="271"/>
                  </a:lnTo>
                  <a:lnTo>
                    <a:pt x="1118" y="274"/>
                  </a:lnTo>
                  <a:lnTo>
                    <a:pt x="1115" y="279"/>
                  </a:lnTo>
                  <a:lnTo>
                    <a:pt x="1112" y="283"/>
                  </a:lnTo>
                  <a:lnTo>
                    <a:pt x="1109" y="288"/>
                  </a:lnTo>
                  <a:lnTo>
                    <a:pt x="1106" y="292"/>
                  </a:lnTo>
                  <a:lnTo>
                    <a:pt x="1103" y="297"/>
                  </a:lnTo>
                  <a:lnTo>
                    <a:pt x="1100" y="301"/>
                  </a:lnTo>
                  <a:lnTo>
                    <a:pt x="1097" y="304"/>
                  </a:lnTo>
                  <a:lnTo>
                    <a:pt x="1094" y="309"/>
                  </a:lnTo>
                  <a:lnTo>
                    <a:pt x="1091" y="314"/>
                  </a:lnTo>
                  <a:lnTo>
                    <a:pt x="1088" y="317"/>
                  </a:lnTo>
                  <a:lnTo>
                    <a:pt x="1085" y="321"/>
                  </a:lnTo>
                  <a:lnTo>
                    <a:pt x="1080" y="324"/>
                  </a:lnTo>
                  <a:lnTo>
                    <a:pt x="1077" y="327"/>
                  </a:lnTo>
                  <a:lnTo>
                    <a:pt x="1074" y="329"/>
                  </a:lnTo>
                  <a:lnTo>
                    <a:pt x="1069" y="332"/>
                  </a:lnTo>
                  <a:lnTo>
                    <a:pt x="1065" y="333"/>
                  </a:lnTo>
                  <a:lnTo>
                    <a:pt x="1060" y="336"/>
                  </a:lnTo>
                  <a:lnTo>
                    <a:pt x="1054" y="336"/>
                  </a:lnTo>
                  <a:lnTo>
                    <a:pt x="1050" y="336"/>
                  </a:lnTo>
                  <a:lnTo>
                    <a:pt x="1045" y="336"/>
                  </a:lnTo>
                  <a:lnTo>
                    <a:pt x="1041" y="336"/>
                  </a:lnTo>
                  <a:lnTo>
                    <a:pt x="1036" y="338"/>
                  </a:lnTo>
                  <a:lnTo>
                    <a:pt x="1032" y="339"/>
                  </a:lnTo>
                  <a:lnTo>
                    <a:pt x="1027" y="341"/>
                  </a:lnTo>
                  <a:lnTo>
                    <a:pt x="1024" y="342"/>
                  </a:lnTo>
                  <a:lnTo>
                    <a:pt x="1018" y="342"/>
                  </a:lnTo>
                  <a:lnTo>
                    <a:pt x="1015" y="345"/>
                  </a:lnTo>
                  <a:lnTo>
                    <a:pt x="1011" y="345"/>
                  </a:lnTo>
                  <a:lnTo>
                    <a:pt x="1006" y="348"/>
                  </a:lnTo>
                  <a:lnTo>
                    <a:pt x="1000" y="348"/>
                  </a:lnTo>
                  <a:lnTo>
                    <a:pt x="996" y="350"/>
                  </a:lnTo>
                  <a:lnTo>
                    <a:pt x="991" y="351"/>
                  </a:lnTo>
                  <a:lnTo>
                    <a:pt x="987" y="353"/>
                  </a:lnTo>
                  <a:lnTo>
                    <a:pt x="982" y="354"/>
                  </a:lnTo>
                  <a:lnTo>
                    <a:pt x="977" y="354"/>
                  </a:lnTo>
                  <a:lnTo>
                    <a:pt x="973" y="357"/>
                  </a:lnTo>
                  <a:lnTo>
                    <a:pt x="970" y="359"/>
                  </a:lnTo>
                  <a:lnTo>
                    <a:pt x="965" y="360"/>
                  </a:lnTo>
                  <a:lnTo>
                    <a:pt x="961" y="362"/>
                  </a:lnTo>
                  <a:lnTo>
                    <a:pt x="956" y="365"/>
                  </a:lnTo>
                  <a:lnTo>
                    <a:pt x="953" y="366"/>
                  </a:lnTo>
                  <a:lnTo>
                    <a:pt x="946" y="371"/>
                  </a:lnTo>
                  <a:lnTo>
                    <a:pt x="940" y="378"/>
                  </a:lnTo>
                  <a:lnTo>
                    <a:pt x="937" y="380"/>
                  </a:lnTo>
                  <a:lnTo>
                    <a:pt x="934" y="384"/>
                  </a:lnTo>
                  <a:lnTo>
                    <a:pt x="932" y="387"/>
                  </a:lnTo>
                  <a:lnTo>
                    <a:pt x="931" y="392"/>
                  </a:lnTo>
                  <a:lnTo>
                    <a:pt x="929" y="396"/>
                  </a:lnTo>
                  <a:lnTo>
                    <a:pt x="928" y="401"/>
                  </a:lnTo>
                  <a:lnTo>
                    <a:pt x="926" y="405"/>
                  </a:lnTo>
                  <a:lnTo>
                    <a:pt x="926" y="411"/>
                  </a:lnTo>
                  <a:lnTo>
                    <a:pt x="920" y="415"/>
                  </a:lnTo>
                  <a:lnTo>
                    <a:pt x="914" y="418"/>
                  </a:lnTo>
                  <a:lnTo>
                    <a:pt x="908" y="421"/>
                  </a:lnTo>
                  <a:lnTo>
                    <a:pt x="902" y="424"/>
                  </a:lnTo>
                  <a:lnTo>
                    <a:pt x="896" y="427"/>
                  </a:lnTo>
                  <a:lnTo>
                    <a:pt x="890" y="430"/>
                  </a:lnTo>
                  <a:lnTo>
                    <a:pt x="884" y="433"/>
                  </a:lnTo>
                  <a:lnTo>
                    <a:pt x="878" y="437"/>
                  </a:lnTo>
                  <a:lnTo>
                    <a:pt x="872" y="440"/>
                  </a:lnTo>
                  <a:lnTo>
                    <a:pt x="867" y="443"/>
                  </a:lnTo>
                  <a:lnTo>
                    <a:pt x="863" y="449"/>
                  </a:lnTo>
                  <a:lnTo>
                    <a:pt x="858" y="454"/>
                  </a:lnTo>
                  <a:lnTo>
                    <a:pt x="854" y="460"/>
                  </a:lnTo>
                  <a:lnTo>
                    <a:pt x="852" y="466"/>
                  </a:lnTo>
                  <a:lnTo>
                    <a:pt x="851" y="469"/>
                  </a:lnTo>
                  <a:lnTo>
                    <a:pt x="849" y="473"/>
                  </a:lnTo>
                  <a:lnTo>
                    <a:pt x="849" y="476"/>
                  </a:lnTo>
                  <a:lnTo>
                    <a:pt x="849" y="482"/>
                  </a:lnTo>
                  <a:lnTo>
                    <a:pt x="845" y="485"/>
                  </a:lnTo>
                  <a:lnTo>
                    <a:pt x="840" y="488"/>
                  </a:lnTo>
                  <a:lnTo>
                    <a:pt x="834" y="490"/>
                  </a:lnTo>
                  <a:lnTo>
                    <a:pt x="830" y="491"/>
                  </a:lnTo>
                  <a:lnTo>
                    <a:pt x="824" y="493"/>
                  </a:lnTo>
                  <a:lnTo>
                    <a:pt x="818" y="493"/>
                  </a:lnTo>
                  <a:lnTo>
                    <a:pt x="812" y="494"/>
                  </a:lnTo>
                  <a:lnTo>
                    <a:pt x="806" y="494"/>
                  </a:lnTo>
                  <a:lnTo>
                    <a:pt x="800" y="494"/>
                  </a:lnTo>
                  <a:lnTo>
                    <a:pt x="794" y="496"/>
                  </a:lnTo>
                  <a:lnTo>
                    <a:pt x="788" y="496"/>
                  </a:lnTo>
                  <a:lnTo>
                    <a:pt x="781" y="499"/>
                  </a:lnTo>
                  <a:lnTo>
                    <a:pt x="775" y="500"/>
                  </a:lnTo>
                  <a:lnTo>
                    <a:pt x="771" y="506"/>
                  </a:lnTo>
                  <a:lnTo>
                    <a:pt x="766" y="509"/>
                  </a:lnTo>
                  <a:lnTo>
                    <a:pt x="762" y="517"/>
                  </a:lnTo>
                  <a:lnTo>
                    <a:pt x="759" y="519"/>
                  </a:lnTo>
                  <a:lnTo>
                    <a:pt x="754" y="520"/>
                  </a:lnTo>
                  <a:lnTo>
                    <a:pt x="750" y="523"/>
                  </a:lnTo>
                  <a:lnTo>
                    <a:pt x="747" y="525"/>
                  </a:lnTo>
                  <a:lnTo>
                    <a:pt x="742" y="526"/>
                  </a:lnTo>
                  <a:lnTo>
                    <a:pt x="738" y="528"/>
                  </a:lnTo>
                  <a:lnTo>
                    <a:pt x="735" y="531"/>
                  </a:lnTo>
                  <a:lnTo>
                    <a:pt x="730" y="532"/>
                  </a:lnTo>
                  <a:lnTo>
                    <a:pt x="727" y="534"/>
                  </a:lnTo>
                  <a:lnTo>
                    <a:pt x="723" y="535"/>
                  </a:lnTo>
                  <a:lnTo>
                    <a:pt x="718" y="538"/>
                  </a:lnTo>
                  <a:lnTo>
                    <a:pt x="715" y="540"/>
                  </a:lnTo>
                  <a:lnTo>
                    <a:pt x="711" y="541"/>
                  </a:lnTo>
                  <a:lnTo>
                    <a:pt x="706" y="544"/>
                  </a:lnTo>
                  <a:lnTo>
                    <a:pt x="703" y="546"/>
                  </a:lnTo>
                  <a:lnTo>
                    <a:pt x="699" y="547"/>
                  </a:lnTo>
                  <a:lnTo>
                    <a:pt x="696" y="550"/>
                  </a:lnTo>
                  <a:lnTo>
                    <a:pt x="691" y="552"/>
                  </a:lnTo>
                  <a:lnTo>
                    <a:pt x="686" y="553"/>
                  </a:lnTo>
                  <a:lnTo>
                    <a:pt x="683" y="556"/>
                  </a:lnTo>
                  <a:lnTo>
                    <a:pt x="676" y="562"/>
                  </a:lnTo>
                  <a:lnTo>
                    <a:pt x="670" y="568"/>
                  </a:lnTo>
                  <a:lnTo>
                    <a:pt x="662" y="574"/>
                  </a:lnTo>
                  <a:lnTo>
                    <a:pt x="658" y="580"/>
                  </a:lnTo>
                  <a:lnTo>
                    <a:pt x="653" y="585"/>
                  </a:lnTo>
                  <a:lnTo>
                    <a:pt x="652" y="589"/>
                  </a:lnTo>
                  <a:lnTo>
                    <a:pt x="650" y="592"/>
                  </a:lnTo>
                  <a:lnTo>
                    <a:pt x="647" y="598"/>
                  </a:lnTo>
                  <a:lnTo>
                    <a:pt x="643" y="601"/>
                  </a:lnTo>
                  <a:lnTo>
                    <a:pt x="640" y="606"/>
                  </a:lnTo>
                  <a:lnTo>
                    <a:pt x="634" y="609"/>
                  </a:lnTo>
                  <a:lnTo>
                    <a:pt x="631" y="613"/>
                  </a:lnTo>
                  <a:lnTo>
                    <a:pt x="626" y="615"/>
                  </a:lnTo>
                  <a:lnTo>
                    <a:pt x="622" y="618"/>
                  </a:lnTo>
                  <a:lnTo>
                    <a:pt x="616" y="621"/>
                  </a:lnTo>
                  <a:lnTo>
                    <a:pt x="611" y="624"/>
                  </a:lnTo>
                  <a:lnTo>
                    <a:pt x="607" y="627"/>
                  </a:lnTo>
                  <a:lnTo>
                    <a:pt x="602" y="629"/>
                  </a:lnTo>
                  <a:lnTo>
                    <a:pt x="596" y="630"/>
                  </a:lnTo>
                  <a:lnTo>
                    <a:pt x="591" y="633"/>
                  </a:lnTo>
                  <a:lnTo>
                    <a:pt x="585" y="635"/>
                  </a:lnTo>
                  <a:lnTo>
                    <a:pt x="581" y="638"/>
                  </a:lnTo>
                  <a:lnTo>
                    <a:pt x="576" y="641"/>
                  </a:lnTo>
                  <a:lnTo>
                    <a:pt x="572" y="642"/>
                  </a:lnTo>
                  <a:lnTo>
                    <a:pt x="566" y="645"/>
                  </a:lnTo>
                  <a:lnTo>
                    <a:pt x="561" y="647"/>
                  </a:lnTo>
                  <a:lnTo>
                    <a:pt x="557" y="648"/>
                  </a:lnTo>
                  <a:lnTo>
                    <a:pt x="552" y="651"/>
                  </a:lnTo>
                  <a:lnTo>
                    <a:pt x="548" y="654"/>
                  </a:lnTo>
                  <a:lnTo>
                    <a:pt x="543" y="657"/>
                  </a:lnTo>
                  <a:lnTo>
                    <a:pt x="540" y="659"/>
                  </a:lnTo>
                  <a:lnTo>
                    <a:pt x="536" y="663"/>
                  </a:lnTo>
                  <a:lnTo>
                    <a:pt x="533" y="666"/>
                  </a:lnTo>
                  <a:lnTo>
                    <a:pt x="528" y="671"/>
                  </a:lnTo>
                  <a:lnTo>
                    <a:pt x="525" y="675"/>
                  </a:lnTo>
                  <a:lnTo>
                    <a:pt x="522" y="680"/>
                  </a:lnTo>
                  <a:lnTo>
                    <a:pt x="519" y="684"/>
                  </a:lnTo>
                  <a:lnTo>
                    <a:pt x="516" y="690"/>
                  </a:lnTo>
                  <a:lnTo>
                    <a:pt x="515" y="696"/>
                  </a:lnTo>
                  <a:lnTo>
                    <a:pt x="513" y="702"/>
                  </a:lnTo>
                  <a:lnTo>
                    <a:pt x="507" y="707"/>
                  </a:lnTo>
                  <a:lnTo>
                    <a:pt x="503" y="713"/>
                  </a:lnTo>
                  <a:lnTo>
                    <a:pt x="496" y="718"/>
                  </a:lnTo>
                  <a:lnTo>
                    <a:pt x="492" y="724"/>
                  </a:lnTo>
                  <a:lnTo>
                    <a:pt x="487" y="728"/>
                  </a:lnTo>
                  <a:lnTo>
                    <a:pt x="481" y="733"/>
                  </a:lnTo>
                  <a:lnTo>
                    <a:pt x="477" y="737"/>
                  </a:lnTo>
                  <a:lnTo>
                    <a:pt x="471" y="742"/>
                  </a:lnTo>
                  <a:lnTo>
                    <a:pt x="465" y="745"/>
                  </a:lnTo>
                  <a:lnTo>
                    <a:pt x="457" y="749"/>
                  </a:lnTo>
                  <a:lnTo>
                    <a:pt x="451" y="751"/>
                  </a:lnTo>
                  <a:lnTo>
                    <a:pt x="445" y="754"/>
                  </a:lnTo>
                  <a:lnTo>
                    <a:pt x="439" y="755"/>
                  </a:lnTo>
                  <a:lnTo>
                    <a:pt x="432" y="757"/>
                  </a:lnTo>
                  <a:lnTo>
                    <a:pt x="426" y="757"/>
                  </a:lnTo>
                  <a:lnTo>
                    <a:pt x="420" y="757"/>
                  </a:lnTo>
                  <a:lnTo>
                    <a:pt x="414" y="757"/>
                  </a:lnTo>
                  <a:lnTo>
                    <a:pt x="411" y="758"/>
                  </a:lnTo>
                  <a:lnTo>
                    <a:pt x="406" y="758"/>
                  </a:lnTo>
                  <a:lnTo>
                    <a:pt x="401" y="761"/>
                  </a:lnTo>
                  <a:lnTo>
                    <a:pt x="398" y="761"/>
                  </a:lnTo>
                  <a:lnTo>
                    <a:pt x="394" y="763"/>
                  </a:lnTo>
                  <a:lnTo>
                    <a:pt x="389" y="763"/>
                  </a:lnTo>
                  <a:lnTo>
                    <a:pt x="386" y="764"/>
                  </a:lnTo>
                  <a:lnTo>
                    <a:pt x="386" y="760"/>
                  </a:lnTo>
                  <a:lnTo>
                    <a:pt x="386" y="755"/>
                  </a:lnTo>
                  <a:lnTo>
                    <a:pt x="386" y="751"/>
                  </a:lnTo>
                  <a:lnTo>
                    <a:pt x="386" y="746"/>
                  </a:lnTo>
                  <a:lnTo>
                    <a:pt x="386" y="742"/>
                  </a:lnTo>
                  <a:lnTo>
                    <a:pt x="386" y="739"/>
                  </a:lnTo>
                  <a:lnTo>
                    <a:pt x="386" y="734"/>
                  </a:lnTo>
                  <a:lnTo>
                    <a:pt x="386" y="730"/>
                  </a:lnTo>
                  <a:lnTo>
                    <a:pt x="385" y="727"/>
                  </a:lnTo>
                  <a:lnTo>
                    <a:pt x="385" y="722"/>
                  </a:lnTo>
                  <a:lnTo>
                    <a:pt x="383" y="718"/>
                  </a:lnTo>
                  <a:lnTo>
                    <a:pt x="383" y="714"/>
                  </a:lnTo>
                  <a:lnTo>
                    <a:pt x="383" y="710"/>
                  </a:lnTo>
                  <a:lnTo>
                    <a:pt x="382" y="705"/>
                  </a:lnTo>
                  <a:lnTo>
                    <a:pt x="380" y="702"/>
                  </a:lnTo>
                  <a:lnTo>
                    <a:pt x="380" y="699"/>
                  </a:lnTo>
                  <a:lnTo>
                    <a:pt x="377" y="695"/>
                  </a:lnTo>
                  <a:lnTo>
                    <a:pt x="376" y="692"/>
                  </a:lnTo>
                  <a:lnTo>
                    <a:pt x="374" y="687"/>
                  </a:lnTo>
                  <a:lnTo>
                    <a:pt x="373" y="684"/>
                  </a:lnTo>
                  <a:lnTo>
                    <a:pt x="368" y="678"/>
                  </a:lnTo>
                  <a:lnTo>
                    <a:pt x="364" y="672"/>
                  </a:lnTo>
                  <a:lnTo>
                    <a:pt x="358" y="665"/>
                  </a:lnTo>
                  <a:lnTo>
                    <a:pt x="352" y="659"/>
                  </a:lnTo>
                  <a:lnTo>
                    <a:pt x="346" y="654"/>
                  </a:lnTo>
                  <a:lnTo>
                    <a:pt x="338" y="648"/>
                  </a:lnTo>
                  <a:lnTo>
                    <a:pt x="334" y="645"/>
                  </a:lnTo>
                  <a:lnTo>
                    <a:pt x="329" y="642"/>
                  </a:lnTo>
                  <a:lnTo>
                    <a:pt x="325" y="639"/>
                  </a:lnTo>
                  <a:lnTo>
                    <a:pt x="320" y="638"/>
                  </a:lnTo>
                  <a:lnTo>
                    <a:pt x="316" y="635"/>
                  </a:lnTo>
                  <a:lnTo>
                    <a:pt x="311" y="633"/>
                  </a:lnTo>
                  <a:lnTo>
                    <a:pt x="307" y="630"/>
                  </a:lnTo>
                  <a:lnTo>
                    <a:pt x="303" y="629"/>
                  </a:lnTo>
                  <a:lnTo>
                    <a:pt x="299" y="626"/>
                  </a:lnTo>
                  <a:lnTo>
                    <a:pt x="296" y="623"/>
                  </a:lnTo>
                  <a:lnTo>
                    <a:pt x="294" y="620"/>
                  </a:lnTo>
                  <a:lnTo>
                    <a:pt x="293" y="617"/>
                  </a:lnTo>
                  <a:lnTo>
                    <a:pt x="291" y="612"/>
                  </a:lnTo>
                  <a:lnTo>
                    <a:pt x="293" y="609"/>
                  </a:lnTo>
                  <a:lnTo>
                    <a:pt x="294" y="603"/>
                  </a:lnTo>
                  <a:lnTo>
                    <a:pt x="296" y="598"/>
                  </a:lnTo>
                  <a:lnTo>
                    <a:pt x="296" y="592"/>
                  </a:lnTo>
                  <a:lnTo>
                    <a:pt x="296" y="589"/>
                  </a:lnTo>
                  <a:lnTo>
                    <a:pt x="294" y="586"/>
                  </a:lnTo>
                  <a:lnTo>
                    <a:pt x="293" y="585"/>
                  </a:lnTo>
                  <a:lnTo>
                    <a:pt x="288" y="582"/>
                  </a:lnTo>
                  <a:lnTo>
                    <a:pt x="282" y="582"/>
                  </a:lnTo>
                  <a:lnTo>
                    <a:pt x="275" y="582"/>
                  </a:lnTo>
                  <a:lnTo>
                    <a:pt x="267" y="583"/>
                  </a:lnTo>
                  <a:lnTo>
                    <a:pt x="260" y="583"/>
                  </a:lnTo>
                  <a:lnTo>
                    <a:pt x="255" y="583"/>
                  </a:lnTo>
                  <a:lnTo>
                    <a:pt x="251" y="579"/>
                  </a:lnTo>
                  <a:lnTo>
                    <a:pt x="246" y="576"/>
                  </a:lnTo>
                  <a:lnTo>
                    <a:pt x="242" y="571"/>
                  </a:lnTo>
                  <a:lnTo>
                    <a:pt x="237" y="567"/>
                  </a:lnTo>
                  <a:lnTo>
                    <a:pt x="234" y="562"/>
                  </a:lnTo>
                  <a:lnTo>
                    <a:pt x="230" y="558"/>
                  </a:lnTo>
                  <a:lnTo>
                    <a:pt x="225" y="553"/>
                  </a:lnTo>
                  <a:lnTo>
                    <a:pt x="222" y="549"/>
                  </a:lnTo>
                  <a:lnTo>
                    <a:pt x="218" y="546"/>
                  </a:lnTo>
                  <a:lnTo>
                    <a:pt x="213" y="541"/>
                  </a:lnTo>
                  <a:lnTo>
                    <a:pt x="208" y="538"/>
                  </a:lnTo>
                  <a:lnTo>
                    <a:pt x="204" y="537"/>
                  </a:lnTo>
                  <a:lnTo>
                    <a:pt x="198" y="535"/>
                  </a:lnTo>
                  <a:lnTo>
                    <a:pt x="192" y="535"/>
                  </a:lnTo>
                  <a:lnTo>
                    <a:pt x="184" y="535"/>
                  </a:lnTo>
                  <a:lnTo>
                    <a:pt x="178" y="537"/>
                  </a:lnTo>
                  <a:lnTo>
                    <a:pt x="175" y="532"/>
                  </a:lnTo>
                  <a:lnTo>
                    <a:pt x="172" y="529"/>
                  </a:lnTo>
                  <a:lnTo>
                    <a:pt x="169" y="526"/>
                  </a:lnTo>
                  <a:lnTo>
                    <a:pt x="168" y="522"/>
                  </a:lnTo>
                  <a:lnTo>
                    <a:pt x="162" y="514"/>
                  </a:lnTo>
                  <a:lnTo>
                    <a:pt x="156" y="508"/>
                  </a:lnTo>
                  <a:lnTo>
                    <a:pt x="153" y="505"/>
                  </a:lnTo>
                  <a:lnTo>
                    <a:pt x="150" y="502"/>
                  </a:lnTo>
                  <a:lnTo>
                    <a:pt x="145" y="500"/>
                  </a:lnTo>
                  <a:lnTo>
                    <a:pt x="142" y="499"/>
                  </a:lnTo>
                  <a:lnTo>
                    <a:pt x="136" y="497"/>
                  </a:lnTo>
                  <a:lnTo>
                    <a:pt x="132" y="497"/>
                  </a:lnTo>
                  <a:lnTo>
                    <a:pt x="127" y="497"/>
                  </a:lnTo>
                  <a:lnTo>
                    <a:pt x="121" y="499"/>
                  </a:lnTo>
                  <a:lnTo>
                    <a:pt x="118" y="494"/>
                  </a:lnTo>
                  <a:lnTo>
                    <a:pt x="113" y="493"/>
                  </a:lnTo>
                  <a:lnTo>
                    <a:pt x="110" y="488"/>
                  </a:lnTo>
                  <a:lnTo>
                    <a:pt x="106" y="487"/>
                  </a:lnTo>
                  <a:lnTo>
                    <a:pt x="103" y="484"/>
                  </a:lnTo>
                  <a:lnTo>
                    <a:pt x="98" y="481"/>
                  </a:lnTo>
                  <a:lnTo>
                    <a:pt x="94" y="479"/>
                  </a:lnTo>
                  <a:lnTo>
                    <a:pt x="91" y="476"/>
                  </a:lnTo>
                  <a:lnTo>
                    <a:pt x="86" y="475"/>
                  </a:lnTo>
                  <a:lnTo>
                    <a:pt x="83" y="473"/>
                  </a:lnTo>
                  <a:lnTo>
                    <a:pt x="79" y="470"/>
                  </a:lnTo>
                  <a:lnTo>
                    <a:pt x="74" y="469"/>
                  </a:lnTo>
                  <a:lnTo>
                    <a:pt x="71" y="467"/>
                  </a:lnTo>
                  <a:lnTo>
                    <a:pt x="67" y="464"/>
                  </a:lnTo>
                  <a:lnTo>
                    <a:pt x="62" y="463"/>
                  </a:lnTo>
                  <a:lnTo>
                    <a:pt x="59" y="461"/>
                  </a:lnTo>
                  <a:lnTo>
                    <a:pt x="55" y="460"/>
                  </a:lnTo>
                  <a:lnTo>
                    <a:pt x="50" y="457"/>
                  </a:lnTo>
                  <a:lnTo>
                    <a:pt x="47" y="455"/>
                  </a:lnTo>
                  <a:lnTo>
                    <a:pt x="43" y="454"/>
                  </a:lnTo>
                  <a:lnTo>
                    <a:pt x="38" y="451"/>
                  </a:lnTo>
                  <a:lnTo>
                    <a:pt x="35" y="449"/>
                  </a:lnTo>
                  <a:lnTo>
                    <a:pt x="31" y="448"/>
                  </a:lnTo>
                  <a:lnTo>
                    <a:pt x="28" y="446"/>
                  </a:lnTo>
                  <a:lnTo>
                    <a:pt x="20" y="440"/>
                  </a:lnTo>
                  <a:lnTo>
                    <a:pt x="12" y="436"/>
                  </a:lnTo>
                  <a:lnTo>
                    <a:pt x="6" y="430"/>
                  </a:lnTo>
                  <a:lnTo>
                    <a:pt x="0" y="425"/>
                  </a:lnTo>
                  <a:lnTo>
                    <a:pt x="3" y="418"/>
                  </a:lnTo>
                  <a:lnTo>
                    <a:pt x="6" y="410"/>
                  </a:lnTo>
                  <a:lnTo>
                    <a:pt x="9" y="402"/>
                  </a:lnTo>
                  <a:lnTo>
                    <a:pt x="14" y="396"/>
                  </a:lnTo>
                  <a:lnTo>
                    <a:pt x="17" y="390"/>
                  </a:lnTo>
                  <a:lnTo>
                    <a:pt x="22" y="384"/>
                  </a:lnTo>
                  <a:lnTo>
                    <a:pt x="26" y="378"/>
                  </a:lnTo>
                  <a:lnTo>
                    <a:pt x="31" y="372"/>
                  </a:lnTo>
                  <a:lnTo>
                    <a:pt x="35" y="365"/>
                  </a:lnTo>
                  <a:lnTo>
                    <a:pt x="41" y="359"/>
                  </a:lnTo>
                  <a:lnTo>
                    <a:pt x="46" y="353"/>
                  </a:lnTo>
                  <a:lnTo>
                    <a:pt x="52" y="347"/>
                  </a:lnTo>
                  <a:lnTo>
                    <a:pt x="56" y="341"/>
                  </a:lnTo>
                  <a:lnTo>
                    <a:pt x="62" y="335"/>
                  </a:lnTo>
                  <a:lnTo>
                    <a:pt x="68" y="329"/>
                  </a:lnTo>
                  <a:lnTo>
                    <a:pt x="74" y="323"/>
                  </a:lnTo>
                  <a:lnTo>
                    <a:pt x="79" y="317"/>
                  </a:lnTo>
                  <a:lnTo>
                    <a:pt x="85" y="310"/>
                  </a:lnTo>
                  <a:lnTo>
                    <a:pt x="89" y="304"/>
                  </a:lnTo>
                  <a:lnTo>
                    <a:pt x="95" y="298"/>
                  </a:lnTo>
                  <a:lnTo>
                    <a:pt x="100" y="292"/>
                  </a:lnTo>
                  <a:lnTo>
                    <a:pt x="106" y="286"/>
                  </a:lnTo>
                  <a:lnTo>
                    <a:pt x="112" y="280"/>
                  </a:lnTo>
                  <a:lnTo>
                    <a:pt x="117" y="274"/>
                  </a:lnTo>
                  <a:lnTo>
                    <a:pt x="121" y="268"/>
                  </a:lnTo>
                  <a:lnTo>
                    <a:pt x="126" y="261"/>
                  </a:lnTo>
                  <a:lnTo>
                    <a:pt x="130" y="255"/>
                  </a:lnTo>
                  <a:lnTo>
                    <a:pt x="135" y="249"/>
                  </a:lnTo>
                  <a:lnTo>
                    <a:pt x="138" y="241"/>
                  </a:lnTo>
                  <a:lnTo>
                    <a:pt x="142" y="235"/>
                  </a:lnTo>
                  <a:lnTo>
                    <a:pt x="145" y="228"/>
                  </a:lnTo>
                  <a:lnTo>
                    <a:pt x="150" y="222"/>
                  </a:lnTo>
                  <a:lnTo>
                    <a:pt x="153" y="216"/>
                  </a:lnTo>
                  <a:lnTo>
                    <a:pt x="157" y="208"/>
                  </a:lnTo>
                  <a:lnTo>
                    <a:pt x="162" y="202"/>
                  </a:lnTo>
                  <a:lnTo>
                    <a:pt x="166" y="196"/>
                  </a:lnTo>
                  <a:lnTo>
                    <a:pt x="169" y="190"/>
                  </a:lnTo>
                  <a:lnTo>
                    <a:pt x="174" y="184"/>
                  </a:lnTo>
                  <a:lnTo>
                    <a:pt x="180" y="178"/>
                  </a:lnTo>
                  <a:lnTo>
                    <a:pt x="184" y="172"/>
                  </a:lnTo>
                  <a:lnTo>
                    <a:pt x="189" y="166"/>
                  </a:lnTo>
                  <a:lnTo>
                    <a:pt x="193" y="160"/>
                  </a:lnTo>
                  <a:lnTo>
                    <a:pt x="199" y="155"/>
                  </a:lnTo>
                  <a:lnTo>
                    <a:pt x="204" y="149"/>
                  </a:lnTo>
                  <a:lnTo>
                    <a:pt x="208" y="143"/>
                  </a:lnTo>
                  <a:lnTo>
                    <a:pt x="215" y="137"/>
                  </a:lnTo>
                  <a:lnTo>
                    <a:pt x="219" y="133"/>
                  </a:lnTo>
                  <a:lnTo>
                    <a:pt x="225" y="128"/>
                  </a:lnTo>
                  <a:lnTo>
                    <a:pt x="230" y="122"/>
                  </a:lnTo>
                  <a:lnTo>
                    <a:pt x="236" y="118"/>
                  </a:lnTo>
                  <a:lnTo>
                    <a:pt x="240" y="112"/>
                  </a:lnTo>
                  <a:lnTo>
                    <a:pt x="246" y="107"/>
                  </a:lnTo>
                  <a:lnTo>
                    <a:pt x="252" y="101"/>
                  </a:lnTo>
                  <a:lnTo>
                    <a:pt x="257" y="96"/>
                  </a:lnTo>
                  <a:lnTo>
                    <a:pt x="263" y="92"/>
                  </a:lnTo>
                  <a:lnTo>
                    <a:pt x="269" y="87"/>
                  </a:lnTo>
                  <a:lnTo>
                    <a:pt x="275" y="83"/>
                  </a:lnTo>
                  <a:lnTo>
                    <a:pt x="281" y="78"/>
                  </a:lnTo>
                  <a:lnTo>
                    <a:pt x="287" y="74"/>
                  </a:lnTo>
                  <a:lnTo>
                    <a:pt x="293" y="71"/>
                  </a:lnTo>
                  <a:lnTo>
                    <a:pt x="299" y="66"/>
                  </a:lnTo>
                  <a:lnTo>
                    <a:pt x="305" y="62"/>
                  </a:lnTo>
                  <a:lnTo>
                    <a:pt x="311" y="59"/>
                  </a:lnTo>
                  <a:lnTo>
                    <a:pt x="319" y="56"/>
                  </a:lnTo>
                  <a:lnTo>
                    <a:pt x="325" y="51"/>
                  </a:lnTo>
                  <a:lnTo>
                    <a:pt x="331" y="47"/>
                  </a:lnTo>
                  <a:lnTo>
                    <a:pt x="337" y="44"/>
                  </a:lnTo>
                  <a:lnTo>
                    <a:pt x="343" y="41"/>
                  </a:lnTo>
                  <a:lnTo>
                    <a:pt x="349" y="36"/>
                  </a:lnTo>
                  <a:lnTo>
                    <a:pt x="355" y="35"/>
                  </a:lnTo>
                  <a:lnTo>
                    <a:pt x="362" y="30"/>
                  </a:lnTo>
                  <a:lnTo>
                    <a:pt x="368" y="29"/>
                  </a:lnTo>
                  <a:lnTo>
                    <a:pt x="374" y="26"/>
                  </a:lnTo>
                  <a:lnTo>
                    <a:pt x="382" y="23"/>
                  </a:lnTo>
                  <a:lnTo>
                    <a:pt x="388" y="21"/>
                  </a:lnTo>
                  <a:lnTo>
                    <a:pt x="394" y="18"/>
                  </a:lnTo>
                  <a:lnTo>
                    <a:pt x="401" y="17"/>
                  </a:lnTo>
                  <a:lnTo>
                    <a:pt x="408" y="14"/>
                  </a:lnTo>
                  <a:lnTo>
                    <a:pt x="415" y="12"/>
                  </a:lnTo>
                  <a:lnTo>
                    <a:pt x="423" y="11"/>
                  </a:lnTo>
                  <a:lnTo>
                    <a:pt x="429" y="9"/>
                  </a:lnTo>
                  <a:lnTo>
                    <a:pt x="436" y="6"/>
                  </a:lnTo>
                  <a:lnTo>
                    <a:pt x="442" y="4"/>
                  </a:lnTo>
                  <a:lnTo>
                    <a:pt x="450" y="4"/>
                  </a:lnTo>
                  <a:lnTo>
                    <a:pt x="456" y="3"/>
                  </a:lnTo>
                  <a:lnTo>
                    <a:pt x="463" y="3"/>
                  </a:lnTo>
                  <a:lnTo>
                    <a:pt x="469" y="1"/>
                  </a:lnTo>
                  <a:lnTo>
                    <a:pt x="477" y="1"/>
                  </a:lnTo>
                  <a:lnTo>
                    <a:pt x="484" y="1"/>
                  </a:lnTo>
                  <a:lnTo>
                    <a:pt x="492" y="0"/>
                  </a:lnTo>
                  <a:lnTo>
                    <a:pt x="498" y="0"/>
                  </a:lnTo>
                  <a:lnTo>
                    <a:pt x="506" y="1"/>
                  </a:lnTo>
                  <a:lnTo>
                    <a:pt x="513" y="1"/>
                  </a:lnTo>
                  <a:lnTo>
                    <a:pt x="521" y="1"/>
                  </a:lnTo>
                  <a:lnTo>
                    <a:pt x="527" y="1"/>
                  </a:lnTo>
                  <a:lnTo>
                    <a:pt x="534" y="3"/>
                  </a:lnTo>
                  <a:lnTo>
                    <a:pt x="539" y="6"/>
                  </a:lnTo>
                  <a:lnTo>
                    <a:pt x="542" y="9"/>
                  </a:lnTo>
                  <a:lnTo>
                    <a:pt x="546" y="11"/>
                  </a:lnTo>
                  <a:lnTo>
                    <a:pt x="549" y="14"/>
                  </a:lnTo>
                  <a:lnTo>
                    <a:pt x="555" y="17"/>
                  </a:lnTo>
                  <a:lnTo>
                    <a:pt x="560" y="20"/>
                  </a:lnTo>
                  <a:lnTo>
                    <a:pt x="564" y="21"/>
                  </a:lnTo>
                  <a:lnTo>
                    <a:pt x="572" y="26"/>
                  </a:lnTo>
                  <a:lnTo>
                    <a:pt x="575" y="27"/>
                  </a:lnTo>
                  <a:lnTo>
                    <a:pt x="578" y="30"/>
                  </a:lnTo>
                  <a:lnTo>
                    <a:pt x="582" y="33"/>
                  </a:lnTo>
                  <a:lnTo>
                    <a:pt x="587" y="38"/>
                  </a:lnTo>
                  <a:lnTo>
                    <a:pt x="588" y="38"/>
                  </a:lnTo>
                  <a:lnTo>
                    <a:pt x="591" y="39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7"/>
                  </a:lnTo>
                  <a:lnTo>
                    <a:pt x="605" y="48"/>
                  </a:lnTo>
                  <a:lnTo>
                    <a:pt x="608" y="50"/>
                  </a:lnTo>
                  <a:lnTo>
                    <a:pt x="610" y="51"/>
                  </a:lnTo>
                  <a:lnTo>
                    <a:pt x="617" y="39"/>
                  </a:lnTo>
                  <a:close/>
                </a:path>
              </a:pathLst>
            </a:custGeom>
            <a:solidFill>
              <a:srgbClr val="F0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134"/>
            <p:cNvSpPr>
              <a:spLocks/>
            </p:cNvSpPr>
            <p:nvPr/>
          </p:nvSpPr>
          <p:spPr bwMode="auto">
            <a:xfrm>
              <a:off x="319" y="1583"/>
              <a:ext cx="542" cy="504"/>
            </a:xfrm>
            <a:custGeom>
              <a:avLst/>
              <a:gdLst>
                <a:gd name="T0" fmla="*/ 1 w 1084"/>
                <a:gd name="T1" fmla="*/ 23 h 1009"/>
                <a:gd name="T2" fmla="*/ 5 w 1084"/>
                <a:gd name="T3" fmla="*/ 22 h 1009"/>
                <a:gd name="T4" fmla="*/ 9 w 1084"/>
                <a:gd name="T5" fmla="*/ 21 h 1009"/>
                <a:gd name="T6" fmla="*/ 12 w 1084"/>
                <a:gd name="T7" fmla="*/ 19 h 1009"/>
                <a:gd name="T8" fmla="*/ 17 w 1084"/>
                <a:gd name="T9" fmla="*/ 17 h 1009"/>
                <a:gd name="T10" fmla="*/ 19 w 1084"/>
                <a:gd name="T11" fmla="*/ 15 h 1009"/>
                <a:gd name="T12" fmla="*/ 22 w 1084"/>
                <a:gd name="T13" fmla="*/ 13 h 1009"/>
                <a:gd name="T14" fmla="*/ 25 w 1084"/>
                <a:gd name="T15" fmla="*/ 12 h 1009"/>
                <a:gd name="T16" fmla="*/ 29 w 1084"/>
                <a:gd name="T17" fmla="*/ 10 h 1009"/>
                <a:gd name="T18" fmla="*/ 33 w 1084"/>
                <a:gd name="T19" fmla="*/ 9 h 1009"/>
                <a:gd name="T20" fmla="*/ 35 w 1084"/>
                <a:gd name="T21" fmla="*/ 6 h 1009"/>
                <a:gd name="T22" fmla="*/ 38 w 1084"/>
                <a:gd name="T23" fmla="*/ 4 h 1009"/>
                <a:gd name="T24" fmla="*/ 41 w 1084"/>
                <a:gd name="T25" fmla="*/ 3 h 1009"/>
                <a:gd name="T26" fmla="*/ 44 w 1084"/>
                <a:gd name="T27" fmla="*/ 2 h 1009"/>
                <a:gd name="T28" fmla="*/ 47 w 1084"/>
                <a:gd name="T29" fmla="*/ 0 h 1009"/>
                <a:gd name="T30" fmla="*/ 50 w 1084"/>
                <a:gd name="T31" fmla="*/ 0 h 1009"/>
                <a:gd name="T32" fmla="*/ 53 w 1084"/>
                <a:gd name="T33" fmla="*/ 1 h 1009"/>
                <a:gd name="T34" fmla="*/ 56 w 1084"/>
                <a:gd name="T35" fmla="*/ 3 h 1009"/>
                <a:gd name="T36" fmla="*/ 58 w 1084"/>
                <a:gd name="T37" fmla="*/ 6 h 1009"/>
                <a:gd name="T38" fmla="*/ 59 w 1084"/>
                <a:gd name="T39" fmla="*/ 8 h 1009"/>
                <a:gd name="T40" fmla="*/ 62 w 1084"/>
                <a:gd name="T41" fmla="*/ 10 h 1009"/>
                <a:gd name="T42" fmla="*/ 65 w 1084"/>
                <a:gd name="T43" fmla="*/ 12 h 1009"/>
                <a:gd name="T44" fmla="*/ 66 w 1084"/>
                <a:gd name="T45" fmla="*/ 16 h 1009"/>
                <a:gd name="T46" fmla="*/ 67 w 1084"/>
                <a:gd name="T47" fmla="*/ 20 h 1009"/>
                <a:gd name="T48" fmla="*/ 67 w 1084"/>
                <a:gd name="T49" fmla="*/ 22 h 1009"/>
                <a:gd name="T50" fmla="*/ 68 w 1084"/>
                <a:gd name="T51" fmla="*/ 25 h 1009"/>
                <a:gd name="T52" fmla="*/ 68 w 1084"/>
                <a:gd name="T53" fmla="*/ 27 h 1009"/>
                <a:gd name="T54" fmla="*/ 68 w 1084"/>
                <a:gd name="T55" fmla="*/ 30 h 1009"/>
                <a:gd name="T56" fmla="*/ 68 w 1084"/>
                <a:gd name="T57" fmla="*/ 32 h 1009"/>
                <a:gd name="T58" fmla="*/ 67 w 1084"/>
                <a:gd name="T59" fmla="*/ 35 h 1009"/>
                <a:gd name="T60" fmla="*/ 66 w 1084"/>
                <a:gd name="T61" fmla="*/ 37 h 1009"/>
                <a:gd name="T62" fmla="*/ 63 w 1084"/>
                <a:gd name="T63" fmla="*/ 39 h 1009"/>
                <a:gd name="T64" fmla="*/ 60 w 1084"/>
                <a:gd name="T65" fmla="*/ 40 h 1009"/>
                <a:gd name="T66" fmla="*/ 57 w 1084"/>
                <a:gd name="T67" fmla="*/ 41 h 1009"/>
                <a:gd name="T68" fmla="*/ 54 w 1084"/>
                <a:gd name="T69" fmla="*/ 45 h 1009"/>
                <a:gd name="T70" fmla="*/ 50 w 1084"/>
                <a:gd name="T71" fmla="*/ 47 h 1009"/>
                <a:gd name="T72" fmla="*/ 45 w 1084"/>
                <a:gd name="T73" fmla="*/ 49 h 1009"/>
                <a:gd name="T74" fmla="*/ 43 w 1084"/>
                <a:gd name="T75" fmla="*/ 51 h 1009"/>
                <a:gd name="T76" fmla="*/ 40 w 1084"/>
                <a:gd name="T77" fmla="*/ 54 h 1009"/>
                <a:gd name="T78" fmla="*/ 36 w 1084"/>
                <a:gd name="T79" fmla="*/ 56 h 1009"/>
                <a:gd name="T80" fmla="*/ 34 w 1084"/>
                <a:gd name="T81" fmla="*/ 57 h 1009"/>
                <a:gd name="T82" fmla="*/ 30 w 1084"/>
                <a:gd name="T83" fmla="*/ 61 h 1009"/>
                <a:gd name="T84" fmla="*/ 27 w 1084"/>
                <a:gd name="T85" fmla="*/ 62 h 1009"/>
                <a:gd name="T86" fmla="*/ 26 w 1084"/>
                <a:gd name="T87" fmla="*/ 61 h 1009"/>
                <a:gd name="T88" fmla="*/ 26 w 1084"/>
                <a:gd name="T89" fmla="*/ 57 h 1009"/>
                <a:gd name="T90" fmla="*/ 26 w 1084"/>
                <a:gd name="T91" fmla="*/ 54 h 1009"/>
                <a:gd name="T92" fmla="*/ 26 w 1084"/>
                <a:gd name="T93" fmla="*/ 51 h 1009"/>
                <a:gd name="T94" fmla="*/ 25 w 1084"/>
                <a:gd name="T95" fmla="*/ 49 h 1009"/>
                <a:gd name="T96" fmla="*/ 23 w 1084"/>
                <a:gd name="T97" fmla="*/ 46 h 1009"/>
                <a:gd name="T98" fmla="*/ 20 w 1084"/>
                <a:gd name="T99" fmla="*/ 43 h 1009"/>
                <a:gd name="T100" fmla="*/ 19 w 1084"/>
                <a:gd name="T101" fmla="*/ 40 h 1009"/>
                <a:gd name="T102" fmla="*/ 17 w 1084"/>
                <a:gd name="T103" fmla="*/ 37 h 1009"/>
                <a:gd name="T104" fmla="*/ 14 w 1084"/>
                <a:gd name="T105" fmla="*/ 34 h 1009"/>
                <a:gd name="T106" fmla="*/ 10 w 1084"/>
                <a:gd name="T107" fmla="*/ 33 h 1009"/>
                <a:gd name="T108" fmla="*/ 8 w 1084"/>
                <a:gd name="T109" fmla="*/ 31 h 1009"/>
                <a:gd name="T110" fmla="*/ 6 w 1084"/>
                <a:gd name="T111" fmla="*/ 28 h 1009"/>
                <a:gd name="T112" fmla="*/ 3 w 1084"/>
                <a:gd name="T113" fmla="*/ 27 h 1009"/>
                <a:gd name="T114" fmla="*/ 1 w 1084"/>
                <a:gd name="T115" fmla="*/ 26 h 10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84"/>
                <a:gd name="T175" fmla="*/ 0 h 1009"/>
                <a:gd name="T176" fmla="*/ 1084 w 1084"/>
                <a:gd name="T177" fmla="*/ 1009 h 10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84" h="1009">
                  <a:moveTo>
                    <a:pt x="3" y="425"/>
                  </a:moveTo>
                  <a:lnTo>
                    <a:pt x="0" y="419"/>
                  </a:lnTo>
                  <a:lnTo>
                    <a:pt x="0" y="413"/>
                  </a:lnTo>
                  <a:lnTo>
                    <a:pt x="2" y="407"/>
                  </a:lnTo>
                  <a:lnTo>
                    <a:pt x="5" y="401"/>
                  </a:lnTo>
                  <a:lnTo>
                    <a:pt x="8" y="395"/>
                  </a:lnTo>
                  <a:lnTo>
                    <a:pt x="12" y="391"/>
                  </a:lnTo>
                  <a:lnTo>
                    <a:pt x="17" y="385"/>
                  </a:lnTo>
                  <a:lnTo>
                    <a:pt x="23" y="382"/>
                  </a:lnTo>
                  <a:lnTo>
                    <a:pt x="29" y="377"/>
                  </a:lnTo>
                  <a:lnTo>
                    <a:pt x="37" y="372"/>
                  </a:lnTo>
                  <a:lnTo>
                    <a:pt x="43" y="371"/>
                  </a:lnTo>
                  <a:lnTo>
                    <a:pt x="50" y="369"/>
                  </a:lnTo>
                  <a:lnTo>
                    <a:pt x="56" y="368"/>
                  </a:lnTo>
                  <a:lnTo>
                    <a:pt x="64" y="369"/>
                  </a:lnTo>
                  <a:lnTo>
                    <a:pt x="68" y="371"/>
                  </a:lnTo>
                  <a:lnTo>
                    <a:pt x="74" y="374"/>
                  </a:lnTo>
                  <a:lnTo>
                    <a:pt x="80" y="368"/>
                  </a:lnTo>
                  <a:lnTo>
                    <a:pt x="86" y="365"/>
                  </a:lnTo>
                  <a:lnTo>
                    <a:pt x="92" y="360"/>
                  </a:lnTo>
                  <a:lnTo>
                    <a:pt x="98" y="357"/>
                  </a:lnTo>
                  <a:lnTo>
                    <a:pt x="104" y="354"/>
                  </a:lnTo>
                  <a:lnTo>
                    <a:pt x="110" y="353"/>
                  </a:lnTo>
                  <a:lnTo>
                    <a:pt x="115" y="351"/>
                  </a:lnTo>
                  <a:lnTo>
                    <a:pt x="121" y="350"/>
                  </a:lnTo>
                  <a:lnTo>
                    <a:pt x="127" y="347"/>
                  </a:lnTo>
                  <a:lnTo>
                    <a:pt x="133" y="345"/>
                  </a:lnTo>
                  <a:lnTo>
                    <a:pt x="138" y="342"/>
                  </a:lnTo>
                  <a:lnTo>
                    <a:pt x="144" y="341"/>
                  </a:lnTo>
                  <a:lnTo>
                    <a:pt x="150" y="336"/>
                  </a:lnTo>
                  <a:lnTo>
                    <a:pt x="156" y="332"/>
                  </a:lnTo>
                  <a:lnTo>
                    <a:pt x="162" y="327"/>
                  </a:lnTo>
                  <a:lnTo>
                    <a:pt x="168" y="321"/>
                  </a:lnTo>
                  <a:lnTo>
                    <a:pt x="174" y="321"/>
                  </a:lnTo>
                  <a:lnTo>
                    <a:pt x="180" y="320"/>
                  </a:lnTo>
                  <a:lnTo>
                    <a:pt x="184" y="318"/>
                  </a:lnTo>
                  <a:lnTo>
                    <a:pt x="190" y="317"/>
                  </a:lnTo>
                  <a:lnTo>
                    <a:pt x="196" y="315"/>
                  </a:lnTo>
                  <a:lnTo>
                    <a:pt x="202" y="314"/>
                  </a:lnTo>
                  <a:lnTo>
                    <a:pt x="207" y="312"/>
                  </a:lnTo>
                  <a:lnTo>
                    <a:pt x="213" y="311"/>
                  </a:lnTo>
                  <a:lnTo>
                    <a:pt x="219" y="308"/>
                  </a:lnTo>
                  <a:lnTo>
                    <a:pt x="223" y="306"/>
                  </a:lnTo>
                  <a:lnTo>
                    <a:pt x="230" y="303"/>
                  </a:lnTo>
                  <a:lnTo>
                    <a:pt x="236" y="300"/>
                  </a:lnTo>
                  <a:lnTo>
                    <a:pt x="240" y="297"/>
                  </a:lnTo>
                  <a:lnTo>
                    <a:pt x="246" y="294"/>
                  </a:lnTo>
                  <a:lnTo>
                    <a:pt x="251" y="291"/>
                  </a:lnTo>
                  <a:lnTo>
                    <a:pt x="257" y="288"/>
                  </a:lnTo>
                  <a:lnTo>
                    <a:pt x="261" y="285"/>
                  </a:lnTo>
                  <a:lnTo>
                    <a:pt x="267" y="282"/>
                  </a:lnTo>
                  <a:lnTo>
                    <a:pt x="272" y="278"/>
                  </a:lnTo>
                  <a:lnTo>
                    <a:pt x="276" y="275"/>
                  </a:lnTo>
                  <a:lnTo>
                    <a:pt x="281" y="270"/>
                  </a:lnTo>
                  <a:lnTo>
                    <a:pt x="285" y="265"/>
                  </a:lnTo>
                  <a:lnTo>
                    <a:pt x="291" y="262"/>
                  </a:lnTo>
                  <a:lnTo>
                    <a:pt x="296" y="258"/>
                  </a:lnTo>
                  <a:lnTo>
                    <a:pt x="299" y="252"/>
                  </a:lnTo>
                  <a:lnTo>
                    <a:pt x="303" y="249"/>
                  </a:lnTo>
                  <a:lnTo>
                    <a:pt x="308" y="243"/>
                  </a:lnTo>
                  <a:lnTo>
                    <a:pt x="312" y="238"/>
                  </a:lnTo>
                  <a:lnTo>
                    <a:pt x="315" y="234"/>
                  </a:lnTo>
                  <a:lnTo>
                    <a:pt x="320" y="229"/>
                  </a:lnTo>
                  <a:lnTo>
                    <a:pt x="323" y="223"/>
                  </a:lnTo>
                  <a:lnTo>
                    <a:pt x="328" y="219"/>
                  </a:lnTo>
                  <a:lnTo>
                    <a:pt x="332" y="217"/>
                  </a:lnTo>
                  <a:lnTo>
                    <a:pt x="338" y="216"/>
                  </a:lnTo>
                  <a:lnTo>
                    <a:pt x="344" y="213"/>
                  </a:lnTo>
                  <a:lnTo>
                    <a:pt x="350" y="213"/>
                  </a:lnTo>
                  <a:lnTo>
                    <a:pt x="356" y="210"/>
                  </a:lnTo>
                  <a:lnTo>
                    <a:pt x="362" y="208"/>
                  </a:lnTo>
                  <a:lnTo>
                    <a:pt x="368" y="207"/>
                  </a:lnTo>
                  <a:lnTo>
                    <a:pt x="374" y="205"/>
                  </a:lnTo>
                  <a:lnTo>
                    <a:pt x="379" y="204"/>
                  </a:lnTo>
                  <a:lnTo>
                    <a:pt x="385" y="202"/>
                  </a:lnTo>
                  <a:lnTo>
                    <a:pt x="391" y="199"/>
                  </a:lnTo>
                  <a:lnTo>
                    <a:pt x="397" y="199"/>
                  </a:lnTo>
                  <a:lnTo>
                    <a:pt x="403" y="196"/>
                  </a:lnTo>
                  <a:lnTo>
                    <a:pt x="409" y="195"/>
                  </a:lnTo>
                  <a:lnTo>
                    <a:pt x="415" y="193"/>
                  </a:lnTo>
                  <a:lnTo>
                    <a:pt x="421" y="192"/>
                  </a:lnTo>
                  <a:lnTo>
                    <a:pt x="426" y="189"/>
                  </a:lnTo>
                  <a:lnTo>
                    <a:pt x="432" y="187"/>
                  </a:lnTo>
                  <a:lnTo>
                    <a:pt x="438" y="186"/>
                  </a:lnTo>
                  <a:lnTo>
                    <a:pt x="444" y="184"/>
                  </a:lnTo>
                  <a:lnTo>
                    <a:pt x="450" y="181"/>
                  </a:lnTo>
                  <a:lnTo>
                    <a:pt x="456" y="180"/>
                  </a:lnTo>
                  <a:lnTo>
                    <a:pt x="462" y="178"/>
                  </a:lnTo>
                  <a:lnTo>
                    <a:pt x="468" y="177"/>
                  </a:lnTo>
                  <a:lnTo>
                    <a:pt x="474" y="175"/>
                  </a:lnTo>
                  <a:lnTo>
                    <a:pt x="480" y="174"/>
                  </a:lnTo>
                  <a:lnTo>
                    <a:pt x="486" y="170"/>
                  </a:lnTo>
                  <a:lnTo>
                    <a:pt x="492" y="169"/>
                  </a:lnTo>
                  <a:lnTo>
                    <a:pt x="498" y="167"/>
                  </a:lnTo>
                  <a:lnTo>
                    <a:pt x="504" y="166"/>
                  </a:lnTo>
                  <a:lnTo>
                    <a:pt x="510" y="164"/>
                  </a:lnTo>
                  <a:lnTo>
                    <a:pt x="516" y="164"/>
                  </a:lnTo>
                  <a:lnTo>
                    <a:pt x="518" y="158"/>
                  </a:lnTo>
                  <a:lnTo>
                    <a:pt x="519" y="154"/>
                  </a:lnTo>
                  <a:lnTo>
                    <a:pt x="521" y="149"/>
                  </a:lnTo>
                  <a:lnTo>
                    <a:pt x="524" y="146"/>
                  </a:lnTo>
                  <a:lnTo>
                    <a:pt x="525" y="142"/>
                  </a:lnTo>
                  <a:lnTo>
                    <a:pt x="528" y="137"/>
                  </a:lnTo>
                  <a:lnTo>
                    <a:pt x="531" y="134"/>
                  </a:lnTo>
                  <a:lnTo>
                    <a:pt x="534" y="131"/>
                  </a:lnTo>
                  <a:lnTo>
                    <a:pt x="540" y="124"/>
                  </a:lnTo>
                  <a:lnTo>
                    <a:pt x="546" y="118"/>
                  </a:lnTo>
                  <a:lnTo>
                    <a:pt x="552" y="112"/>
                  </a:lnTo>
                  <a:lnTo>
                    <a:pt x="560" y="107"/>
                  </a:lnTo>
                  <a:lnTo>
                    <a:pt x="566" y="101"/>
                  </a:lnTo>
                  <a:lnTo>
                    <a:pt x="573" y="97"/>
                  </a:lnTo>
                  <a:lnTo>
                    <a:pt x="576" y="92"/>
                  </a:lnTo>
                  <a:lnTo>
                    <a:pt x="581" y="91"/>
                  </a:lnTo>
                  <a:lnTo>
                    <a:pt x="584" y="88"/>
                  </a:lnTo>
                  <a:lnTo>
                    <a:pt x="588" y="85"/>
                  </a:lnTo>
                  <a:lnTo>
                    <a:pt x="591" y="83"/>
                  </a:lnTo>
                  <a:lnTo>
                    <a:pt x="596" y="80"/>
                  </a:lnTo>
                  <a:lnTo>
                    <a:pt x="599" y="77"/>
                  </a:lnTo>
                  <a:lnTo>
                    <a:pt x="603" y="74"/>
                  </a:lnTo>
                  <a:lnTo>
                    <a:pt x="608" y="73"/>
                  </a:lnTo>
                  <a:lnTo>
                    <a:pt x="611" y="69"/>
                  </a:lnTo>
                  <a:lnTo>
                    <a:pt x="616" y="66"/>
                  </a:lnTo>
                  <a:lnTo>
                    <a:pt x="619" y="63"/>
                  </a:lnTo>
                  <a:lnTo>
                    <a:pt x="625" y="62"/>
                  </a:lnTo>
                  <a:lnTo>
                    <a:pt x="629" y="62"/>
                  </a:lnTo>
                  <a:lnTo>
                    <a:pt x="635" y="60"/>
                  </a:lnTo>
                  <a:lnTo>
                    <a:pt x="640" y="60"/>
                  </a:lnTo>
                  <a:lnTo>
                    <a:pt x="646" y="59"/>
                  </a:lnTo>
                  <a:lnTo>
                    <a:pt x="652" y="59"/>
                  </a:lnTo>
                  <a:lnTo>
                    <a:pt x="656" y="57"/>
                  </a:lnTo>
                  <a:lnTo>
                    <a:pt x="662" y="56"/>
                  </a:lnTo>
                  <a:lnTo>
                    <a:pt x="667" y="54"/>
                  </a:lnTo>
                  <a:lnTo>
                    <a:pt x="671" y="53"/>
                  </a:lnTo>
                  <a:lnTo>
                    <a:pt x="676" y="51"/>
                  </a:lnTo>
                  <a:lnTo>
                    <a:pt x="682" y="50"/>
                  </a:lnTo>
                  <a:lnTo>
                    <a:pt x="686" y="47"/>
                  </a:lnTo>
                  <a:lnTo>
                    <a:pt x="692" y="47"/>
                  </a:lnTo>
                  <a:lnTo>
                    <a:pt x="697" y="44"/>
                  </a:lnTo>
                  <a:lnTo>
                    <a:pt x="701" y="42"/>
                  </a:lnTo>
                  <a:lnTo>
                    <a:pt x="706" y="39"/>
                  </a:lnTo>
                  <a:lnTo>
                    <a:pt x="712" y="38"/>
                  </a:lnTo>
                  <a:lnTo>
                    <a:pt x="715" y="36"/>
                  </a:lnTo>
                  <a:lnTo>
                    <a:pt x="721" y="35"/>
                  </a:lnTo>
                  <a:lnTo>
                    <a:pt x="726" y="32"/>
                  </a:lnTo>
                  <a:lnTo>
                    <a:pt x="730" y="29"/>
                  </a:lnTo>
                  <a:lnTo>
                    <a:pt x="735" y="27"/>
                  </a:lnTo>
                  <a:lnTo>
                    <a:pt x="741" y="24"/>
                  </a:lnTo>
                  <a:lnTo>
                    <a:pt x="745" y="21"/>
                  </a:lnTo>
                  <a:lnTo>
                    <a:pt x="750" y="18"/>
                  </a:lnTo>
                  <a:lnTo>
                    <a:pt x="754" y="15"/>
                  </a:lnTo>
                  <a:lnTo>
                    <a:pt x="759" y="14"/>
                  </a:lnTo>
                  <a:lnTo>
                    <a:pt x="763" y="9"/>
                  </a:lnTo>
                  <a:lnTo>
                    <a:pt x="768" y="8"/>
                  </a:lnTo>
                  <a:lnTo>
                    <a:pt x="772" y="5"/>
                  </a:lnTo>
                  <a:lnTo>
                    <a:pt x="777" y="2"/>
                  </a:lnTo>
                  <a:lnTo>
                    <a:pt x="784" y="2"/>
                  </a:lnTo>
                  <a:lnTo>
                    <a:pt x="790" y="0"/>
                  </a:lnTo>
                  <a:lnTo>
                    <a:pt x="796" y="0"/>
                  </a:lnTo>
                  <a:lnTo>
                    <a:pt x="804" y="0"/>
                  </a:lnTo>
                  <a:lnTo>
                    <a:pt x="810" y="0"/>
                  </a:lnTo>
                  <a:lnTo>
                    <a:pt x="816" y="0"/>
                  </a:lnTo>
                  <a:lnTo>
                    <a:pt x="822" y="2"/>
                  </a:lnTo>
                  <a:lnTo>
                    <a:pt x="830" y="3"/>
                  </a:lnTo>
                  <a:lnTo>
                    <a:pt x="834" y="5"/>
                  </a:lnTo>
                  <a:lnTo>
                    <a:pt x="840" y="8"/>
                  </a:lnTo>
                  <a:lnTo>
                    <a:pt x="846" y="11"/>
                  </a:lnTo>
                  <a:lnTo>
                    <a:pt x="852" y="15"/>
                  </a:lnTo>
                  <a:lnTo>
                    <a:pt x="855" y="20"/>
                  </a:lnTo>
                  <a:lnTo>
                    <a:pt x="860" y="26"/>
                  </a:lnTo>
                  <a:lnTo>
                    <a:pt x="863" y="29"/>
                  </a:lnTo>
                  <a:lnTo>
                    <a:pt x="864" y="32"/>
                  </a:lnTo>
                  <a:lnTo>
                    <a:pt x="866" y="36"/>
                  </a:lnTo>
                  <a:lnTo>
                    <a:pt x="869" y="41"/>
                  </a:lnTo>
                  <a:lnTo>
                    <a:pt x="872" y="41"/>
                  </a:lnTo>
                  <a:lnTo>
                    <a:pt x="876" y="41"/>
                  </a:lnTo>
                  <a:lnTo>
                    <a:pt x="879" y="41"/>
                  </a:lnTo>
                  <a:lnTo>
                    <a:pt x="884" y="42"/>
                  </a:lnTo>
                  <a:lnTo>
                    <a:pt x="890" y="45"/>
                  </a:lnTo>
                  <a:lnTo>
                    <a:pt x="894" y="48"/>
                  </a:lnTo>
                  <a:lnTo>
                    <a:pt x="899" y="53"/>
                  </a:lnTo>
                  <a:lnTo>
                    <a:pt x="904" y="57"/>
                  </a:lnTo>
                  <a:lnTo>
                    <a:pt x="908" y="62"/>
                  </a:lnTo>
                  <a:lnTo>
                    <a:pt x="911" y="68"/>
                  </a:lnTo>
                  <a:lnTo>
                    <a:pt x="914" y="73"/>
                  </a:lnTo>
                  <a:lnTo>
                    <a:pt x="919" y="79"/>
                  </a:lnTo>
                  <a:lnTo>
                    <a:pt x="922" y="83"/>
                  </a:lnTo>
                  <a:lnTo>
                    <a:pt x="926" y="88"/>
                  </a:lnTo>
                  <a:lnTo>
                    <a:pt x="931" y="92"/>
                  </a:lnTo>
                  <a:lnTo>
                    <a:pt x="937" y="97"/>
                  </a:lnTo>
                  <a:lnTo>
                    <a:pt x="940" y="98"/>
                  </a:lnTo>
                  <a:lnTo>
                    <a:pt x="943" y="100"/>
                  </a:lnTo>
                  <a:lnTo>
                    <a:pt x="947" y="101"/>
                  </a:lnTo>
                  <a:lnTo>
                    <a:pt x="952" y="103"/>
                  </a:lnTo>
                  <a:lnTo>
                    <a:pt x="950" y="107"/>
                  </a:lnTo>
                  <a:lnTo>
                    <a:pt x="950" y="112"/>
                  </a:lnTo>
                  <a:lnTo>
                    <a:pt x="950" y="116"/>
                  </a:lnTo>
                  <a:lnTo>
                    <a:pt x="952" y="121"/>
                  </a:lnTo>
                  <a:lnTo>
                    <a:pt x="953" y="125"/>
                  </a:lnTo>
                  <a:lnTo>
                    <a:pt x="955" y="130"/>
                  </a:lnTo>
                  <a:lnTo>
                    <a:pt x="958" y="133"/>
                  </a:lnTo>
                  <a:lnTo>
                    <a:pt x="961" y="136"/>
                  </a:lnTo>
                  <a:lnTo>
                    <a:pt x="964" y="139"/>
                  </a:lnTo>
                  <a:lnTo>
                    <a:pt x="968" y="142"/>
                  </a:lnTo>
                  <a:lnTo>
                    <a:pt x="971" y="146"/>
                  </a:lnTo>
                  <a:lnTo>
                    <a:pt x="976" y="149"/>
                  </a:lnTo>
                  <a:lnTo>
                    <a:pt x="980" y="152"/>
                  </a:lnTo>
                  <a:lnTo>
                    <a:pt x="985" y="155"/>
                  </a:lnTo>
                  <a:lnTo>
                    <a:pt x="989" y="158"/>
                  </a:lnTo>
                  <a:lnTo>
                    <a:pt x="994" y="161"/>
                  </a:lnTo>
                  <a:lnTo>
                    <a:pt x="999" y="163"/>
                  </a:lnTo>
                  <a:lnTo>
                    <a:pt x="1003" y="167"/>
                  </a:lnTo>
                  <a:lnTo>
                    <a:pt x="1006" y="169"/>
                  </a:lnTo>
                  <a:lnTo>
                    <a:pt x="1011" y="174"/>
                  </a:lnTo>
                  <a:lnTo>
                    <a:pt x="1014" y="177"/>
                  </a:lnTo>
                  <a:lnTo>
                    <a:pt x="1018" y="180"/>
                  </a:lnTo>
                  <a:lnTo>
                    <a:pt x="1021" y="184"/>
                  </a:lnTo>
                  <a:lnTo>
                    <a:pt x="1024" y="187"/>
                  </a:lnTo>
                  <a:lnTo>
                    <a:pt x="1027" y="192"/>
                  </a:lnTo>
                  <a:lnTo>
                    <a:pt x="1029" y="196"/>
                  </a:lnTo>
                  <a:lnTo>
                    <a:pt x="1029" y="199"/>
                  </a:lnTo>
                  <a:lnTo>
                    <a:pt x="1030" y="205"/>
                  </a:lnTo>
                  <a:lnTo>
                    <a:pt x="1030" y="211"/>
                  </a:lnTo>
                  <a:lnTo>
                    <a:pt x="1030" y="216"/>
                  </a:lnTo>
                  <a:lnTo>
                    <a:pt x="1030" y="222"/>
                  </a:lnTo>
                  <a:lnTo>
                    <a:pt x="1029" y="229"/>
                  </a:lnTo>
                  <a:lnTo>
                    <a:pt x="1032" y="235"/>
                  </a:lnTo>
                  <a:lnTo>
                    <a:pt x="1036" y="241"/>
                  </a:lnTo>
                  <a:lnTo>
                    <a:pt x="1039" y="247"/>
                  </a:lnTo>
                  <a:lnTo>
                    <a:pt x="1044" y="255"/>
                  </a:lnTo>
                  <a:lnTo>
                    <a:pt x="1047" y="261"/>
                  </a:lnTo>
                  <a:lnTo>
                    <a:pt x="1050" y="268"/>
                  </a:lnTo>
                  <a:lnTo>
                    <a:pt x="1053" y="275"/>
                  </a:lnTo>
                  <a:lnTo>
                    <a:pt x="1056" y="282"/>
                  </a:lnTo>
                  <a:lnTo>
                    <a:pt x="1057" y="288"/>
                  </a:lnTo>
                  <a:lnTo>
                    <a:pt x="1060" y="296"/>
                  </a:lnTo>
                  <a:lnTo>
                    <a:pt x="1062" y="302"/>
                  </a:lnTo>
                  <a:lnTo>
                    <a:pt x="1063" y="309"/>
                  </a:lnTo>
                  <a:lnTo>
                    <a:pt x="1065" y="314"/>
                  </a:lnTo>
                  <a:lnTo>
                    <a:pt x="1065" y="317"/>
                  </a:lnTo>
                  <a:lnTo>
                    <a:pt x="1066" y="321"/>
                  </a:lnTo>
                  <a:lnTo>
                    <a:pt x="1066" y="324"/>
                  </a:lnTo>
                  <a:lnTo>
                    <a:pt x="1068" y="327"/>
                  </a:lnTo>
                  <a:lnTo>
                    <a:pt x="1068" y="332"/>
                  </a:lnTo>
                  <a:lnTo>
                    <a:pt x="1069" y="335"/>
                  </a:lnTo>
                  <a:lnTo>
                    <a:pt x="1071" y="339"/>
                  </a:lnTo>
                  <a:lnTo>
                    <a:pt x="1071" y="345"/>
                  </a:lnTo>
                  <a:lnTo>
                    <a:pt x="1072" y="353"/>
                  </a:lnTo>
                  <a:lnTo>
                    <a:pt x="1072" y="357"/>
                  </a:lnTo>
                  <a:lnTo>
                    <a:pt x="1072" y="360"/>
                  </a:lnTo>
                  <a:lnTo>
                    <a:pt x="1072" y="365"/>
                  </a:lnTo>
                  <a:lnTo>
                    <a:pt x="1072" y="369"/>
                  </a:lnTo>
                  <a:lnTo>
                    <a:pt x="1072" y="372"/>
                  </a:lnTo>
                  <a:lnTo>
                    <a:pt x="1072" y="377"/>
                  </a:lnTo>
                  <a:lnTo>
                    <a:pt x="1072" y="380"/>
                  </a:lnTo>
                  <a:lnTo>
                    <a:pt x="1074" y="385"/>
                  </a:lnTo>
                  <a:lnTo>
                    <a:pt x="1074" y="388"/>
                  </a:lnTo>
                  <a:lnTo>
                    <a:pt x="1074" y="391"/>
                  </a:lnTo>
                  <a:lnTo>
                    <a:pt x="1074" y="395"/>
                  </a:lnTo>
                  <a:lnTo>
                    <a:pt x="1075" y="400"/>
                  </a:lnTo>
                  <a:lnTo>
                    <a:pt x="1075" y="403"/>
                  </a:lnTo>
                  <a:lnTo>
                    <a:pt x="1075" y="407"/>
                  </a:lnTo>
                  <a:lnTo>
                    <a:pt x="1075" y="410"/>
                  </a:lnTo>
                  <a:lnTo>
                    <a:pt x="1075" y="415"/>
                  </a:lnTo>
                  <a:lnTo>
                    <a:pt x="1075" y="418"/>
                  </a:lnTo>
                  <a:lnTo>
                    <a:pt x="1075" y="422"/>
                  </a:lnTo>
                  <a:lnTo>
                    <a:pt x="1075" y="427"/>
                  </a:lnTo>
                  <a:lnTo>
                    <a:pt x="1075" y="430"/>
                  </a:lnTo>
                  <a:lnTo>
                    <a:pt x="1075" y="434"/>
                  </a:lnTo>
                  <a:lnTo>
                    <a:pt x="1075" y="437"/>
                  </a:lnTo>
                  <a:lnTo>
                    <a:pt x="1075" y="442"/>
                  </a:lnTo>
                  <a:lnTo>
                    <a:pt x="1075" y="446"/>
                  </a:lnTo>
                  <a:lnTo>
                    <a:pt x="1075" y="449"/>
                  </a:lnTo>
                  <a:lnTo>
                    <a:pt x="1075" y="454"/>
                  </a:lnTo>
                  <a:lnTo>
                    <a:pt x="1075" y="458"/>
                  </a:lnTo>
                  <a:lnTo>
                    <a:pt x="1077" y="461"/>
                  </a:lnTo>
                  <a:lnTo>
                    <a:pt x="1078" y="466"/>
                  </a:lnTo>
                  <a:lnTo>
                    <a:pt x="1080" y="469"/>
                  </a:lnTo>
                  <a:lnTo>
                    <a:pt x="1081" y="473"/>
                  </a:lnTo>
                  <a:lnTo>
                    <a:pt x="1083" y="478"/>
                  </a:lnTo>
                  <a:lnTo>
                    <a:pt x="1083" y="481"/>
                  </a:lnTo>
                  <a:lnTo>
                    <a:pt x="1084" y="486"/>
                  </a:lnTo>
                  <a:lnTo>
                    <a:pt x="1084" y="490"/>
                  </a:lnTo>
                  <a:lnTo>
                    <a:pt x="1084" y="493"/>
                  </a:lnTo>
                  <a:lnTo>
                    <a:pt x="1084" y="498"/>
                  </a:lnTo>
                  <a:lnTo>
                    <a:pt x="1084" y="502"/>
                  </a:lnTo>
                  <a:lnTo>
                    <a:pt x="1083" y="505"/>
                  </a:lnTo>
                  <a:lnTo>
                    <a:pt x="1083" y="510"/>
                  </a:lnTo>
                  <a:lnTo>
                    <a:pt x="1081" y="514"/>
                  </a:lnTo>
                  <a:lnTo>
                    <a:pt x="1080" y="517"/>
                  </a:lnTo>
                  <a:lnTo>
                    <a:pt x="1080" y="522"/>
                  </a:lnTo>
                  <a:lnTo>
                    <a:pt x="1080" y="526"/>
                  </a:lnTo>
                  <a:lnTo>
                    <a:pt x="1077" y="529"/>
                  </a:lnTo>
                  <a:lnTo>
                    <a:pt x="1077" y="534"/>
                  </a:lnTo>
                  <a:lnTo>
                    <a:pt x="1074" y="537"/>
                  </a:lnTo>
                  <a:lnTo>
                    <a:pt x="1074" y="541"/>
                  </a:lnTo>
                  <a:lnTo>
                    <a:pt x="1072" y="546"/>
                  </a:lnTo>
                  <a:lnTo>
                    <a:pt x="1072" y="550"/>
                  </a:lnTo>
                  <a:lnTo>
                    <a:pt x="1071" y="553"/>
                  </a:lnTo>
                  <a:lnTo>
                    <a:pt x="1069" y="558"/>
                  </a:lnTo>
                  <a:lnTo>
                    <a:pt x="1068" y="561"/>
                  </a:lnTo>
                  <a:lnTo>
                    <a:pt x="1068" y="565"/>
                  </a:lnTo>
                  <a:lnTo>
                    <a:pt x="1066" y="570"/>
                  </a:lnTo>
                  <a:lnTo>
                    <a:pt x="1066" y="574"/>
                  </a:lnTo>
                  <a:lnTo>
                    <a:pt x="1066" y="578"/>
                  </a:lnTo>
                  <a:lnTo>
                    <a:pt x="1066" y="582"/>
                  </a:lnTo>
                  <a:lnTo>
                    <a:pt x="1066" y="587"/>
                  </a:lnTo>
                  <a:lnTo>
                    <a:pt x="1066" y="593"/>
                  </a:lnTo>
                  <a:lnTo>
                    <a:pt x="1062" y="594"/>
                  </a:lnTo>
                  <a:lnTo>
                    <a:pt x="1059" y="597"/>
                  </a:lnTo>
                  <a:lnTo>
                    <a:pt x="1054" y="600"/>
                  </a:lnTo>
                  <a:lnTo>
                    <a:pt x="1050" y="602"/>
                  </a:lnTo>
                  <a:lnTo>
                    <a:pt x="1047" y="605"/>
                  </a:lnTo>
                  <a:lnTo>
                    <a:pt x="1042" y="608"/>
                  </a:lnTo>
                  <a:lnTo>
                    <a:pt x="1038" y="611"/>
                  </a:lnTo>
                  <a:lnTo>
                    <a:pt x="1035" y="614"/>
                  </a:lnTo>
                  <a:lnTo>
                    <a:pt x="1029" y="615"/>
                  </a:lnTo>
                  <a:lnTo>
                    <a:pt x="1026" y="618"/>
                  </a:lnTo>
                  <a:lnTo>
                    <a:pt x="1021" y="621"/>
                  </a:lnTo>
                  <a:lnTo>
                    <a:pt x="1017" y="624"/>
                  </a:lnTo>
                  <a:lnTo>
                    <a:pt x="1014" y="626"/>
                  </a:lnTo>
                  <a:lnTo>
                    <a:pt x="1009" y="629"/>
                  </a:lnTo>
                  <a:lnTo>
                    <a:pt x="1005" y="632"/>
                  </a:lnTo>
                  <a:lnTo>
                    <a:pt x="1002" y="635"/>
                  </a:lnTo>
                  <a:lnTo>
                    <a:pt x="997" y="636"/>
                  </a:lnTo>
                  <a:lnTo>
                    <a:pt x="992" y="638"/>
                  </a:lnTo>
                  <a:lnTo>
                    <a:pt x="988" y="641"/>
                  </a:lnTo>
                  <a:lnTo>
                    <a:pt x="983" y="644"/>
                  </a:lnTo>
                  <a:lnTo>
                    <a:pt x="979" y="644"/>
                  </a:lnTo>
                  <a:lnTo>
                    <a:pt x="974" y="647"/>
                  </a:lnTo>
                  <a:lnTo>
                    <a:pt x="971" y="648"/>
                  </a:lnTo>
                  <a:lnTo>
                    <a:pt x="967" y="651"/>
                  </a:lnTo>
                  <a:lnTo>
                    <a:pt x="962" y="651"/>
                  </a:lnTo>
                  <a:lnTo>
                    <a:pt x="958" y="653"/>
                  </a:lnTo>
                  <a:lnTo>
                    <a:pt x="953" y="654"/>
                  </a:lnTo>
                  <a:lnTo>
                    <a:pt x="949" y="657"/>
                  </a:lnTo>
                  <a:lnTo>
                    <a:pt x="944" y="657"/>
                  </a:lnTo>
                  <a:lnTo>
                    <a:pt x="940" y="659"/>
                  </a:lnTo>
                  <a:lnTo>
                    <a:pt x="935" y="660"/>
                  </a:lnTo>
                  <a:lnTo>
                    <a:pt x="931" y="662"/>
                  </a:lnTo>
                  <a:lnTo>
                    <a:pt x="926" y="668"/>
                  </a:lnTo>
                  <a:lnTo>
                    <a:pt x="922" y="675"/>
                  </a:lnTo>
                  <a:lnTo>
                    <a:pt x="916" y="682"/>
                  </a:lnTo>
                  <a:lnTo>
                    <a:pt x="911" y="688"/>
                  </a:lnTo>
                  <a:lnTo>
                    <a:pt x="907" y="694"/>
                  </a:lnTo>
                  <a:lnTo>
                    <a:pt x="901" y="700"/>
                  </a:lnTo>
                  <a:lnTo>
                    <a:pt x="896" y="704"/>
                  </a:lnTo>
                  <a:lnTo>
                    <a:pt x="890" y="710"/>
                  </a:lnTo>
                  <a:lnTo>
                    <a:pt x="884" y="715"/>
                  </a:lnTo>
                  <a:lnTo>
                    <a:pt x="878" y="719"/>
                  </a:lnTo>
                  <a:lnTo>
                    <a:pt x="870" y="724"/>
                  </a:lnTo>
                  <a:lnTo>
                    <a:pt x="866" y="728"/>
                  </a:lnTo>
                  <a:lnTo>
                    <a:pt x="858" y="731"/>
                  </a:lnTo>
                  <a:lnTo>
                    <a:pt x="852" y="736"/>
                  </a:lnTo>
                  <a:lnTo>
                    <a:pt x="845" y="739"/>
                  </a:lnTo>
                  <a:lnTo>
                    <a:pt x="839" y="743"/>
                  </a:lnTo>
                  <a:lnTo>
                    <a:pt x="831" y="746"/>
                  </a:lnTo>
                  <a:lnTo>
                    <a:pt x="825" y="749"/>
                  </a:lnTo>
                  <a:lnTo>
                    <a:pt x="818" y="752"/>
                  </a:lnTo>
                  <a:lnTo>
                    <a:pt x="810" y="755"/>
                  </a:lnTo>
                  <a:lnTo>
                    <a:pt x="802" y="758"/>
                  </a:lnTo>
                  <a:lnTo>
                    <a:pt x="796" y="760"/>
                  </a:lnTo>
                  <a:lnTo>
                    <a:pt x="789" y="763"/>
                  </a:lnTo>
                  <a:lnTo>
                    <a:pt x="783" y="766"/>
                  </a:lnTo>
                  <a:lnTo>
                    <a:pt x="775" y="769"/>
                  </a:lnTo>
                  <a:lnTo>
                    <a:pt x="768" y="772"/>
                  </a:lnTo>
                  <a:lnTo>
                    <a:pt x="760" y="773"/>
                  </a:lnTo>
                  <a:lnTo>
                    <a:pt x="754" y="776"/>
                  </a:lnTo>
                  <a:lnTo>
                    <a:pt x="747" y="778"/>
                  </a:lnTo>
                  <a:lnTo>
                    <a:pt x="741" y="783"/>
                  </a:lnTo>
                  <a:lnTo>
                    <a:pt x="733" y="786"/>
                  </a:lnTo>
                  <a:lnTo>
                    <a:pt x="727" y="789"/>
                  </a:lnTo>
                  <a:lnTo>
                    <a:pt x="724" y="793"/>
                  </a:lnTo>
                  <a:lnTo>
                    <a:pt x="721" y="798"/>
                  </a:lnTo>
                  <a:lnTo>
                    <a:pt x="717" y="804"/>
                  </a:lnTo>
                  <a:lnTo>
                    <a:pt x="714" y="808"/>
                  </a:lnTo>
                  <a:lnTo>
                    <a:pt x="709" y="813"/>
                  </a:lnTo>
                  <a:lnTo>
                    <a:pt x="706" y="817"/>
                  </a:lnTo>
                  <a:lnTo>
                    <a:pt x="701" y="822"/>
                  </a:lnTo>
                  <a:lnTo>
                    <a:pt x="697" y="826"/>
                  </a:lnTo>
                  <a:lnTo>
                    <a:pt x="692" y="831"/>
                  </a:lnTo>
                  <a:lnTo>
                    <a:pt x="688" y="835"/>
                  </a:lnTo>
                  <a:lnTo>
                    <a:pt x="683" y="838"/>
                  </a:lnTo>
                  <a:lnTo>
                    <a:pt x="679" y="843"/>
                  </a:lnTo>
                  <a:lnTo>
                    <a:pt x="673" y="846"/>
                  </a:lnTo>
                  <a:lnTo>
                    <a:pt x="668" y="850"/>
                  </a:lnTo>
                  <a:lnTo>
                    <a:pt x="664" y="853"/>
                  </a:lnTo>
                  <a:lnTo>
                    <a:pt x="658" y="858"/>
                  </a:lnTo>
                  <a:lnTo>
                    <a:pt x="652" y="861"/>
                  </a:lnTo>
                  <a:lnTo>
                    <a:pt x="647" y="864"/>
                  </a:lnTo>
                  <a:lnTo>
                    <a:pt x="641" y="867"/>
                  </a:lnTo>
                  <a:lnTo>
                    <a:pt x="637" y="870"/>
                  </a:lnTo>
                  <a:lnTo>
                    <a:pt x="631" y="873"/>
                  </a:lnTo>
                  <a:lnTo>
                    <a:pt x="626" y="877"/>
                  </a:lnTo>
                  <a:lnTo>
                    <a:pt x="620" y="880"/>
                  </a:lnTo>
                  <a:lnTo>
                    <a:pt x="614" y="884"/>
                  </a:lnTo>
                  <a:lnTo>
                    <a:pt x="608" y="887"/>
                  </a:lnTo>
                  <a:lnTo>
                    <a:pt x="603" y="890"/>
                  </a:lnTo>
                  <a:lnTo>
                    <a:pt x="597" y="893"/>
                  </a:lnTo>
                  <a:lnTo>
                    <a:pt x="593" y="896"/>
                  </a:lnTo>
                  <a:lnTo>
                    <a:pt x="588" y="899"/>
                  </a:lnTo>
                  <a:lnTo>
                    <a:pt x="582" y="903"/>
                  </a:lnTo>
                  <a:lnTo>
                    <a:pt x="578" y="906"/>
                  </a:lnTo>
                  <a:lnTo>
                    <a:pt x="575" y="911"/>
                  </a:lnTo>
                  <a:lnTo>
                    <a:pt x="570" y="911"/>
                  </a:lnTo>
                  <a:lnTo>
                    <a:pt x="566" y="911"/>
                  </a:lnTo>
                  <a:lnTo>
                    <a:pt x="561" y="911"/>
                  </a:lnTo>
                  <a:lnTo>
                    <a:pt x="557" y="912"/>
                  </a:lnTo>
                  <a:lnTo>
                    <a:pt x="551" y="915"/>
                  </a:lnTo>
                  <a:lnTo>
                    <a:pt x="545" y="920"/>
                  </a:lnTo>
                  <a:lnTo>
                    <a:pt x="539" y="924"/>
                  </a:lnTo>
                  <a:lnTo>
                    <a:pt x="533" y="932"/>
                  </a:lnTo>
                  <a:lnTo>
                    <a:pt x="528" y="938"/>
                  </a:lnTo>
                  <a:lnTo>
                    <a:pt x="524" y="945"/>
                  </a:lnTo>
                  <a:lnTo>
                    <a:pt x="519" y="951"/>
                  </a:lnTo>
                  <a:lnTo>
                    <a:pt x="513" y="957"/>
                  </a:lnTo>
                  <a:lnTo>
                    <a:pt x="508" y="965"/>
                  </a:lnTo>
                  <a:lnTo>
                    <a:pt x="504" y="971"/>
                  </a:lnTo>
                  <a:lnTo>
                    <a:pt x="496" y="975"/>
                  </a:lnTo>
                  <a:lnTo>
                    <a:pt x="490" y="981"/>
                  </a:lnTo>
                  <a:lnTo>
                    <a:pt x="487" y="981"/>
                  </a:lnTo>
                  <a:lnTo>
                    <a:pt x="484" y="985"/>
                  </a:lnTo>
                  <a:lnTo>
                    <a:pt x="480" y="986"/>
                  </a:lnTo>
                  <a:lnTo>
                    <a:pt x="477" y="988"/>
                  </a:lnTo>
                  <a:lnTo>
                    <a:pt x="472" y="991"/>
                  </a:lnTo>
                  <a:lnTo>
                    <a:pt x="468" y="995"/>
                  </a:lnTo>
                  <a:lnTo>
                    <a:pt x="462" y="998"/>
                  </a:lnTo>
                  <a:lnTo>
                    <a:pt x="457" y="1001"/>
                  </a:lnTo>
                  <a:lnTo>
                    <a:pt x="453" y="1004"/>
                  </a:lnTo>
                  <a:lnTo>
                    <a:pt x="447" y="1006"/>
                  </a:lnTo>
                  <a:lnTo>
                    <a:pt x="441" y="1007"/>
                  </a:lnTo>
                  <a:lnTo>
                    <a:pt x="438" y="1009"/>
                  </a:lnTo>
                  <a:lnTo>
                    <a:pt x="432" y="1007"/>
                  </a:lnTo>
                  <a:lnTo>
                    <a:pt x="427" y="1007"/>
                  </a:lnTo>
                  <a:lnTo>
                    <a:pt x="424" y="1004"/>
                  </a:lnTo>
                  <a:lnTo>
                    <a:pt x="423" y="1003"/>
                  </a:lnTo>
                  <a:lnTo>
                    <a:pt x="420" y="998"/>
                  </a:lnTo>
                  <a:lnTo>
                    <a:pt x="420" y="994"/>
                  </a:lnTo>
                  <a:lnTo>
                    <a:pt x="420" y="989"/>
                  </a:lnTo>
                  <a:lnTo>
                    <a:pt x="421" y="986"/>
                  </a:lnTo>
                  <a:lnTo>
                    <a:pt x="423" y="983"/>
                  </a:lnTo>
                  <a:lnTo>
                    <a:pt x="424" y="980"/>
                  </a:lnTo>
                  <a:lnTo>
                    <a:pt x="424" y="974"/>
                  </a:lnTo>
                  <a:lnTo>
                    <a:pt x="424" y="968"/>
                  </a:lnTo>
                  <a:lnTo>
                    <a:pt x="426" y="962"/>
                  </a:lnTo>
                  <a:lnTo>
                    <a:pt x="426" y="956"/>
                  </a:lnTo>
                  <a:lnTo>
                    <a:pt x="427" y="950"/>
                  </a:lnTo>
                  <a:lnTo>
                    <a:pt x="427" y="944"/>
                  </a:lnTo>
                  <a:lnTo>
                    <a:pt x="429" y="936"/>
                  </a:lnTo>
                  <a:lnTo>
                    <a:pt x="429" y="932"/>
                  </a:lnTo>
                  <a:lnTo>
                    <a:pt x="429" y="926"/>
                  </a:lnTo>
                  <a:lnTo>
                    <a:pt x="429" y="920"/>
                  </a:lnTo>
                  <a:lnTo>
                    <a:pt x="429" y="914"/>
                  </a:lnTo>
                  <a:lnTo>
                    <a:pt x="429" y="909"/>
                  </a:lnTo>
                  <a:lnTo>
                    <a:pt x="427" y="903"/>
                  </a:lnTo>
                  <a:lnTo>
                    <a:pt x="426" y="899"/>
                  </a:lnTo>
                  <a:lnTo>
                    <a:pt x="423" y="894"/>
                  </a:lnTo>
                  <a:lnTo>
                    <a:pt x="421" y="890"/>
                  </a:lnTo>
                  <a:lnTo>
                    <a:pt x="421" y="884"/>
                  </a:lnTo>
                  <a:lnTo>
                    <a:pt x="421" y="877"/>
                  </a:lnTo>
                  <a:lnTo>
                    <a:pt x="423" y="871"/>
                  </a:lnTo>
                  <a:lnTo>
                    <a:pt x="424" y="867"/>
                  </a:lnTo>
                  <a:lnTo>
                    <a:pt x="426" y="861"/>
                  </a:lnTo>
                  <a:lnTo>
                    <a:pt x="427" y="855"/>
                  </a:lnTo>
                  <a:lnTo>
                    <a:pt x="429" y="849"/>
                  </a:lnTo>
                  <a:lnTo>
                    <a:pt x="432" y="844"/>
                  </a:lnTo>
                  <a:lnTo>
                    <a:pt x="432" y="838"/>
                  </a:lnTo>
                  <a:lnTo>
                    <a:pt x="432" y="834"/>
                  </a:lnTo>
                  <a:lnTo>
                    <a:pt x="430" y="829"/>
                  </a:lnTo>
                  <a:lnTo>
                    <a:pt x="429" y="826"/>
                  </a:lnTo>
                  <a:lnTo>
                    <a:pt x="424" y="823"/>
                  </a:lnTo>
                  <a:lnTo>
                    <a:pt x="421" y="822"/>
                  </a:lnTo>
                  <a:lnTo>
                    <a:pt x="418" y="820"/>
                  </a:lnTo>
                  <a:lnTo>
                    <a:pt x="415" y="819"/>
                  </a:lnTo>
                  <a:lnTo>
                    <a:pt x="410" y="819"/>
                  </a:lnTo>
                  <a:lnTo>
                    <a:pt x="407" y="819"/>
                  </a:lnTo>
                  <a:lnTo>
                    <a:pt x="406" y="813"/>
                  </a:lnTo>
                  <a:lnTo>
                    <a:pt x="406" y="807"/>
                  </a:lnTo>
                  <a:lnTo>
                    <a:pt x="404" y="801"/>
                  </a:lnTo>
                  <a:lnTo>
                    <a:pt x="403" y="795"/>
                  </a:lnTo>
                  <a:lnTo>
                    <a:pt x="401" y="789"/>
                  </a:lnTo>
                  <a:lnTo>
                    <a:pt x="400" y="784"/>
                  </a:lnTo>
                  <a:lnTo>
                    <a:pt x="397" y="778"/>
                  </a:lnTo>
                  <a:lnTo>
                    <a:pt x="395" y="773"/>
                  </a:lnTo>
                  <a:lnTo>
                    <a:pt x="392" y="767"/>
                  </a:lnTo>
                  <a:lnTo>
                    <a:pt x="389" y="763"/>
                  </a:lnTo>
                  <a:lnTo>
                    <a:pt x="386" y="757"/>
                  </a:lnTo>
                  <a:lnTo>
                    <a:pt x="383" y="752"/>
                  </a:lnTo>
                  <a:lnTo>
                    <a:pt x="379" y="748"/>
                  </a:lnTo>
                  <a:lnTo>
                    <a:pt x="376" y="743"/>
                  </a:lnTo>
                  <a:lnTo>
                    <a:pt x="373" y="739"/>
                  </a:lnTo>
                  <a:lnTo>
                    <a:pt x="368" y="734"/>
                  </a:lnTo>
                  <a:lnTo>
                    <a:pt x="365" y="728"/>
                  </a:lnTo>
                  <a:lnTo>
                    <a:pt x="361" y="724"/>
                  </a:lnTo>
                  <a:lnTo>
                    <a:pt x="356" y="719"/>
                  </a:lnTo>
                  <a:lnTo>
                    <a:pt x="353" y="715"/>
                  </a:lnTo>
                  <a:lnTo>
                    <a:pt x="349" y="710"/>
                  </a:lnTo>
                  <a:lnTo>
                    <a:pt x="344" y="706"/>
                  </a:lnTo>
                  <a:lnTo>
                    <a:pt x="341" y="701"/>
                  </a:lnTo>
                  <a:lnTo>
                    <a:pt x="337" y="697"/>
                  </a:lnTo>
                  <a:lnTo>
                    <a:pt x="334" y="692"/>
                  </a:lnTo>
                  <a:lnTo>
                    <a:pt x="329" y="688"/>
                  </a:lnTo>
                  <a:lnTo>
                    <a:pt x="326" y="683"/>
                  </a:lnTo>
                  <a:lnTo>
                    <a:pt x="323" y="677"/>
                  </a:lnTo>
                  <a:lnTo>
                    <a:pt x="320" y="672"/>
                  </a:lnTo>
                  <a:lnTo>
                    <a:pt x="317" y="668"/>
                  </a:lnTo>
                  <a:lnTo>
                    <a:pt x="314" y="663"/>
                  </a:lnTo>
                  <a:lnTo>
                    <a:pt x="312" y="659"/>
                  </a:lnTo>
                  <a:lnTo>
                    <a:pt x="312" y="654"/>
                  </a:lnTo>
                  <a:lnTo>
                    <a:pt x="312" y="651"/>
                  </a:lnTo>
                  <a:lnTo>
                    <a:pt x="312" y="647"/>
                  </a:lnTo>
                  <a:lnTo>
                    <a:pt x="312" y="644"/>
                  </a:lnTo>
                  <a:lnTo>
                    <a:pt x="311" y="638"/>
                  </a:lnTo>
                  <a:lnTo>
                    <a:pt x="308" y="633"/>
                  </a:lnTo>
                  <a:lnTo>
                    <a:pt x="303" y="629"/>
                  </a:lnTo>
                  <a:lnTo>
                    <a:pt x="299" y="624"/>
                  </a:lnTo>
                  <a:lnTo>
                    <a:pt x="293" y="620"/>
                  </a:lnTo>
                  <a:lnTo>
                    <a:pt x="288" y="617"/>
                  </a:lnTo>
                  <a:lnTo>
                    <a:pt x="281" y="614"/>
                  </a:lnTo>
                  <a:lnTo>
                    <a:pt x="275" y="609"/>
                  </a:lnTo>
                  <a:lnTo>
                    <a:pt x="269" y="605"/>
                  </a:lnTo>
                  <a:lnTo>
                    <a:pt x="264" y="600"/>
                  </a:lnTo>
                  <a:lnTo>
                    <a:pt x="260" y="594"/>
                  </a:lnTo>
                  <a:lnTo>
                    <a:pt x="255" y="590"/>
                  </a:lnTo>
                  <a:lnTo>
                    <a:pt x="254" y="582"/>
                  </a:lnTo>
                  <a:lnTo>
                    <a:pt x="252" y="576"/>
                  </a:lnTo>
                  <a:lnTo>
                    <a:pt x="248" y="571"/>
                  </a:lnTo>
                  <a:lnTo>
                    <a:pt x="242" y="568"/>
                  </a:lnTo>
                  <a:lnTo>
                    <a:pt x="237" y="564"/>
                  </a:lnTo>
                  <a:lnTo>
                    <a:pt x="233" y="561"/>
                  </a:lnTo>
                  <a:lnTo>
                    <a:pt x="228" y="558"/>
                  </a:lnTo>
                  <a:lnTo>
                    <a:pt x="223" y="556"/>
                  </a:lnTo>
                  <a:lnTo>
                    <a:pt x="217" y="552"/>
                  </a:lnTo>
                  <a:lnTo>
                    <a:pt x="213" y="550"/>
                  </a:lnTo>
                  <a:lnTo>
                    <a:pt x="207" y="547"/>
                  </a:lnTo>
                  <a:lnTo>
                    <a:pt x="202" y="544"/>
                  </a:lnTo>
                  <a:lnTo>
                    <a:pt x="196" y="541"/>
                  </a:lnTo>
                  <a:lnTo>
                    <a:pt x="192" y="540"/>
                  </a:lnTo>
                  <a:lnTo>
                    <a:pt x="186" y="537"/>
                  </a:lnTo>
                  <a:lnTo>
                    <a:pt x="181" y="534"/>
                  </a:lnTo>
                  <a:lnTo>
                    <a:pt x="175" y="531"/>
                  </a:lnTo>
                  <a:lnTo>
                    <a:pt x="171" y="529"/>
                  </a:lnTo>
                  <a:lnTo>
                    <a:pt x="166" y="525"/>
                  </a:lnTo>
                  <a:lnTo>
                    <a:pt x="160" y="523"/>
                  </a:lnTo>
                  <a:lnTo>
                    <a:pt x="156" y="519"/>
                  </a:lnTo>
                  <a:lnTo>
                    <a:pt x="151" y="517"/>
                  </a:lnTo>
                  <a:lnTo>
                    <a:pt x="147" y="513"/>
                  </a:lnTo>
                  <a:lnTo>
                    <a:pt x="142" y="510"/>
                  </a:lnTo>
                  <a:lnTo>
                    <a:pt x="138" y="505"/>
                  </a:lnTo>
                  <a:lnTo>
                    <a:pt x="135" y="502"/>
                  </a:lnTo>
                  <a:lnTo>
                    <a:pt x="130" y="498"/>
                  </a:lnTo>
                  <a:lnTo>
                    <a:pt x="125" y="493"/>
                  </a:lnTo>
                  <a:lnTo>
                    <a:pt x="122" y="489"/>
                  </a:lnTo>
                  <a:lnTo>
                    <a:pt x="119" y="484"/>
                  </a:lnTo>
                  <a:lnTo>
                    <a:pt x="116" y="478"/>
                  </a:lnTo>
                  <a:lnTo>
                    <a:pt x="113" y="473"/>
                  </a:lnTo>
                  <a:lnTo>
                    <a:pt x="110" y="467"/>
                  </a:lnTo>
                  <a:lnTo>
                    <a:pt x="109" y="461"/>
                  </a:lnTo>
                  <a:lnTo>
                    <a:pt x="104" y="458"/>
                  </a:lnTo>
                  <a:lnTo>
                    <a:pt x="101" y="455"/>
                  </a:lnTo>
                  <a:lnTo>
                    <a:pt x="97" y="452"/>
                  </a:lnTo>
                  <a:lnTo>
                    <a:pt x="91" y="451"/>
                  </a:lnTo>
                  <a:lnTo>
                    <a:pt x="86" y="448"/>
                  </a:lnTo>
                  <a:lnTo>
                    <a:pt x="80" y="448"/>
                  </a:lnTo>
                  <a:lnTo>
                    <a:pt x="76" y="448"/>
                  </a:lnTo>
                  <a:lnTo>
                    <a:pt x="71" y="448"/>
                  </a:lnTo>
                  <a:lnTo>
                    <a:pt x="67" y="446"/>
                  </a:lnTo>
                  <a:lnTo>
                    <a:pt x="64" y="446"/>
                  </a:lnTo>
                  <a:lnTo>
                    <a:pt x="59" y="445"/>
                  </a:lnTo>
                  <a:lnTo>
                    <a:pt x="56" y="445"/>
                  </a:lnTo>
                  <a:lnTo>
                    <a:pt x="53" y="442"/>
                  </a:lnTo>
                  <a:lnTo>
                    <a:pt x="50" y="439"/>
                  </a:lnTo>
                  <a:lnTo>
                    <a:pt x="47" y="434"/>
                  </a:lnTo>
                  <a:lnTo>
                    <a:pt x="43" y="433"/>
                  </a:lnTo>
                  <a:lnTo>
                    <a:pt x="40" y="430"/>
                  </a:lnTo>
                  <a:lnTo>
                    <a:pt x="37" y="428"/>
                  </a:lnTo>
                  <a:lnTo>
                    <a:pt x="32" y="428"/>
                  </a:lnTo>
                  <a:lnTo>
                    <a:pt x="29" y="427"/>
                  </a:lnTo>
                  <a:lnTo>
                    <a:pt x="23" y="425"/>
                  </a:lnTo>
                  <a:lnTo>
                    <a:pt x="17" y="425"/>
                  </a:lnTo>
                  <a:lnTo>
                    <a:pt x="14" y="425"/>
                  </a:lnTo>
                  <a:lnTo>
                    <a:pt x="9" y="425"/>
                  </a:lnTo>
                  <a:lnTo>
                    <a:pt x="6" y="425"/>
                  </a:lnTo>
                  <a:lnTo>
                    <a:pt x="3" y="425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135"/>
            <p:cNvSpPr>
              <a:spLocks/>
            </p:cNvSpPr>
            <p:nvPr/>
          </p:nvSpPr>
          <p:spPr bwMode="auto">
            <a:xfrm>
              <a:off x="338" y="1597"/>
              <a:ext cx="509" cy="467"/>
            </a:xfrm>
            <a:custGeom>
              <a:avLst/>
              <a:gdLst>
                <a:gd name="T0" fmla="*/ 3 w 1019"/>
                <a:gd name="T1" fmla="*/ 22 h 935"/>
                <a:gd name="T2" fmla="*/ 7 w 1019"/>
                <a:gd name="T3" fmla="*/ 21 h 935"/>
                <a:gd name="T4" fmla="*/ 11 w 1019"/>
                <a:gd name="T5" fmla="*/ 19 h 935"/>
                <a:gd name="T6" fmla="*/ 14 w 1019"/>
                <a:gd name="T7" fmla="*/ 17 h 935"/>
                <a:gd name="T8" fmla="*/ 17 w 1019"/>
                <a:gd name="T9" fmla="*/ 14 h 935"/>
                <a:gd name="T10" fmla="*/ 19 w 1019"/>
                <a:gd name="T11" fmla="*/ 14 h 935"/>
                <a:gd name="T12" fmla="*/ 22 w 1019"/>
                <a:gd name="T13" fmla="*/ 13 h 935"/>
                <a:gd name="T14" fmla="*/ 25 w 1019"/>
                <a:gd name="T15" fmla="*/ 11 h 935"/>
                <a:gd name="T16" fmla="*/ 27 w 1019"/>
                <a:gd name="T17" fmla="*/ 8 h 935"/>
                <a:gd name="T18" fmla="*/ 30 w 1019"/>
                <a:gd name="T19" fmla="*/ 8 h 935"/>
                <a:gd name="T20" fmla="*/ 33 w 1019"/>
                <a:gd name="T21" fmla="*/ 6 h 935"/>
                <a:gd name="T22" fmla="*/ 35 w 1019"/>
                <a:gd name="T23" fmla="*/ 4 h 935"/>
                <a:gd name="T24" fmla="*/ 38 w 1019"/>
                <a:gd name="T25" fmla="*/ 3 h 935"/>
                <a:gd name="T26" fmla="*/ 40 w 1019"/>
                <a:gd name="T27" fmla="*/ 2 h 935"/>
                <a:gd name="T28" fmla="*/ 44 w 1019"/>
                <a:gd name="T29" fmla="*/ 1 h 935"/>
                <a:gd name="T30" fmla="*/ 47 w 1019"/>
                <a:gd name="T31" fmla="*/ 0 h 935"/>
                <a:gd name="T32" fmla="*/ 50 w 1019"/>
                <a:gd name="T33" fmla="*/ 0 h 935"/>
                <a:gd name="T34" fmla="*/ 52 w 1019"/>
                <a:gd name="T35" fmla="*/ 3 h 935"/>
                <a:gd name="T36" fmla="*/ 54 w 1019"/>
                <a:gd name="T37" fmla="*/ 5 h 935"/>
                <a:gd name="T38" fmla="*/ 56 w 1019"/>
                <a:gd name="T39" fmla="*/ 8 h 935"/>
                <a:gd name="T40" fmla="*/ 60 w 1019"/>
                <a:gd name="T41" fmla="*/ 11 h 935"/>
                <a:gd name="T42" fmla="*/ 60 w 1019"/>
                <a:gd name="T43" fmla="*/ 14 h 935"/>
                <a:gd name="T44" fmla="*/ 62 w 1019"/>
                <a:gd name="T45" fmla="*/ 17 h 935"/>
                <a:gd name="T46" fmla="*/ 62 w 1019"/>
                <a:gd name="T47" fmla="*/ 20 h 935"/>
                <a:gd name="T48" fmla="*/ 62 w 1019"/>
                <a:gd name="T49" fmla="*/ 22 h 935"/>
                <a:gd name="T50" fmla="*/ 62 w 1019"/>
                <a:gd name="T51" fmla="*/ 25 h 935"/>
                <a:gd name="T52" fmla="*/ 63 w 1019"/>
                <a:gd name="T53" fmla="*/ 28 h 935"/>
                <a:gd name="T54" fmla="*/ 63 w 1019"/>
                <a:gd name="T55" fmla="*/ 31 h 935"/>
                <a:gd name="T56" fmla="*/ 62 w 1019"/>
                <a:gd name="T57" fmla="*/ 34 h 935"/>
                <a:gd name="T58" fmla="*/ 60 w 1019"/>
                <a:gd name="T59" fmla="*/ 35 h 935"/>
                <a:gd name="T60" fmla="*/ 57 w 1019"/>
                <a:gd name="T61" fmla="*/ 36 h 935"/>
                <a:gd name="T62" fmla="*/ 54 w 1019"/>
                <a:gd name="T63" fmla="*/ 38 h 935"/>
                <a:gd name="T64" fmla="*/ 52 w 1019"/>
                <a:gd name="T65" fmla="*/ 41 h 935"/>
                <a:gd name="T66" fmla="*/ 49 w 1019"/>
                <a:gd name="T67" fmla="*/ 42 h 935"/>
                <a:gd name="T68" fmla="*/ 46 w 1019"/>
                <a:gd name="T69" fmla="*/ 44 h 935"/>
                <a:gd name="T70" fmla="*/ 43 w 1019"/>
                <a:gd name="T71" fmla="*/ 45 h 935"/>
                <a:gd name="T72" fmla="*/ 40 w 1019"/>
                <a:gd name="T73" fmla="*/ 46 h 935"/>
                <a:gd name="T74" fmla="*/ 38 w 1019"/>
                <a:gd name="T75" fmla="*/ 48 h 935"/>
                <a:gd name="T76" fmla="*/ 36 w 1019"/>
                <a:gd name="T77" fmla="*/ 50 h 935"/>
                <a:gd name="T78" fmla="*/ 34 w 1019"/>
                <a:gd name="T79" fmla="*/ 52 h 935"/>
                <a:gd name="T80" fmla="*/ 32 w 1019"/>
                <a:gd name="T81" fmla="*/ 54 h 935"/>
                <a:gd name="T82" fmla="*/ 29 w 1019"/>
                <a:gd name="T83" fmla="*/ 55 h 935"/>
                <a:gd name="T84" fmla="*/ 26 w 1019"/>
                <a:gd name="T85" fmla="*/ 58 h 935"/>
                <a:gd name="T86" fmla="*/ 24 w 1019"/>
                <a:gd name="T87" fmla="*/ 55 h 935"/>
                <a:gd name="T88" fmla="*/ 24 w 1019"/>
                <a:gd name="T89" fmla="*/ 51 h 935"/>
                <a:gd name="T90" fmla="*/ 24 w 1019"/>
                <a:gd name="T91" fmla="*/ 48 h 935"/>
                <a:gd name="T92" fmla="*/ 23 w 1019"/>
                <a:gd name="T93" fmla="*/ 46 h 935"/>
                <a:gd name="T94" fmla="*/ 22 w 1019"/>
                <a:gd name="T95" fmla="*/ 43 h 935"/>
                <a:gd name="T96" fmla="*/ 21 w 1019"/>
                <a:gd name="T97" fmla="*/ 41 h 935"/>
                <a:gd name="T98" fmla="*/ 19 w 1019"/>
                <a:gd name="T99" fmla="*/ 38 h 935"/>
                <a:gd name="T100" fmla="*/ 16 w 1019"/>
                <a:gd name="T101" fmla="*/ 36 h 935"/>
                <a:gd name="T102" fmla="*/ 14 w 1019"/>
                <a:gd name="T103" fmla="*/ 34 h 935"/>
                <a:gd name="T104" fmla="*/ 12 w 1019"/>
                <a:gd name="T105" fmla="*/ 31 h 935"/>
                <a:gd name="T106" fmla="*/ 10 w 1019"/>
                <a:gd name="T107" fmla="*/ 29 h 935"/>
                <a:gd name="T108" fmla="*/ 6 w 1019"/>
                <a:gd name="T109" fmla="*/ 27 h 935"/>
                <a:gd name="T110" fmla="*/ 4 w 1019"/>
                <a:gd name="T111" fmla="*/ 25 h 935"/>
                <a:gd name="T112" fmla="*/ 1 w 1019"/>
                <a:gd name="T113" fmla="*/ 24 h 9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19"/>
                <a:gd name="T172" fmla="*/ 0 h 935"/>
                <a:gd name="T173" fmla="*/ 1019 w 1019"/>
                <a:gd name="T174" fmla="*/ 935 h 9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19" h="935">
                  <a:moveTo>
                    <a:pt x="0" y="377"/>
                  </a:moveTo>
                  <a:lnTo>
                    <a:pt x="5" y="374"/>
                  </a:lnTo>
                  <a:lnTo>
                    <a:pt x="11" y="371"/>
                  </a:lnTo>
                  <a:lnTo>
                    <a:pt x="17" y="370"/>
                  </a:lnTo>
                  <a:lnTo>
                    <a:pt x="23" y="368"/>
                  </a:lnTo>
                  <a:lnTo>
                    <a:pt x="29" y="367"/>
                  </a:lnTo>
                  <a:lnTo>
                    <a:pt x="35" y="367"/>
                  </a:lnTo>
                  <a:lnTo>
                    <a:pt x="42" y="367"/>
                  </a:lnTo>
                  <a:lnTo>
                    <a:pt x="48" y="367"/>
                  </a:lnTo>
                  <a:lnTo>
                    <a:pt x="53" y="365"/>
                  </a:lnTo>
                  <a:lnTo>
                    <a:pt x="60" y="365"/>
                  </a:lnTo>
                  <a:lnTo>
                    <a:pt x="66" y="364"/>
                  </a:lnTo>
                  <a:lnTo>
                    <a:pt x="72" y="364"/>
                  </a:lnTo>
                  <a:lnTo>
                    <a:pt x="77" y="361"/>
                  </a:lnTo>
                  <a:lnTo>
                    <a:pt x="83" y="358"/>
                  </a:lnTo>
                  <a:lnTo>
                    <a:pt x="89" y="353"/>
                  </a:lnTo>
                  <a:lnTo>
                    <a:pt x="94" y="350"/>
                  </a:lnTo>
                  <a:lnTo>
                    <a:pt x="101" y="350"/>
                  </a:lnTo>
                  <a:lnTo>
                    <a:pt x="109" y="349"/>
                  </a:lnTo>
                  <a:lnTo>
                    <a:pt x="115" y="347"/>
                  </a:lnTo>
                  <a:lnTo>
                    <a:pt x="122" y="344"/>
                  </a:lnTo>
                  <a:lnTo>
                    <a:pt x="128" y="341"/>
                  </a:lnTo>
                  <a:lnTo>
                    <a:pt x="134" y="338"/>
                  </a:lnTo>
                  <a:lnTo>
                    <a:pt x="140" y="333"/>
                  </a:lnTo>
                  <a:lnTo>
                    <a:pt x="148" y="330"/>
                  </a:lnTo>
                  <a:lnTo>
                    <a:pt x="154" y="326"/>
                  </a:lnTo>
                  <a:lnTo>
                    <a:pt x="160" y="321"/>
                  </a:lnTo>
                  <a:lnTo>
                    <a:pt x="166" y="318"/>
                  </a:lnTo>
                  <a:lnTo>
                    <a:pt x="172" y="315"/>
                  </a:lnTo>
                  <a:lnTo>
                    <a:pt x="178" y="312"/>
                  </a:lnTo>
                  <a:lnTo>
                    <a:pt x="185" y="309"/>
                  </a:lnTo>
                  <a:lnTo>
                    <a:pt x="188" y="309"/>
                  </a:lnTo>
                  <a:lnTo>
                    <a:pt x="192" y="308"/>
                  </a:lnTo>
                  <a:lnTo>
                    <a:pt x="196" y="308"/>
                  </a:lnTo>
                  <a:lnTo>
                    <a:pt x="199" y="308"/>
                  </a:lnTo>
                  <a:lnTo>
                    <a:pt x="207" y="303"/>
                  </a:lnTo>
                  <a:lnTo>
                    <a:pt x="213" y="297"/>
                  </a:lnTo>
                  <a:lnTo>
                    <a:pt x="219" y="290"/>
                  </a:lnTo>
                  <a:lnTo>
                    <a:pt x="225" y="284"/>
                  </a:lnTo>
                  <a:lnTo>
                    <a:pt x="228" y="281"/>
                  </a:lnTo>
                  <a:lnTo>
                    <a:pt x="229" y="276"/>
                  </a:lnTo>
                  <a:lnTo>
                    <a:pt x="232" y="272"/>
                  </a:lnTo>
                  <a:lnTo>
                    <a:pt x="235" y="269"/>
                  </a:lnTo>
                  <a:lnTo>
                    <a:pt x="241" y="261"/>
                  </a:lnTo>
                  <a:lnTo>
                    <a:pt x="246" y="255"/>
                  </a:lnTo>
                  <a:lnTo>
                    <a:pt x="250" y="248"/>
                  </a:lnTo>
                  <a:lnTo>
                    <a:pt x="256" y="241"/>
                  </a:lnTo>
                  <a:lnTo>
                    <a:pt x="262" y="235"/>
                  </a:lnTo>
                  <a:lnTo>
                    <a:pt x="270" y="231"/>
                  </a:lnTo>
                  <a:lnTo>
                    <a:pt x="273" y="229"/>
                  </a:lnTo>
                  <a:lnTo>
                    <a:pt x="276" y="228"/>
                  </a:lnTo>
                  <a:lnTo>
                    <a:pt x="280" y="226"/>
                  </a:lnTo>
                  <a:lnTo>
                    <a:pt x="285" y="226"/>
                  </a:lnTo>
                  <a:lnTo>
                    <a:pt x="288" y="226"/>
                  </a:lnTo>
                  <a:lnTo>
                    <a:pt x="293" y="226"/>
                  </a:lnTo>
                  <a:lnTo>
                    <a:pt x="299" y="226"/>
                  </a:lnTo>
                  <a:lnTo>
                    <a:pt x="305" y="229"/>
                  </a:lnTo>
                  <a:lnTo>
                    <a:pt x="309" y="228"/>
                  </a:lnTo>
                  <a:lnTo>
                    <a:pt x="314" y="226"/>
                  </a:lnTo>
                  <a:lnTo>
                    <a:pt x="318" y="226"/>
                  </a:lnTo>
                  <a:lnTo>
                    <a:pt x="324" y="225"/>
                  </a:lnTo>
                  <a:lnTo>
                    <a:pt x="329" y="223"/>
                  </a:lnTo>
                  <a:lnTo>
                    <a:pt x="333" y="223"/>
                  </a:lnTo>
                  <a:lnTo>
                    <a:pt x="338" y="222"/>
                  </a:lnTo>
                  <a:lnTo>
                    <a:pt x="342" y="220"/>
                  </a:lnTo>
                  <a:lnTo>
                    <a:pt x="347" y="219"/>
                  </a:lnTo>
                  <a:lnTo>
                    <a:pt x="351" y="217"/>
                  </a:lnTo>
                  <a:lnTo>
                    <a:pt x="356" y="214"/>
                  </a:lnTo>
                  <a:lnTo>
                    <a:pt x="360" y="213"/>
                  </a:lnTo>
                  <a:lnTo>
                    <a:pt x="365" y="211"/>
                  </a:lnTo>
                  <a:lnTo>
                    <a:pt x="369" y="208"/>
                  </a:lnTo>
                  <a:lnTo>
                    <a:pt x="374" y="205"/>
                  </a:lnTo>
                  <a:lnTo>
                    <a:pt x="378" y="204"/>
                  </a:lnTo>
                  <a:lnTo>
                    <a:pt x="382" y="201"/>
                  </a:lnTo>
                  <a:lnTo>
                    <a:pt x="386" y="198"/>
                  </a:lnTo>
                  <a:lnTo>
                    <a:pt x="389" y="195"/>
                  </a:lnTo>
                  <a:lnTo>
                    <a:pt x="394" y="192"/>
                  </a:lnTo>
                  <a:lnTo>
                    <a:pt x="397" y="187"/>
                  </a:lnTo>
                  <a:lnTo>
                    <a:pt x="400" y="184"/>
                  </a:lnTo>
                  <a:lnTo>
                    <a:pt x="404" y="181"/>
                  </a:lnTo>
                  <a:lnTo>
                    <a:pt x="407" y="178"/>
                  </a:lnTo>
                  <a:lnTo>
                    <a:pt x="410" y="174"/>
                  </a:lnTo>
                  <a:lnTo>
                    <a:pt x="413" y="169"/>
                  </a:lnTo>
                  <a:lnTo>
                    <a:pt x="418" y="166"/>
                  </a:lnTo>
                  <a:lnTo>
                    <a:pt x="421" y="162"/>
                  </a:lnTo>
                  <a:lnTo>
                    <a:pt x="424" y="157"/>
                  </a:lnTo>
                  <a:lnTo>
                    <a:pt x="427" y="153"/>
                  </a:lnTo>
                  <a:lnTo>
                    <a:pt x="430" y="148"/>
                  </a:lnTo>
                  <a:lnTo>
                    <a:pt x="433" y="143"/>
                  </a:lnTo>
                  <a:lnTo>
                    <a:pt x="439" y="139"/>
                  </a:lnTo>
                  <a:lnTo>
                    <a:pt x="446" y="136"/>
                  </a:lnTo>
                  <a:lnTo>
                    <a:pt x="449" y="134"/>
                  </a:lnTo>
                  <a:lnTo>
                    <a:pt x="454" y="134"/>
                  </a:lnTo>
                  <a:lnTo>
                    <a:pt x="458" y="133"/>
                  </a:lnTo>
                  <a:lnTo>
                    <a:pt x="461" y="133"/>
                  </a:lnTo>
                  <a:lnTo>
                    <a:pt x="466" y="131"/>
                  </a:lnTo>
                  <a:lnTo>
                    <a:pt x="469" y="130"/>
                  </a:lnTo>
                  <a:lnTo>
                    <a:pt x="473" y="128"/>
                  </a:lnTo>
                  <a:lnTo>
                    <a:pt x="478" y="128"/>
                  </a:lnTo>
                  <a:lnTo>
                    <a:pt x="481" y="128"/>
                  </a:lnTo>
                  <a:lnTo>
                    <a:pt x="486" y="127"/>
                  </a:lnTo>
                  <a:lnTo>
                    <a:pt x="490" y="127"/>
                  </a:lnTo>
                  <a:lnTo>
                    <a:pt x="495" y="125"/>
                  </a:lnTo>
                  <a:lnTo>
                    <a:pt x="501" y="122"/>
                  </a:lnTo>
                  <a:lnTo>
                    <a:pt x="508" y="121"/>
                  </a:lnTo>
                  <a:lnTo>
                    <a:pt x="514" y="116"/>
                  </a:lnTo>
                  <a:lnTo>
                    <a:pt x="522" y="113"/>
                  </a:lnTo>
                  <a:lnTo>
                    <a:pt x="526" y="107"/>
                  </a:lnTo>
                  <a:lnTo>
                    <a:pt x="532" y="101"/>
                  </a:lnTo>
                  <a:lnTo>
                    <a:pt x="534" y="97"/>
                  </a:lnTo>
                  <a:lnTo>
                    <a:pt x="537" y="94"/>
                  </a:lnTo>
                  <a:lnTo>
                    <a:pt x="538" y="89"/>
                  </a:lnTo>
                  <a:lnTo>
                    <a:pt x="540" y="86"/>
                  </a:lnTo>
                  <a:lnTo>
                    <a:pt x="544" y="85"/>
                  </a:lnTo>
                  <a:lnTo>
                    <a:pt x="549" y="85"/>
                  </a:lnTo>
                  <a:lnTo>
                    <a:pt x="553" y="85"/>
                  </a:lnTo>
                  <a:lnTo>
                    <a:pt x="558" y="83"/>
                  </a:lnTo>
                  <a:lnTo>
                    <a:pt x="562" y="82"/>
                  </a:lnTo>
                  <a:lnTo>
                    <a:pt x="567" y="80"/>
                  </a:lnTo>
                  <a:lnTo>
                    <a:pt x="570" y="79"/>
                  </a:lnTo>
                  <a:lnTo>
                    <a:pt x="576" y="79"/>
                  </a:lnTo>
                  <a:lnTo>
                    <a:pt x="579" y="77"/>
                  </a:lnTo>
                  <a:lnTo>
                    <a:pt x="584" y="74"/>
                  </a:lnTo>
                  <a:lnTo>
                    <a:pt x="588" y="73"/>
                  </a:lnTo>
                  <a:lnTo>
                    <a:pt x="591" y="71"/>
                  </a:lnTo>
                  <a:lnTo>
                    <a:pt x="596" y="70"/>
                  </a:lnTo>
                  <a:lnTo>
                    <a:pt x="600" y="67"/>
                  </a:lnTo>
                  <a:lnTo>
                    <a:pt x="603" y="65"/>
                  </a:lnTo>
                  <a:lnTo>
                    <a:pt x="608" y="64"/>
                  </a:lnTo>
                  <a:lnTo>
                    <a:pt x="612" y="62"/>
                  </a:lnTo>
                  <a:lnTo>
                    <a:pt x="615" y="59"/>
                  </a:lnTo>
                  <a:lnTo>
                    <a:pt x="620" y="58"/>
                  </a:lnTo>
                  <a:lnTo>
                    <a:pt x="624" y="56"/>
                  </a:lnTo>
                  <a:lnTo>
                    <a:pt x="627" y="53"/>
                  </a:lnTo>
                  <a:lnTo>
                    <a:pt x="632" y="52"/>
                  </a:lnTo>
                  <a:lnTo>
                    <a:pt x="636" y="50"/>
                  </a:lnTo>
                  <a:lnTo>
                    <a:pt x="641" y="50"/>
                  </a:lnTo>
                  <a:lnTo>
                    <a:pt x="645" y="47"/>
                  </a:lnTo>
                  <a:lnTo>
                    <a:pt x="648" y="47"/>
                  </a:lnTo>
                  <a:lnTo>
                    <a:pt x="653" y="46"/>
                  </a:lnTo>
                  <a:lnTo>
                    <a:pt x="657" y="46"/>
                  </a:lnTo>
                  <a:lnTo>
                    <a:pt x="662" y="46"/>
                  </a:lnTo>
                  <a:lnTo>
                    <a:pt x="668" y="46"/>
                  </a:lnTo>
                  <a:lnTo>
                    <a:pt x="673" y="46"/>
                  </a:lnTo>
                  <a:lnTo>
                    <a:pt x="677" y="46"/>
                  </a:lnTo>
                  <a:lnTo>
                    <a:pt x="683" y="44"/>
                  </a:lnTo>
                  <a:lnTo>
                    <a:pt x="689" y="41"/>
                  </a:lnTo>
                  <a:lnTo>
                    <a:pt x="694" y="36"/>
                  </a:lnTo>
                  <a:lnTo>
                    <a:pt x="700" y="32"/>
                  </a:lnTo>
                  <a:lnTo>
                    <a:pt x="704" y="27"/>
                  </a:lnTo>
                  <a:lnTo>
                    <a:pt x="709" y="21"/>
                  </a:lnTo>
                  <a:lnTo>
                    <a:pt x="713" y="15"/>
                  </a:lnTo>
                  <a:lnTo>
                    <a:pt x="719" y="12"/>
                  </a:lnTo>
                  <a:lnTo>
                    <a:pt x="722" y="8"/>
                  </a:lnTo>
                  <a:lnTo>
                    <a:pt x="728" y="3"/>
                  </a:lnTo>
                  <a:lnTo>
                    <a:pt x="733" y="2"/>
                  </a:lnTo>
                  <a:lnTo>
                    <a:pt x="739" y="0"/>
                  </a:lnTo>
                  <a:lnTo>
                    <a:pt x="743" y="0"/>
                  </a:lnTo>
                  <a:lnTo>
                    <a:pt x="749" y="2"/>
                  </a:lnTo>
                  <a:lnTo>
                    <a:pt x="752" y="3"/>
                  </a:lnTo>
                  <a:lnTo>
                    <a:pt x="755" y="6"/>
                  </a:lnTo>
                  <a:lnTo>
                    <a:pt x="758" y="9"/>
                  </a:lnTo>
                  <a:lnTo>
                    <a:pt x="763" y="14"/>
                  </a:lnTo>
                  <a:lnTo>
                    <a:pt x="769" y="15"/>
                  </a:lnTo>
                  <a:lnTo>
                    <a:pt x="775" y="15"/>
                  </a:lnTo>
                  <a:lnTo>
                    <a:pt x="781" y="15"/>
                  </a:lnTo>
                  <a:lnTo>
                    <a:pt x="787" y="15"/>
                  </a:lnTo>
                  <a:lnTo>
                    <a:pt x="793" y="14"/>
                  </a:lnTo>
                  <a:lnTo>
                    <a:pt x="801" y="12"/>
                  </a:lnTo>
                  <a:lnTo>
                    <a:pt x="807" y="12"/>
                  </a:lnTo>
                  <a:lnTo>
                    <a:pt x="814" y="14"/>
                  </a:lnTo>
                  <a:lnTo>
                    <a:pt x="813" y="17"/>
                  </a:lnTo>
                  <a:lnTo>
                    <a:pt x="814" y="21"/>
                  </a:lnTo>
                  <a:lnTo>
                    <a:pt x="814" y="24"/>
                  </a:lnTo>
                  <a:lnTo>
                    <a:pt x="814" y="27"/>
                  </a:lnTo>
                  <a:lnTo>
                    <a:pt x="817" y="33"/>
                  </a:lnTo>
                  <a:lnTo>
                    <a:pt x="822" y="38"/>
                  </a:lnTo>
                  <a:lnTo>
                    <a:pt x="826" y="41"/>
                  </a:lnTo>
                  <a:lnTo>
                    <a:pt x="832" y="46"/>
                  </a:lnTo>
                  <a:lnTo>
                    <a:pt x="840" y="49"/>
                  </a:lnTo>
                  <a:lnTo>
                    <a:pt x="846" y="52"/>
                  </a:lnTo>
                  <a:lnTo>
                    <a:pt x="852" y="55"/>
                  </a:lnTo>
                  <a:lnTo>
                    <a:pt x="858" y="58"/>
                  </a:lnTo>
                  <a:lnTo>
                    <a:pt x="864" y="62"/>
                  </a:lnTo>
                  <a:lnTo>
                    <a:pt x="869" y="67"/>
                  </a:lnTo>
                  <a:lnTo>
                    <a:pt x="872" y="73"/>
                  </a:lnTo>
                  <a:lnTo>
                    <a:pt x="875" y="79"/>
                  </a:lnTo>
                  <a:lnTo>
                    <a:pt x="875" y="83"/>
                  </a:lnTo>
                  <a:lnTo>
                    <a:pt x="876" y="86"/>
                  </a:lnTo>
                  <a:lnTo>
                    <a:pt x="876" y="91"/>
                  </a:lnTo>
                  <a:lnTo>
                    <a:pt x="876" y="97"/>
                  </a:lnTo>
                  <a:lnTo>
                    <a:pt x="878" y="101"/>
                  </a:lnTo>
                  <a:lnTo>
                    <a:pt x="879" y="104"/>
                  </a:lnTo>
                  <a:lnTo>
                    <a:pt x="881" y="109"/>
                  </a:lnTo>
                  <a:lnTo>
                    <a:pt x="884" y="113"/>
                  </a:lnTo>
                  <a:lnTo>
                    <a:pt x="885" y="116"/>
                  </a:lnTo>
                  <a:lnTo>
                    <a:pt x="888" y="121"/>
                  </a:lnTo>
                  <a:lnTo>
                    <a:pt x="890" y="124"/>
                  </a:lnTo>
                  <a:lnTo>
                    <a:pt x="894" y="128"/>
                  </a:lnTo>
                  <a:lnTo>
                    <a:pt x="900" y="134"/>
                  </a:lnTo>
                  <a:lnTo>
                    <a:pt x="906" y="140"/>
                  </a:lnTo>
                  <a:lnTo>
                    <a:pt x="914" y="147"/>
                  </a:lnTo>
                  <a:lnTo>
                    <a:pt x="921" y="153"/>
                  </a:lnTo>
                  <a:lnTo>
                    <a:pt x="927" y="157"/>
                  </a:lnTo>
                  <a:lnTo>
                    <a:pt x="935" y="163"/>
                  </a:lnTo>
                  <a:lnTo>
                    <a:pt x="941" y="169"/>
                  </a:lnTo>
                  <a:lnTo>
                    <a:pt x="948" y="175"/>
                  </a:lnTo>
                  <a:lnTo>
                    <a:pt x="954" y="181"/>
                  </a:lnTo>
                  <a:lnTo>
                    <a:pt x="962" y="187"/>
                  </a:lnTo>
                  <a:lnTo>
                    <a:pt x="965" y="190"/>
                  </a:lnTo>
                  <a:lnTo>
                    <a:pt x="967" y="195"/>
                  </a:lnTo>
                  <a:lnTo>
                    <a:pt x="970" y="198"/>
                  </a:lnTo>
                  <a:lnTo>
                    <a:pt x="973" y="202"/>
                  </a:lnTo>
                  <a:lnTo>
                    <a:pt x="968" y="208"/>
                  </a:lnTo>
                  <a:lnTo>
                    <a:pt x="965" y="213"/>
                  </a:lnTo>
                  <a:lnTo>
                    <a:pt x="962" y="217"/>
                  </a:lnTo>
                  <a:lnTo>
                    <a:pt x="962" y="223"/>
                  </a:lnTo>
                  <a:lnTo>
                    <a:pt x="962" y="228"/>
                  </a:lnTo>
                  <a:lnTo>
                    <a:pt x="964" y="232"/>
                  </a:lnTo>
                  <a:lnTo>
                    <a:pt x="965" y="237"/>
                  </a:lnTo>
                  <a:lnTo>
                    <a:pt x="970" y="241"/>
                  </a:lnTo>
                  <a:lnTo>
                    <a:pt x="973" y="246"/>
                  </a:lnTo>
                  <a:lnTo>
                    <a:pt x="977" y="249"/>
                  </a:lnTo>
                  <a:lnTo>
                    <a:pt x="980" y="254"/>
                  </a:lnTo>
                  <a:lnTo>
                    <a:pt x="985" y="258"/>
                  </a:lnTo>
                  <a:lnTo>
                    <a:pt x="988" y="261"/>
                  </a:lnTo>
                  <a:lnTo>
                    <a:pt x="992" y="267"/>
                  </a:lnTo>
                  <a:lnTo>
                    <a:pt x="995" y="272"/>
                  </a:lnTo>
                  <a:lnTo>
                    <a:pt x="998" y="278"/>
                  </a:lnTo>
                  <a:lnTo>
                    <a:pt x="997" y="281"/>
                  </a:lnTo>
                  <a:lnTo>
                    <a:pt x="997" y="285"/>
                  </a:lnTo>
                  <a:lnTo>
                    <a:pt x="997" y="290"/>
                  </a:lnTo>
                  <a:lnTo>
                    <a:pt x="997" y="294"/>
                  </a:lnTo>
                  <a:lnTo>
                    <a:pt x="997" y="299"/>
                  </a:lnTo>
                  <a:lnTo>
                    <a:pt x="997" y="302"/>
                  </a:lnTo>
                  <a:lnTo>
                    <a:pt x="997" y="306"/>
                  </a:lnTo>
                  <a:lnTo>
                    <a:pt x="997" y="311"/>
                  </a:lnTo>
                  <a:lnTo>
                    <a:pt x="997" y="315"/>
                  </a:lnTo>
                  <a:lnTo>
                    <a:pt x="998" y="318"/>
                  </a:lnTo>
                  <a:lnTo>
                    <a:pt x="998" y="323"/>
                  </a:lnTo>
                  <a:lnTo>
                    <a:pt x="1000" y="327"/>
                  </a:lnTo>
                  <a:lnTo>
                    <a:pt x="1000" y="332"/>
                  </a:lnTo>
                  <a:lnTo>
                    <a:pt x="1001" y="336"/>
                  </a:lnTo>
                  <a:lnTo>
                    <a:pt x="1001" y="339"/>
                  </a:lnTo>
                  <a:lnTo>
                    <a:pt x="1003" y="344"/>
                  </a:lnTo>
                  <a:lnTo>
                    <a:pt x="1003" y="349"/>
                  </a:lnTo>
                  <a:lnTo>
                    <a:pt x="1003" y="353"/>
                  </a:lnTo>
                  <a:lnTo>
                    <a:pt x="1003" y="358"/>
                  </a:lnTo>
                  <a:lnTo>
                    <a:pt x="1004" y="361"/>
                  </a:lnTo>
                  <a:lnTo>
                    <a:pt x="1004" y="365"/>
                  </a:lnTo>
                  <a:lnTo>
                    <a:pt x="1004" y="370"/>
                  </a:lnTo>
                  <a:lnTo>
                    <a:pt x="1006" y="373"/>
                  </a:lnTo>
                  <a:lnTo>
                    <a:pt x="1006" y="377"/>
                  </a:lnTo>
                  <a:lnTo>
                    <a:pt x="1006" y="382"/>
                  </a:lnTo>
                  <a:lnTo>
                    <a:pt x="1006" y="385"/>
                  </a:lnTo>
                  <a:lnTo>
                    <a:pt x="1004" y="389"/>
                  </a:lnTo>
                  <a:lnTo>
                    <a:pt x="1004" y="394"/>
                  </a:lnTo>
                  <a:lnTo>
                    <a:pt x="1003" y="398"/>
                  </a:lnTo>
                  <a:lnTo>
                    <a:pt x="1003" y="403"/>
                  </a:lnTo>
                  <a:lnTo>
                    <a:pt x="1003" y="407"/>
                  </a:lnTo>
                  <a:lnTo>
                    <a:pt x="1001" y="412"/>
                  </a:lnTo>
                  <a:lnTo>
                    <a:pt x="1000" y="416"/>
                  </a:lnTo>
                  <a:lnTo>
                    <a:pt x="1000" y="422"/>
                  </a:lnTo>
                  <a:lnTo>
                    <a:pt x="1001" y="427"/>
                  </a:lnTo>
                  <a:lnTo>
                    <a:pt x="1003" y="433"/>
                  </a:lnTo>
                  <a:lnTo>
                    <a:pt x="1004" y="436"/>
                  </a:lnTo>
                  <a:lnTo>
                    <a:pt x="1007" y="440"/>
                  </a:lnTo>
                  <a:lnTo>
                    <a:pt x="1009" y="445"/>
                  </a:lnTo>
                  <a:lnTo>
                    <a:pt x="1013" y="450"/>
                  </a:lnTo>
                  <a:lnTo>
                    <a:pt x="1015" y="454"/>
                  </a:lnTo>
                  <a:lnTo>
                    <a:pt x="1016" y="459"/>
                  </a:lnTo>
                  <a:lnTo>
                    <a:pt x="1018" y="462"/>
                  </a:lnTo>
                  <a:lnTo>
                    <a:pt x="1019" y="466"/>
                  </a:lnTo>
                  <a:lnTo>
                    <a:pt x="1019" y="471"/>
                  </a:lnTo>
                  <a:lnTo>
                    <a:pt x="1019" y="475"/>
                  </a:lnTo>
                  <a:lnTo>
                    <a:pt x="1016" y="480"/>
                  </a:lnTo>
                  <a:lnTo>
                    <a:pt x="1015" y="486"/>
                  </a:lnTo>
                  <a:lnTo>
                    <a:pt x="1012" y="490"/>
                  </a:lnTo>
                  <a:lnTo>
                    <a:pt x="1010" y="496"/>
                  </a:lnTo>
                  <a:lnTo>
                    <a:pt x="1009" y="501"/>
                  </a:lnTo>
                  <a:lnTo>
                    <a:pt x="1007" y="507"/>
                  </a:lnTo>
                  <a:lnTo>
                    <a:pt x="1004" y="511"/>
                  </a:lnTo>
                  <a:lnTo>
                    <a:pt x="1003" y="517"/>
                  </a:lnTo>
                  <a:lnTo>
                    <a:pt x="1003" y="522"/>
                  </a:lnTo>
                  <a:lnTo>
                    <a:pt x="1001" y="528"/>
                  </a:lnTo>
                  <a:lnTo>
                    <a:pt x="1000" y="532"/>
                  </a:lnTo>
                  <a:lnTo>
                    <a:pt x="1000" y="538"/>
                  </a:lnTo>
                  <a:lnTo>
                    <a:pt x="1000" y="543"/>
                  </a:lnTo>
                  <a:lnTo>
                    <a:pt x="1000" y="549"/>
                  </a:lnTo>
                  <a:lnTo>
                    <a:pt x="1000" y="554"/>
                  </a:lnTo>
                  <a:lnTo>
                    <a:pt x="1001" y="560"/>
                  </a:lnTo>
                  <a:lnTo>
                    <a:pt x="1003" y="566"/>
                  </a:lnTo>
                  <a:lnTo>
                    <a:pt x="1006" y="572"/>
                  </a:lnTo>
                  <a:lnTo>
                    <a:pt x="1001" y="572"/>
                  </a:lnTo>
                  <a:lnTo>
                    <a:pt x="997" y="573"/>
                  </a:lnTo>
                  <a:lnTo>
                    <a:pt x="992" y="572"/>
                  </a:lnTo>
                  <a:lnTo>
                    <a:pt x="989" y="572"/>
                  </a:lnTo>
                  <a:lnTo>
                    <a:pt x="983" y="570"/>
                  </a:lnTo>
                  <a:lnTo>
                    <a:pt x="976" y="572"/>
                  </a:lnTo>
                  <a:lnTo>
                    <a:pt x="971" y="569"/>
                  </a:lnTo>
                  <a:lnTo>
                    <a:pt x="965" y="567"/>
                  </a:lnTo>
                  <a:lnTo>
                    <a:pt x="962" y="566"/>
                  </a:lnTo>
                  <a:lnTo>
                    <a:pt x="958" y="566"/>
                  </a:lnTo>
                  <a:lnTo>
                    <a:pt x="953" y="564"/>
                  </a:lnTo>
                  <a:lnTo>
                    <a:pt x="950" y="566"/>
                  </a:lnTo>
                  <a:lnTo>
                    <a:pt x="947" y="566"/>
                  </a:lnTo>
                  <a:lnTo>
                    <a:pt x="942" y="567"/>
                  </a:lnTo>
                  <a:lnTo>
                    <a:pt x="936" y="570"/>
                  </a:lnTo>
                  <a:lnTo>
                    <a:pt x="930" y="573"/>
                  </a:lnTo>
                  <a:lnTo>
                    <a:pt x="924" y="579"/>
                  </a:lnTo>
                  <a:lnTo>
                    <a:pt x="918" y="585"/>
                  </a:lnTo>
                  <a:lnTo>
                    <a:pt x="912" y="591"/>
                  </a:lnTo>
                  <a:lnTo>
                    <a:pt x="906" y="597"/>
                  </a:lnTo>
                  <a:lnTo>
                    <a:pt x="900" y="602"/>
                  </a:lnTo>
                  <a:lnTo>
                    <a:pt x="896" y="608"/>
                  </a:lnTo>
                  <a:lnTo>
                    <a:pt x="888" y="612"/>
                  </a:lnTo>
                  <a:lnTo>
                    <a:pt x="882" y="617"/>
                  </a:lnTo>
                  <a:lnTo>
                    <a:pt x="878" y="617"/>
                  </a:lnTo>
                  <a:lnTo>
                    <a:pt x="875" y="618"/>
                  </a:lnTo>
                  <a:lnTo>
                    <a:pt x="870" y="618"/>
                  </a:lnTo>
                  <a:lnTo>
                    <a:pt x="867" y="620"/>
                  </a:lnTo>
                  <a:lnTo>
                    <a:pt x="861" y="623"/>
                  </a:lnTo>
                  <a:lnTo>
                    <a:pt x="856" y="626"/>
                  </a:lnTo>
                  <a:lnTo>
                    <a:pt x="852" y="630"/>
                  </a:lnTo>
                  <a:lnTo>
                    <a:pt x="847" y="635"/>
                  </a:lnTo>
                  <a:lnTo>
                    <a:pt x="844" y="639"/>
                  </a:lnTo>
                  <a:lnTo>
                    <a:pt x="841" y="645"/>
                  </a:lnTo>
                  <a:lnTo>
                    <a:pt x="838" y="650"/>
                  </a:lnTo>
                  <a:lnTo>
                    <a:pt x="835" y="656"/>
                  </a:lnTo>
                  <a:lnTo>
                    <a:pt x="832" y="659"/>
                  </a:lnTo>
                  <a:lnTo>
                    <a:pt x="829" y="664"/>
                  </a:lnTo>
                  <a:lnTo>
                    <a:pt x="825" y="667"/>
                  </a:lnTo>
                  <a:lnTo>
                    <a:pt x="820" y="670"/>
                  </a:lnTo>
                  <a:lnTo>
                    <a:pt x="814" y="671"/>
                  </a:lnTo>
                  <a:lnTo>
                    <a:pt x="810" y="673"/>
                  </a:lnTo>
                  <a:lnTo>
                    <a:pt x="807" y="673"/>
                  </a:lnTo>
                  <a:lnTo>
                    <a:pt x="802" y="673"/>
                  </a:lnTo>
                  <a:lnTo>
                    <a:pt x="799" y="671"/>
                  </a:lnTo>
                  <a:lnTo>
                    <a:pt x="795" y="671"/>
                  </a:lnTo>
                  <a:lnTo>
                    <a:pt x="790" y="674"/>
                  </a:lnTo>
                  <a:lnTo>
                    <a:pt x="786" y="677"/>
                  </a:lnTo>
                  <a:lnTo>
                    <a:pt x="781" y="680"/>
                  </a:lnTo>
                  <a:lnTo>
                    <a:pt x="777" y="683"/>
                  </a:lnTo>
                  <a:lnTo>
                    <a:pt x="772" y="686"/>
                  </a:lnTo>
                  <a:lnTo>
                    <a:pt x="769" y="691"/>
                  </a:lnTo>
                  <a:lnTo>
                    <a:pt x="764" y="694"/>
                  </a:lnTo>
                  <a:lnTo>
                    <a:pt x="760" y="697"/>
                  </a:lnTo>
                  <a:lnTo>
                    <a:pt x="755" y="700"/>
                  </a:lnTo>
                  <a:lnTo>
                    <a:pt x="751" y="703"/>
                  </a:lnTo>
                  <a:lnTo>
                    <a:pt x="746" y="706"/>
                  </a:lnTo>
                  <a:lnTo>
                    <a:pt x="742" y="710"/>
                  </a:lnTo>
                  <a:lnTo>
                    <a:pt x="737" y="713"/>
                  </a:lnTo>
                  <a:lnTo>
                    <a:pt x="733" y="716"/>
                  </a:lnTo>
                  <a:lnTo>
                    <a:pt x="728" y="719"/>
                  </a:lnTo>
                  <a:lnTo>
                    <a:pt x="725" y="722"/>
                  </a:lnTo>
                  <a:lnTo>
                    <a:pt x="719" y="725"/>
                  </a:lnTo>
                  <a:lnTo>
                    <a:pt x="715" y="727"/>
                  </a:lnTo>
                  <a:lnTo>
                    <a:pt x="710" y="730"/>
                  </a:lnTo>
                  <a:lnTo>
                    <a:pt x="706" y="733"/>
                  </a:lnTo>
                  <a:lnTo>
                    <a:pt x="701" y="734"/>
                  </a:lnTo>
                  <a:lnTo>
                    <a:pt x="697" y="737"/>
                  </a:lnTo>
                  <a:lnTo>
                    <a:pt x="691" y="739"/>
                  </a:lnTo>
                  <a:lnTo>
                    <a:pt x="688" y="740"/>
                  </a:lnTo>
                  <a:lnTo>
                    <a:pt x="682" y="742"/>
                  </a:lnTo>
                  <a:lnTo>
                    <a:pt x="676" y="743"/>
                  </a:lnTo>
                  <a:lnTo>
                    <a:pt x="671" y="743"/>
                  </a:lnTo>
                  <a:lnTo>
                    <a:pt x="666" y="745"/>
                  </a:lnTo>
                  <a:lnTo>
                    <a:pt x="660" y="745"/>
                  </a:lnTo>
                  <a:lnTo>
                    <a:pt x="656" y="745"/>
                  </a:lnTo>
                  <a:lnTo>
                    <a:pt x="651" y="745"/>
                  </a:lnTo>
                  <a:lnTo>
                    <a:pt x="645" y="745"/>
                  </a:lnTo>
                  <a:lnTo>
                    <a:pt x="641" y="748"/>
                  </a:lnTo>
                  <a:lnTo>
                    <a:pt x="638" y="749"/>
                  </a:lnTo>
                  <a:lnTo>
                    <a:pt x="633" y="753"/>
                  </a:lnTo>
                  <a:lnTo>
                    <a:pt x="630" y="756"/>
                  </a:lnTo>
                  <a:lnTo>
                    <a:pt x="626" y="759"/>
                  </a:lnTo>
                  <a:lnTo>
                    <a:pt x="623" y="762"/>
                  </a:lnTo>
                  <a:lnTo>
                    <a:pt x="620" y="766"/>
                  </a:lnTo>
                  <a:lnTo>
                    <a:pt x="618" y="771"/>
                  </a:lnTo>
                  <a:lnTo>
                    <a:pt x="614" y="774"/>
                  </a:lnTo>
                  <a:lnTo>
                    <a:pt x="612" y="777"/>
                  </a:lnTo>
                  <a:lnTo>
                    <a:pt x="609" y="781"/>
                  </a:lnTo>
                  <a:lnTo>
                    <a:pt x="608" y="784"/>
                  </a:lnTo>
                  <a:lnTo>
                    <a:pt x="605" y="789"/>
                  </a:lnTo>
                  <a:lnTo>
                    <a:pt x="603" y="793"/>
                  </a:lnTo>
                  <a:lnTo>
                    <a:pt x="600" y="798"/>
                  </a:lnTo>
                  <a:lnTo>
                    <a:pt x="599" y="802"/>
                  </a:lnTo>
                  <a:lnTo>
                    <a:pt x="596" y="805"/>
                  </a:lnTo>
                  <a:lnTo>
                    <a:pt x="594" y="810"/>
                  </a:lnTo>
                  <a:lnTo>
                    <a:pt x="591" y="814"/>
                  </a:lnTo>
                  <a:lnTo>
                    <a:pt x="588" y="817"/>
                  </a:lnTo>
                  <a:lnTo>
                    <a:pt x="587" y="822"/>
                  </a:lnTo>
                  <a:lnTo>
                    <a:pt x="584" y="825"/>
                  </a:lnTo>
                  <a:lnTo>
                    <a:pt x="581" y="829"/>
                  </a:lnTo>
                  <a:lnTo>
                    <a:pt x="578" y="834"/>
                  </a:lnTo>
                  <a:lnTo>
                    <a:pt x="575" y="835"/>
                  </a:lnTo>
                  <a:lnTo>
                    <a:pt x="570" y="840"/>
                  </a:lnTo>
                  <a:lnTo>
                    <a:pt x="567" y="841"/>
                  </a:lnTo>
                  <a:lnTo>
                    <a:pt x="562" y="846"/>
                  </a:lnTo>
                  <a:lnTo>
                    <a:pt x="558" y="847"/>
                  </a:lnTo>
                  <a:lnTo>
                    <a:pt x="555" y="850"/>
                  </a:lnTo>
                  <a:lnTo>
                    <a:pt x="550" y="852"/>
                  </a:lnTo>
                  <a:lnTo>
                    <a:pt x="546" y="855"/>
                  </a:lnTo>
                  <a:lnTo>
                    <a:pt x="540" y="855"/>
                  </a:lnTo>
                  <a:lnTo>
                    <a:pt x="535" y="857"/>
                  </a:lnTo>
                  <a:lnTo>
                    <a:pt x="531" y="858"/>
                  </a:lnTo>
                  <a:lnTo>
                    <a:pt x="526" y="860"/>
                  </a:lnTo>
                  <a:lnTo>
                    <a:pt x="522" y="863"/>
                  </a:lnTo>
                  <a:lnTo>
                    <a:pt x="519" y="864"/>
                  </a:lnTo>
                  <a:lnTo>
                    <a:pt x="514" y="866"/>
                  </a:lnTo>
                  <a:lnTo>
                    <a:pt x="510" y="869"/>
                  </a:lnTo>
                  <a:lnTo>
                    <a:pt x="507" y="870"/>
                  </a:lnTo>
                  <a:lnTo>
                    <a:pt x="502" y="872"/>
                  </a:lnTo>
                  <a:lnTo>
                    <a:pt x="498" y="875"/>
                  </a:lnTo>
                  <a:lnTo>
                    <a:pt x="495" y="878"/>
                  </a:lnTo>
                  <a:lnTo>
                    <a:pt x="490" y="879"/>
                  </a:lnTo>
                  <a:lnTo>
                    <a:pt x="487" y="882"/>
                  </a:lnTo>
                  <a:lnTo>
                    <a:pt x="483" y="885"/>
                  </a:lnTo>
                  <a:lnTo>
                    <a:pt x="480" y="887"/>
                  </a:lnTo>
                  <a:lnTo>
                    <a:pt x="475" y="890"/>
                  </a:lnTo>
                  <a:lnTo>
                    <a:pt x="470" y="891"/>
                  </a:lnTo>
                  <a:lnTo>
                    <a:pt x="467" y="894"/>
                  </a:lnTo>
                  <a:lnTo>
                    <a:pt x="463" y="897"/>
                  </a:lnTo>
                  <a:lnTo>
                    <a:pt x="455" y="903"/>
                  </a:lnTo>
                  <a:lnTo>
                    <a:pt x="449" y="909"/>
                  </a:lnTo>
                  <a:lnTo>
                    <a:pt x="442" y="915"/>
                  </a:lnTo>
                  <a:lnTo>
                    <a:pt x="436" y="921"/>
                  </a:lnTo>
                  <a:lnTo>
                    <a:pt x="428" y="929"/>
                  </a:lnTo>
                  <a:lnTo>
                    <a:pt x="421" y="935"/>
                  </a:lnTo>
                  <a:lnTo>
                    <a:pt x="416" y="933"/>
                  </a:lnTo>
                  <a:lnTo>
                    <a:pt x="413" y="932"/>
                  </a:lnTo>
                  <a:lnTo>
                    <a:pt x="409" y="929"/>
                  </a:lnTo>
                  <a:lnTo>
                    <a:pt x="406" y="929"/>
                  </a:lnTo>
                  <a:lnTo>
                    <a:pt x="401" y="923"/>
                  </a:lnTo>
                  <a:lnTo>
                    <a:pt x="397" y="920"/>
                  </a:lnTo>
                  <a:lnTo>
                    <a:pt x="394" y="914"/>
                  </a:lnTo>
                  <a:lnTo>
                    <a:pt x="392" y="908"/>
                  </a:lnTo>
                  <a:lnTo>
                    <a:pt x="389" y="902"/>
                  </a:lnTo>
                  <a:lnTo>
                    <a:pt x="389" y="896"/>
                  </a:lnTo>
                  <a:lnTo>
                    <a:pt x="389" y="888"/>
                  </a:lnTo>
                  <a:lnTo>
                    <a:pt x="389" y="882"/>
                  </a:lnTo>
                  <a:lnTo>
                    <a:pt x="389" y="875"/>
                  </a:lnTo>
                  <a:lnTo>
                    <a:pt x="392" y="869"/>
                  </a:lnTo>
                  <a:lnTo>
                    <a:pt x="392" y="861"/>
                  </a:lnTo>
                  <a:lnTo>
                    <a:pt x="394" y="855"/>
                  </a:lnTo>
                  <a:lnTo>
                    <a:pt x="395" y="849"/>
                  </a:lnTo>
                  <a:lnTo>
                    <a:pt x="398" y="843"/>
                  </a:lnTo>
                  <a:lnTo>
                    <a:pt x="394" y="835"/>
                  </a:lnTo>
                  <a:lnTo>
                    <a:pt x="392" y="828"/>
                  </a:lnTo>
                  <a:lnTo>
                    <a:pt x="391" y="825"/>
                  </a:lnTo>
                  <a:lnTo>
                    <a:pt x="391" y="822"/>
                  </a:lnTo>
                  <a:lnTo>
                    <a:pt x="391" y="817"/>
                  </a:lnTo>
                  <a:lnTo>
                    <a:pt x="392" y="814"/>
                  </a:lnTo>
                  <a:lnTo>
                    <a:pt x="392" y="810"/>
                  </a:lnTo>
                  <a:lnTo>
                    <a:pt x="392" y="805"/>
                  </a:lnTo>
                  <a:lnTo>
                    <a:pt x="392" y="802"/>
                  </a:lnTo>
                  <a:lnTo>
                    <a:pt x="394" y="798"/>
                  </a:lnTo>
                  <a:lnTo>
                    <a:pt x="394" y="790"/>
                  </a:lnTo>
                  <a:lnTo>
                    <a:pt x="395" y="784"/>
                  </a:lnTo>
                  <a:lnTo>
                    <a:pt x="395" y="780"/>
                  </a:lnTo>
                  <a:lnTo>
                    <a:pt x="395" y="777"/>
                  </a:lnTo>
                  <a:lnTo>
                    <a:pt x="395" y="772"/>
                  </a:lnTo>
                  <a:lnTo>
                    <a:pt x="397" y="769"/>
                  </a:lnTo>
                  <a:lnTo>
                    <a:pt x="395" y="763"/>
                  </a:lnTo>
                  <a:lnTo>
                    <a:pt x="394" y="757"/>
                  </a:lnTo>
                  <a:lnTo>
                    <a:pt x="392" y="751"/>
                  </a:lnTo>
                  <a:lnTo>
                    <a:pt x="388" y="745"/>
                  </a:lnTo>
                  <a:lnTo>
                    <a:pt x="385" y="743"/>
                  </a:lnTo>
                  <a:lnTo>
                    <a:pt x="382" y="740"/>
                  </a:lnTo>
                  <a:lnTo>
                    <a:pt x="378" y="739"/>
                  </a:lnTo>
                  <a:lnTo>
                    <a:pt x="375" y="737"/>
                  </a:lnTo>
                  <a:lnTo>
                    <a:pt x="372" y="733"/>
                  </a:lnTo>
                  <a:lnTo>
                    <a:pt x="371" y="727"/>
                  </a:lnTo>
                  <a:lnTo>
                    <a:pt x="371" y="722"/>
                  </a:lnTo>
                  <a:lnTo>
                    <a:pt x="369" y="718"/>
                  </a:lnTo>
                  <a:lnTo>
                    <a:pt x="369" y="713"/>
                  </a:lnTo>
                  <a:lnTo>
                    <a:pt x="368" y="707"/>
                  </a:lnTo>
                  <a:lnTo>
                    <a:pt x="368" y="703"/>
                  </a:lnTo>
                  <a:lnTo>
                    <a:pt x="368" y="698"/>
                  </a:lnTo>
                  <a:lnTo>
                    <a:pt x="365" y="694"/>
                  </a:lnTo>
                  <a:lnTo>
                    <a:pt x="363" y="689"/>
                  </a:lnTo>
                  <a:lnTo>
                    <a:pt x="362" y="686"/>
                  </a:lnTo>
                  <a:lnTo>
                    <a:pt x="359" y="683"/>
                  </a:lnTo>
                  <a:lnTo>
                    <a:pt x="356" y="680"/>
                  </a:lnTo>
                  <a:lnTo>
                    <a:pt x="351" y="679"/>
                  </a:lnTo>
                  <a:lnTo>
                    <a:pt x="345" y="677"/>
                  </a:lnTo>
                  <a:lnTo>
                    <a:pt x="339" y="677"/>
                  </a:lnTo>
                  <a:lnTo>
                    <a:pt x="338" y="671"/>
                  </a:lnTo>
                  <a:lnTo>
                    <a:pt x="338" y="665"/>
                  </a:lnTo>
                  <a:lnTo>
                    <a:pt x="336" y="659"/>
                  </a:lnTo>
                  <a:lnTo>
                    <a:pt x="335" y="655"/>
                  </a:lnTo>
                  <a:lnTo>
                    <a:pt x="332" y="650"/>
                  </a:lnTo>
                  <a:lnTo>
                    <a:pt x="330" y="645"/>
                  </a:lnTo>
                  <a:lnTo>
                    <a:pt x="327" y="641"/>
                  </a:lnTo>
                  <a:lnTo>
                    <a:pt x="324" y="636"/>
                  </a:lnTo>
                  <a:lnTo>
                    <a:pt x="321" y="633"/>
                  </a:lnTo>
                  <a:lnTo>
                    <a:pt x="318" y="629"/>
                  </a:lnTo>
                  <a:lnTo>
                    <a:pt x="314" y="624"/>
                  </a:lnTo>
                  <a:lnTo>
                    <a:pt x="311" y="621"/>
                  </a:lnTo>
                  <a:lnTo>
                    <a:pt x="306" y="618"/>
                  </a:lnTo>
                  <a:lnTo>
                    <a:pt x="302" y="615"/>
                  </a:lnTo>
                  <a:lnTo>
                    <a:pt x="299" y="611"/>
                  </a:lnTo>
                  <a:lnTo>
                    <a:pt x="294" y="609"/>
                  </a:lnTo>
                  <a:lnTo>
                    <a:pt x="290" y="605"/>
                  </a:lnTo>
                  <a:lnTo>
                    <a:pt x="285" y="602"/>
                  </a:lnTo>
                  <a:lnTo>
                    <a:pt x="280" y="599"/>
                  </a:lnTo>
                  <a:lnTo>
                    <a:pt x="277" y="594"/>
                  </a:lnTo>
                  <a:lnTo>
                    <a:pt x="273" y="591"/>
                  </a:lnTo>
                  <a:lnTo>
                    <a:pt x="268" y="588"/>
                  </a:lnTo>
                  <a:lnTo>
                    <a:pt x="265" y="584"/>
                  </a:lnTo>
                  <a:lnTo>
                    <a:pt x="261" y="581"/>
                  </a:lnTo>
                  <a:lnTo>
                    <a:pt x="258" y="578"/>
                  </a:lnTo>
                  <a:lnTo>
                    <a:pt x="253" y="573"/>
                  </a:lnTo>
                  <a:lnTo>
                    <a:pt x="250" y="569"/>
                  </a:lnTo>
                  <a:lnTo>
                    <a:pt x="247" y="566"/>
                  </a:lnTo>
                  <a:lnTo>
                    <a:pt x="244" y="561"/>
                  </a:lnTo>
                  <a:lnTo>
                    <a:pt x="243" y="558"/>
                  </a:lnTo>
                  <a:lnTo>
                    <a:pt x="241" y="554"/>
                  </a:lnTo>
                  <a:lnTo>
                    <a:pt x="240" y="549"/>
                  </a:lnTo>
                  <a:lnTo>
                    <a:pt x="232" y="546"/>
                  </a:lnTo>
                  <a:lnTo>
                    <a:pt x="228" y="543"/>
                  </a:lnTo>
                  <a:lnTo>
                    <a:pt x="223" y="540"/>
                  </a:lnTo>
                  <a:lnTo>
                    <a:pt x="222" y="535"/>
                  </a:lnTo>
                  <a:lnTo>
                    <a:pt x="219" y="529"/>
                  </a:lnTo>
                  <a:lnTo>
                    <a:pt x="217" y="525"/>
                  </a:lnTo>
                  <a:lnTo>
                    <a:pt x="214" y="519"/>
                  </a:lnTo>
                  <a:lnTo>
                    <a:pt x="214" y="514"/>
                  </a:lnTo>
                  <a:lnTo>
                    <a:pt x="211" y="508"/>
                  </a:lnTo>
                  <a:lnTo>
                    <a:pt x="210" y="504"/>
                  </a:lnTo>
                  <a:lnTo>
                    <a:pt x="207" y="499"/>
                  </a:lnTo>
                  <a:lnTo>
                    <a:pt x="205" y="496"/>
                  </a:lnTo>
                  <a:lnTo>
                    <a:pt x="201" y="492"/>
                  </a:lnTo>
                  <a:lnTo>
                    <a:pt x="196" y="490"/>
                  </a:lnTo>
                  <a:lnTo>
                    <a:pt x="193" y="489"/>
                  </a:lnTo>
                  <a:lnTo>
                    <a:pt x="190" y="489"/>
                  </a:lnTo>
                  <a:lnTo>
                    <a:pt x="187" y="489"/>
                  </a:lnTo>
                  <a:lnTo>
                    <a:pt x="184" y="490"/>
                  </a:lnTo>
                  <a:lnTo>
                    <a:pt x="178" y="484"/>
                  </a:lnTo>
                  <a:lnTo>
                    <a:pt x="173" y="480"/>
                  </a:lnTo>
                  <a:lnTo>
                    <a:pt x="167" y="474"/>
                  </a:lnTo>
                  <a:lnTo>
                    <a:pt x="163" y="469"/>
                  </a:lnTo>
                  <a:lnTo>
                    <a:pt x="157" y="465"/>
                  </a:lnTo>
                  <a:lnTo>
                    <a:pt x="152" y="460"/>
                  </a:lnTo>
                  <a:lnTo>
                    <a:pt x="146" y="456"/>
                  </a:lnTo>
                  <a:lnTo>
                    <a:pt x="142" y="451"/>
                  </a:lnTo>
                  <a:lnTo>
                    <a:pt x="136" y="448"/>
                  </a:lnTo>
                  <a:lnTo>
                    <a:pt x="128" y="445"/>
                  </a:lnTo>
                  <a:lnTo>
                    <a:pt x="122" y="440"/>
                  </a:lnTo>
                  <a:lnTo>
                    <a:pt x="118" y="439"/>
                  </a:lnTo>
                  <a:lnTo>
                    <a:pt x="110" y="437"/>
                  </a:lnTo>
                  <a:lnTo>
                    <a:pt x="104" y="436"/>
                  </a:lnTo>
                  <a:lnTo>
                    <a:pt x="98" y="434"/>
                  </a:lnTo>
                  <a:lnTo>
                    <a:pt x="90" y="434"/>
                  </a:lnTo>
                  <a:lnTo>
                    <a:pt x="86" y="430"/>
                  </a:lnTo>
                  <a:lnTo>
                    <a:pt x="81" y="427"/>
                  </a:lnTo>
                  <a:lnTo>
                    <a:pt x="78" y="421"/>
                  </a:lnTo>
                  <a:lnTo>
                    <a:pt x="75" y="416"/>
                  </a:lnTo>
                  <a:lnTo>
                    <a:pt x="71" y="412"/>
                  </a:lnTo>
                  <a:lnTo>
                    <a:pt x="68" y="407"/>
                  </a:lnTo>
                  <a:lnTo>
                    <a:pt x="65" y="403"/>
                  </a:lnTo>
                  <a:lnTo>
                    <a:pt x="62" y="400"/>
                  </a:lnTo>
                  <a:lnTo>
                    <a:pt x="57" y="395"/>
                  </a:lnTo>
                  <a:lnTo>
                    <a:pt x="53" y="392"/>
                  </a:lnTo>
                  <a:lnTo>
                    <a:pt x="48" y="389"/>
                  </a:lnTo>
                  <a:lnTo>
                    <a:pt x="45" y="389"/>
                  </a:lnTo>
                  <a:lnTo>
                    <a:pt x="39" y="388"/>
                  </a:lnTo>
                  <a:lnTo>
                    <a:pt x="33" y="389"/>
                  </a:lnTo>
                  <a:lnTo>
                    <a:pt x="27" y="391"/>
                  </a:lnTo>
                  <a:lnTo>
                    <a:pt x="21" y="394"/>
                  </a:lnTo>
                  <a:lnTo>
                    <a:pt x="17" y="394"/>
                  </a:lnTo>
                  <a:lnTo>
                    <a:pt x="14" y="392"/>
                  </a:lnTo>
                  <a:lnTo>
                    <a:pt x="11" y="391"/>
                  </a:lnTo>
                  <a:lnTo>
                    <a:pt x="9" y="391"/>
                  </a:lnTo>
                  <a:lnTo>
                    <a:pt x="6" y="388"/>
                  </a:lnTo>
                  <a:lnTo>
                    <a:pt x="5" y="386"/>
                  </a:lnTo>
                  <a:lnTo>
                    <a:pt x="3" y="380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FFD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136"/>
            <p:cNvSpPr>
              <a:spLocks/>
            </p:cNvSpPr>
            <p:nvPr/>
          </p:nvSpPr>
          <p:spPr bwMode="auto">
            <a:xfrm>
              <a:off x="552" y="1890"/>
              <a:ext cx="530" cy="347"/>
            </a:xfrm>
            <a:custGeom>
              <a:avLst/>
              <a:gdLst>
                <a:gd name="T0" fmla="*/ 3 w 1058"/>
                <a:gd name="T1" fmla="*/ 25 h 695"/>
                <a:gd name="T2" fmla="*/ 6 w 1058"/>
                <a:gd name="T3" fmla="*/ 26 h 695"/>
                <a:gd name="T4" fmla="*/ 7 w 1058"/>
                <a:gd name="T5" fmla="*/ 27 h 695"/>
                <a:gd name="T6" fmla="*/ 9 w 1058"/>
                <a:gd name="T7" fmla="*/ 28 h 695"/>
                <a:gd name="T8" fmla="*/ 11 w 1058"/>
                <a:gd name="T9" fmla="*/ 30 h 695"/>
                <a:gd name="T10" fmla="*/ 14 w 1058"/>
                <a:gd name="T11" fmla="*/ 30 h 695"/>
                <a:gd name="T12" fmla="*/ 17 w 1058"/>
                <a:gd name="T13" fmla="*/ 34 h 695"/>
                <a:gd name="T14" fmla="*/ 19 w 1058"/>
                <a:gd name="T15" fmla="*/ 36 h 695"/>
                <a:gd name="T16" fmla="*/ 21 w 1058"/>
                <a:gd name="T17" fmla="*/ 39 h 695"/>
                <a:gd name="T18" fmla="*/ 22 w 1058"/>
                <a:gd name="T19" fmla="*/ 42 h 695"/>
                <a:gd name="T20" fmla="*/ 24 w 1058"/>
                <a:gd name="T21" fmla="*/ 42 h 695"/>
                <a:gd name="T22" fmla="*/ 26 w 1058"/>
                <a:gd name="T23" fmla="*/ 39 h 695"/>
                <a:gd name="T24" fmla="*/ 28 w 1058"/>
                <a:gd name="T25" fmla="*/ 36 h 695"/>
                <a:gd name="T26" fmla="*/ 31 w 1058"/>
                <a:gd name="T27" fmla="*/ 34 h 695"/>
                <a:gd name="T28" fmla="*/ 34 w 1058"/>
                <a:gd name="T29" fmla="*/ 33 h 695"/>
                <a:gd name="T30" fmla="*/ 36 w 1058"/>
                <a:gd name="T31" fmla="*/ 31 h 695"/>
                <a:gd name="T32" fmla="*/ 39 w 1058"/>
                <a:gd name="T33" fmla="*/ 30 h 695"/>
                <a:gd name="T34" fmla="*/ 41 w 1058"/>
                <a:gd name="T35" fmla="*/ 28 h 695"/>
                <a:gd name="T36" fmla="*/ 42 w 1058"/>
                <a:gd name="T37" fmla="*/ 26 h 695"/>
                <a:gd name="T38" fmla="*/ 44 w 1058"/>
                <a:gd name="T39" fmla="*/ 25 h 695"/>
                <a:gd name="T40" fmla="*/ 46 w 1058"/>
                <a:gd name="T41" fmla="*/ 23 h 695"/>
                <a:gd name="T42" fmla="*/ 48 w 1058"/>
                <a:gd name="T43" fmla="*/ 22 h 695"/>
                <a:gd name="T44" fmla="*/ 51 w 1058"/>
                <a:gd name="T45" fmla="*/ 21 h 695"/>
                <a:gd name="T46" fmla="*/ 53 w 1058"/>
                <a:gd name="T47" fmla="*/ 20 h 695"/>
                <a:gd name="T48" fmla="*/ 56 w 1058"/>
                <a:gd name="T49" fmla="*/ 19 h 695"/>
                <a:gd name="T50" fmla="*/ 58 w 1058"/>
                <a:gd name="T51" fmla="*/ 17 h 695"/>
                <a:gd name="T52" fmla="*/ 60 w 1058"/>
                <a:gd name="T53" fmla="*/ 16 h 695"/>
                <a:gd name="T54" fmla="*/ 62 w 1058"/>
                <a:gd name="T55" fmla="*/ 14 h 695"/>
                <a:gd name="T56" fmla="*/ 64 w 1058"/>
                <a:gd name="T57" fmla="*/ 12 h 695"/>
                <a:gd name="T58" fmla="*/ 66 w 1058"/>
                <a:gd name="T59" fmla="*/ 10 h 695"/>
                <a:gd name="T60" fmla="*/ 65 w 1058"/>
                <a:gd name="T61" fmla="*/ 8 h 695"/>
                <a:gd name="T62" fmla="*/ 63 w 1058"/>
                <a:gd name="T63" fmla="*/ 6 h 695"/>
                <a:gd name="T64" fmla="*/ 61 w 1058"/>
                <a:gd name="T65" fmla="*/ 5 h 695"/>
                <a:gd name="T66" fmla="*/ 58 w 1058"/>
                <a:gd name="T67" fmla="*/ 3 h 695"/>
                <a:gd name="T68" fmla="*/ 56 w 1058"/>
                <a:gd name="T69" fmla="*/ 2 h 695"/>
                <a:gd name="T70" fmla="*/ 54 w 1058"/>
                <a:gd name="T71" fmla="*/ 2 h 695"/>
                <a:gd name="T72" fmla="*/ 53 w 1058"/>
                <a:gd name="T73" fmla="*/ 0 h 695"/>
                <a:gd name="T74" fmla="*/ 50 w 1058"/>
                <a:gd name="T75" fmla="*/ 0 h 695"/>
                <a:gd name="T76" fmla="*/ 48 w 1058"/>
                <a:gd name="T77" fmla="*/ 0 h 695"/>
                <a:gd name="T78" fmla="*/ 46 w 1058"/>
                <a:gd name="T79" fmla="*/ 0 h 695"/>
                <a:gd name="T80" fmla="*/ 43 w 1058"/>
                <a:gd name="T81" fmla="*/ 0 h 695"/>
                <a:gd name="T82" fmla="*/ 41 w 1058"/>
                <a:gd name="T83" fmla="*/ 0 h 695"/>
                <a:gd name="T84" fmla="*/ 38 w 1058"/>
                <a:gd name="T85" fmla="*/ 0 h 695"/>
                <a:gd name="T86" fmla="*/ 36 w 1058"/>
                <a:gd name="T87" fmla="*/ 0 h 695"/>
                <a:gd name="T88" fmla="*/ 33 w 1058"/>
                <a:gd name="T89" fmla="*/ 3 h 695"/>
                <a:gd name="T90" fmla="*/ 31 w 1058"/>
                <a:gd name="T91" fmla="*/ 3 h 695"/>
                <a:gd name="T92" fmla="*/ 28 w 1058"/>
                <a:gd name="T93" fmla="*/ 5 h 695"/>
                <a:gd name="T94" fmla="*/ 26 w 1058"/>
                <a:gd name="T95" fmla="*/ 7 h 695"/>
                <a:gd name="T96" fmla="*/ 23 w 1058"/>
                <a:gd name="T97" fmla="*/ 9 h 695"/>
                <a:gd name="T98" fmla="*/ 20 w 1058"/>
                <a:gd name="T99" fmla="*/ 10 h 695"/>
                <a:gd name="T100" fmla="*/ 18 w 1058"/>
                <a:gd name="T101" fmla="*/ 11 h 695"/>
                <a:gd name="T102" fmla="*/ 16 w 1058"/>
                <a:gd name="T103" fmla="*/ 13 h 695"/>
                <a:gd name="T104" fmla="*/ 14 w 1058"/>
                <a:gd name="T105" fmla="*/ 15 h 695"/>
                <a:gd name="T106" fmla="*/ 11 w 1058"/>
                <a:gd name="T107" fmla="*/ 16 h 695"/>
                <a:gd name="T108" fmla="*/ 9 w 1058"/>
                <a:gd name="T109" fmla="*/ 18 h 695"/>
                <a:gd name="T110" fmla="*/ 6 w 1058"/>
                <a:gd name="T111" fmla="*/ 19 h 695"/>
                <a:gd name="T112" fmla="*/ 3 w 1058"/>
                <a:gd name="T113" fmla="*/ 21 h 69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58"/>
                <a:gd name="T172" fmla="*/ 0 h 695"/>
                <a:gd name="T173" fmla="*/ 1058 w 1058"/>
                <a:gd name="T174" fmla="*/ 695 h 69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58" h="695">
                  <a:moveTo>
                    <a:pt x="0" y="381"/>
                  </a:moveTo>
                  <a:lnTo>
                    <a:pt x="4" y="386"/>
                  </a:lnTo>
                  <a:lnTo>
                    <a:pt x="9" y="389"/>
                  </a:lnTo>
                  <a:lnTo>
                    <a:pt x="15" y="392"/>
                  </a:lnTo>
                  <a:lnTo>
                    <a:pt x="21" y="395"/>
                  </a:lnTo>
                  <a:lnTo>
                    <a:pt x="25" y="398"/>
                  </a:lnTo>
                  <a:lnTo>
                    <a:pt x="31" y="401"/>
                  </a:lnTo>
                  <a:lnTo>
                    <a:pt x="39" y="405"/>
                  </a:lnTo>
                  <a:lnTo>
                    <a:pt x="45" y="408"/>
                  </a:lnTo>
                  <a:lnTo>
                    <a:pt x="51" y="410"/>
                  </a:lnTo>
                  <a:lnTo>
                    <a:pt x="57" y="413"/>
                  </a:lnTo>
                  <a:lnTo>
                    <a:pt x="63" y="414"/>
                  </a:lnTo>
                  <a:lnTo>
                    <a:pt x="69" y="416"/>
                  </a:lnTo>
                  <a:lnTo>
                    <a:pt x="77" y="417"/>
                  </a:lnTo>
                  <a:lnTo>
                    <a:pt x="84" y="417"/>
                  </a:lnTo>
                  <a:lnTo>
                    <a:pt x="90" y="417"/>
                  </a:lnTo>
                  <a:lnTo>
                    <a:pt x="98" y="419"/>
                  </a:lnTo>
                  <a:lnTo>
                    <a:pt x="99" y="420"/>
                  </a:lnTo>
                  <a:lnTo>
                    <a:pt x="102" y="423"/>
                  </a:lnTo>
                  <a:lnTo>
                    <a:pt x="102" y="428"/>
                  </a:lnTo>
                  <a:lnTo>
                    <a:pt x="104" y="431"/>
                  </a:lnTo>
                  <a:lnTo>
                    <a:pt x="105" y="435"/>
                  </a:lnTo>
                  <a:lnTo>
                    <a:pt x="105" y="438"/>
                  </a:lnTo>
                  <a:lnTo>
                    <a:pt x="107" y="443"/>
                  </a:lnTo>
                  <a:lnTo>
                    <a:pt x="108" y="447"/>
                  </a:lnTo>
                  <a:lnTo>
                    <a:pt x="111" y="453"/>
                  </a:lnTo>
                  <a:lnTo>
                    <a:pt x="116" y="458"/>
                  </a:lnTo>
                  <a:lnTo>
                    <a:pt x="120" y="459"/>
                  </a:lnTo>
                  <a:lnTo>
                    <a:pt x="125" y="461"/>
                  </a:lnTo>
                  <a:lnTo>
                    <a:pt x="129" y="461"/>
                  </a:lnTo>
                  <a:lnTo>
                    <a:pt x="135" y="461"/>
                  </a:lnTo>
                  <a:lnTo>
                    <a:pt x="140" y="461"/>
                  </a:lnTo>
                  <a:lnTo>
                    <a:pt x="145" y="462"/>
                  </a:lnTo>
                  <a:lnTo>
                    <a:pt x="149" y="464"/>
                  </a:lnTo>
                  <a:lnTo>
                    <a:pt x="154" y="467"/>
                  </a:lnTo>
                  <a:lnTo>
                    <a:pt x="157" y="468"/>
                  </a:lnTo>
                  <a:lnTo>
                    <a:pt x="161" y="473"/>
                  </a:lnTo>
                  <a:lnTo>
                    <a:pt x="164" y="476"/>
                  </a:lnTo>
                  <a:lnTo>
                    <a:pt x="169" y="479"/>
                  </a:lnTo>
                  <a:lnTo>
                    <a:pt x="173" y="482"/>
                  </a:lnTo>
                  <a:lnTo>
                    <a:pt x="178" y="484"/>
                  </a:lnTo>
                  <a:lnTo>
                    <a:pt x="181" y="487"/>
                  </a:lnTo>
                  <a:lnTo>
                    <a:pt x="185" y="488"/>
                  </a:lnTo>
                  <a:lnTo>
                    <a:pt x="190" y="488"/>
                  </a:lnTo>
                  <a:lnTo>
                    <a:pt x="196" y="488"/>
                  </a:lnTo>
                  <a:lnTo>
                    <a:pt x="202" y="488"/>
                  </a:lnTo>
                  <a:lnTo>
                    <a:pt x="209" y="488"/>
                  </a:lnTo>
                  <a:lnTo>
                    <a:pt x="215" y="491"/>
                  </a:lnTo>
                  <a:lnTo>
                    <a:pt x="223" y="497"/>
                  </a:lnTo>
                  <a:lnTo>
                    <a:pt x="227" y="503"/>
                  </a:lnTo>
                  <a:lnTo>
                    <a:pt x="233" y="511"/>
                  </a:lnTo>
                  <a:lnTo>
                    <a:pt x="240" y="517"/>
                  </a:lnTo>
                  <a:lnTo>
                    <a:pt x="244" y="524"/>
                  </a:lnTo>
                  <a:lnTo>
                    <a:pt x="249" y="530"/>
                  </a:lnTo>
                  <a:lnTo>
                    <a:pt x="253" y="538"/>
                  </a:lnTo>
                  <a:lnTo>
                    <a:pt x="258" y="544"/>
                  </a:lnTo>
                  <a:lnTo>
                    <a:pt x="262" y="550"/>
                  </a:lnTo>
                  <a:lnTo>
                    <a:pt x="267" y="556"/>
                  </a:lnTo>
                  <a:lnTo>
                    <a:pt x="273" y="562"/>
                  </a:lnTo>
                  <a:lnTo>
                    <a:pt x="279" y="566"/>
                  </a:lnTo>
                  <a:lnTo>
                    <a:pt x="285" y="571"/>
                  </a:lnTo>
                  <a:lnTo>
                    <a:pt x="289" y="574"/>
                  </a:lnTo>
                  <a:lnTo>
                    <a:pt x="292" y="576"/>
                  </a:lnTo>
                  <a:lnTo>
                    <a:pt x="297" y="577"/>
                  </a:lnTo>
                  <a:lnTo>
                    <a:pt x="301" y="580"/>
                  </a:lnTo>
                  <a:lnTo>
                    <a:pt x="306" y="586"/>
                  </a:lnTo>
                  <a:lnTo>
                    <a:pt x="310" y="592"/>
                  </a:lnTo>
                  <a:lnTo>
                    <a:pt x="315" y="598"/>
                  </a:lnTo>
                  <a:lnTo>
                    <a:pt x="319" y="604"/>
                  </a:lnTo>
                  <a:lnTo>
                    <a:pt x="322" y="610"/>
                  </a:lnTo>
                  <a:lnTo>
                    <a:pt x="327" y="618"/>
                  </a:lnTo>
                  <a:lnTo>
                    <a:pt x="330" y="624"/>
                  </a:lnTo>
                  <a:lnTo>
                    <a:pt x="334" y="631"/>
                  </a:lnTo>
                  <a:lnTo>
                    <a:pt x="336" y="637"/>
                  </a:lnTo>
                  <a:lnTo>
                    <a:pt x="339" y="645"/>
                  </a:lnTo>
                  <a:lnTo>
                    <a:pt x="341" y="652"/>
                  </a:lnTo>
                  <a:lnTo>
                    <a:pt x="344" y="660"/>
                  </a:lnTo>
                  <a:lnTo>
                    <a:pt x="345" y="666"/>
                  </a:lnTo>
                  <a:lnTo>
                    <a:pt x="347" y="674"/>
                  </a:lnTo>
                  <a:lnTo>
                    <a:pt x="347" y="677"/>
                  </a:lnTo>
                  <a:lnTo>
                    <a:pt x="347" y="681"/>
                  </a:lnTo>
                  <a:lnTo>
                    <a:pt x="347" y="686"/>
                  </a:lnTo>
                  <a:lnTo>
                    <a:pt x="348" y="689"/>
                  </a:lnTo>
                  <a:lnTo>
                    <a:pt x="353" y="692"/>
                  </a:lnTo>
                  <a:lnTo>
                    <a:pt x="356" y="695"/>
                  </a:lnTo>
                  <a:lnTo>
                    <a:pt x="360" y="689"/>
                  </a:lnTo>
                  <a:lnTo>
                    <a:pt x="366" y="683"/>
                  </a:lnTo>
                  <a:lnTo>
                    <a:pt x="372" y="677"/>
                  </a:lnTo>
                  <a:lnTo>
                    <a:pt x="377" y="670"/>
                  </a:lnTo>
                  <a:lnTo>
                    <a:pt x="381" y="664"/>
                  </a:lnTo>
                  <a:lnTo>
                    <a:pt x="386" y="658"/>
                  </a:lnTo>
                  <a:lnTo>
                    <a:pt x="390" y="652"/>
                  </a:lnTo>
                  <a:lnTo>
                    <a:pt x="396" y="646"/>
                  </a:lnTo>
                  <a:lnTo>
                    <a:pt x="399" y="640"/>
                  </a:lnTo>
                  <a:lnTo>
                    <a:pt x="404" y="634"/>
                  </a:lnTo>
                  <a:lnTo>
                    <a:pt x="410" y="628"/>
                  </a:lnTo>
                  <a:lnTo>
                    <a:pt x="414" y="622"/>
                  </a:lnTo>
                  <a:lnTo>
                    <a:pt x="419" y="615"/>
                  </a:lnTo>
                  <a:lnTo>
                    <a:pt x="423" y="610"/>
                  </a:lnTo>
                  <a:lnTo>
                    <a:pt x="428" y="603"/>
                  </a:lnTo>
                  <a:lnTo>
                    <a:pt x="434" y="598"/>
                  </a:lnTo>
                  <a:lnTo>
                    <a:pt x="437" y="592"/>
                  </a:lnTo>
                  <a:lnTo>
                    <a:pt x="443" y="586"/>
                  </a:lnTo>
                  <a:lnTo>
                    <a:pt x="448" y="580"/>
                  </a:lnTo>
                  <a:lnTo>
                    <a:pt x="454" y="576"/>
                  </a:lnTo>
                  <a:lnTo>
                    <a:pt x="458" y="571"/>
                  </a:lnTo>
                  <a:lnTo>
                    <a:pt x="463" y="565"/>
                  </a:lnTo>
                  <a:lnTo>
                    <a:pt x="469" y="562"/>
                  </a:lnTo>
                  <a:lnTo>
                    <a:pt x="475" y="557"/>
                  </a:lnTo>
                  <a:lnTo>
                    <a:pt x="481" y="553"/>
                  </a:lnTo>
                  <a:lnTo>
                    <a:pt x="487" y="548"/>
                  </a:lnTo>
                  <a:lnTo>
                    <a:pt x="493" y="545"/>
                  </a:lnTo>
                  <a:lnTo>
                    <a:pt x="500" y="542"/>
                  </a:lnTo>
                  <a:lnTo>
                    <a:pt x="506" y="539"/>
                  </a:lnTo>
                  <a:lnTo>
                    <a:pt x="514" y="536"/>
                  </a:lnTo>
                  <a:lnTo>
                    <a:pt x="517" y="535"/>
                  </a:lnTo>
                  <a:lnTo>
                    <a:pt x="521" y="533"/>
                  </a:lnTo>
                  <a:lnTo>
                    <a:pt x="526" y="533"/>
                  </a:lnTo>
                  <a:lnTo>
                    <a:pt x="529" y="533"/>
                  </a:lnTo>
                  <a:lnTo>
                    <a:pt x="534" y="529"/>
                  </a:lnTo>
                  <a:lnTo>
                    <a:pt x="537" y="524"/>
                  </a:lnTo>
                  <a:lnTo>
                    <a:pt x="541" y="521"/>
                  </a:lnTo>
                  <a:lnTo>
                    <a:pt x="547" y="518"/>
                  </a:lnTo>
                  <a:lnTo>
                    <a:pt x="550" y="515"/>
                  </a:lnTo>
                  <a:lnTo>
                    <a:pt x="556" y="512"/>
                  </a:lnTo>
                  <a:lnTo>
                    <a:pt x="561" y="509"/>
                  </a:lnTo>
                  <a:lnTo>
                    <a:pt x="567" y="508"/>
                  </a:lnTo>
                  <a:lnTo>
                    <a:pt x="570" y="505"/>
                  </a:lnTo>
                  <a:lnTo>
                    <a:pt x="576" y="503"/>
                  </a:lnTo>
                  <a:lnTo>
                    <a:pt x="580" y="500"/>
                  </a:lnTo>
                  <a:lnTo>
                    <a:pt x="586" y="499"/>
                  </a:lnTo>
                  <a:lnTo>
                    <a:pt x="591" y="496"/>
                  </a:lnTo>
                  <a:lnTo>
                    <a:pt x="595" y="494"/>
                  </a:lnTo>
                  <a:lnTo>
                    <a:pt x="601" y="491"/>
                  </a:lnTo>
                  <a:lnTo>
                    <a:pt x="606" y="490"/>
                  </a:lnTo>
                  <a:lnTo>
                    <a:pt x="610" y="487"/>
                  </a:lnTo>
                  <a:lnTo>
                    <a:pt x="615" y="484"/>
                  </a:lnTo>
                  <a:lnTo>
                    <a:pt x="619" y="481"/>
                  </a:lnTo>
                  <a:lnTo>
                    <a:pt x="624" y="478"/>
                  </a:lnTo>
                  <a:lnTo>
                    <a:pt x="629" y="475"/>
                  </a:lnTo>
                  <a:lnTo>
                    <a:pt x="633" y="472"/>
                  </a:lnTo>
                  <a:lnTo>
                    <a:pt x="636" y="468"/>
                  </a:lnTo>
                  <a:lnTo>
                    <a:pt x="641" y="465"/>
                  </a:lnTo>
                  <a:lnTo>
                    <a:pt x="644" y="461"/>
                  </a:lnTo>
                  <a:lnTo>
                    <a:pt x="647" y="456"/>
                  </a:lnTo>
                  <a:lnTo>
                    <a:pt x="650" y="452"/>
                  </a:lnTo>
                  <a:lnTo>
                    <a:pt x="653" y="447"/>
                  </a:lnTo>
                  <a:lnTo>
                    <a:pt x="654" y="443"/>
                  </a:lnTo>
                  <a:lnTo>
                    <a:pt x="656" y="438"/>
                  </a:lnTo>
                  <a:lnTo>
                    <a:pt x="657" y="432"/>
                  </a:lnTo>
                  <a:lnTo>
                    <a:pt x="660" y="426"/>
                  </a:lnTo>
                  <a:lnTo>
                    <a:pt x="663" y="425"/>
                  </a:lnTo>
                  <a:lnTo>
                    <a:pt x="668" y="423"/>
                  </a:lnTo>
                  <a:lnTo>
                    <a:pt x="672" y="420"/>
                  </a:lnTo>
                  <a:lnTo>
                    <a:pt x="677" y="419"/>
                  </a:lnTo>
                  <a:lnTo>
                    <a:pt x="681" y="416"/>
                  </a:lnTo>
                  <a:lnTo>
                    <a:pt x="686" y="414"/>
                  </a:lnTo>
                  <a:lnTo>
                    <a:pt x="689" y="411"/>
                  </a:lnTo>
                  <a:lnTo>
                    <a:pt x="693" y="410"/>
                  </a:lnTo>
                  <a:lnTo>
                    <a:pt x="698" y="405"/>
                  </a:lnTo>
                  <a:lnTo>
                    <a:pt x="702" y="404"/>
                  </a:lnTo>
                  <a:lnTo>
                    <a:pt x="705" y="399"/>
                  </a:lnTo>
                  <a:lnTo>
                    <a:pt x="710" y="398"/>
                  </a:lnTo>
                  <a:lnTo>
                    <a:pt x="714" y="395"/>
                  </a:lnTo>
                  <a:lnTo>
                    <a:pt x="717" y="392"/>
                  </a:lnTo>
                  <a:lnTo>
                    <a:pt x="722" y="389"/>
                  </a:lnTo>
                  <a:lnTo>
                    <a:pt x="727" y="386"/>
                  </a:lnTo>
                  <a:lnTo>
                    <a:pt x="731" y="383"/>
                  </a:lnTo>
                  <a:lnTo>
                    <a:pt x="736" y="381"/>
                  </a:lnTo>
                  <a:lnTo>
                    <a:pt x="739" y="378"/>
                  </a:lnTo>
                  <a:lnTo>
                    <a:pt x="743" y="375"/>
                  </a:lnTo>
                  <a:lnTo>
                    <a:pt x="748" y="372"/>
                  </a:lnTo>
                  <a:lnTo>
                    <a:pt x="751" y="371"/>
                  </a:lnTo>
                  <a:lnTo>
                    <a:pt x="755" y="367"/>
                  </a:lnTo>
                  <a:lnTo>
                    <a:pt x="760" y="366"/>
                  </a:lnTo>
                  <a:lnTo>
                    <a:pt x="764" y="364"/>
                  </a:lnTo>
                  <a:lnTo>
                    <a:pt x="769" y="361"/>
                  </a:lnTo>
                  <a:lnTo>
                    <a:pt x="773" y="360"/>
                  </a:lnTo>
                  <a:lnTo>
                    <a:pt x="778" y="360"/>
                  </a:lnTo>
                  <a:lnTo>
                    <a:pt x="782" y="358"/>
                  </a:lnTo>
                  <a:lnTo>
                    <a:pt x="787" y="357"/>
                  </a:lnTo>
                  <a:lnTo>
                    <a:pt x="793" y="357"/>
                  </a:lnTo>
                  <a:lnTo>
                    <a:pt x="799" y="357"/>
                  </a:lnTo>
                  <a:lnTo>
                    <a:pt x="803" y="351"/>
                  </a:lnTo>
                  <a:lnTo>
                    <a:pt x="809" y="348"/>
                  </a:lnTo>
                  <a:lnTo>
                    <a:pt x="816" y="343"/>
                  </a:lnTo>
                  <a:lnTo>
                    <a:pt x="823" y="342"/>
                  </a:lnTo>
                  <a:lnTo>
                    <a:pt x="829" y="339"/>
                  </a:lnTo>
                  <a:lnTo>
                    <a:pt x="837" y="337"/>
                  </a:lnTo>
                  <a:lnTo>
                    <a:pt x="840" y="336"/>
                  </a:lnTo>
                  <a:lnTo>
                    <a:pt x="844" y="336"/>
                  </a:lnTo>
                  <a:lnTo>
                    <a:pt x="847" y="334"/>
                  </a:lnTo>
                  <a:lnTo>
                    <a:pt x="852" y="334"/>
                  </a:lnTo>
                  <a:lnTo>
                    <a:pt x="858" y="331"/>
                  </a:lnTo>
                  <a:lnTo>
                    <a:pt x="865" y="330"/>
                  </a:lnTo>
                  <a:lnTo>
                    <a:pt x="871" y="325"/>
                  </a:lnTo>
                  <a:lnTo>
                    <a:pt x="877" y="322"/>
                  </a:lnTo>
                  <a:lnTo>
                    <a:pt x="882" y="318"/>
                  </a:lnTo>
                  <a:lnTo>
                    <a:pt x="886" y="312"/>
                  </a:lnTo>
                  <a:lnTo>
                    <a:pt x="888" y="309"/>
                  </a:lnTo>
                  <a:lnTo>
                    <a:pt x="889" y="304"/>
                  </a:lnTo>
                  <a:lnTo>
                    <a:pt x="891" y="301"/>
                  </a:lnTo>
                  <a:lnTo>
                    <a:pt x="894" y="298"/>
                  </a:lnTo>
                  <a:lnTo>
                    <a:pt x="898" y="295"/>
                  </a:lnTo>
                  <a:lnTo>
                    <a:pt x="903" y="294"/>
                  </a:lnTo>
                  <a:lnTo>
                    <a:pt x="907" y="292"/>
                  </a:lnTo>
                  <a:lnTo>
                    <a:pt x="912" y="289"/>
                  </a:lnTo>
                  <a:lnTo>
                    <a:pt x="917" y="286"/>
                  </a:lnTo>
                  <a:lnTo>
                    <a:pt x="921" y="285"/>
                  </a:lnTo>
                  <a:lnTo>
                    <a:pt x="926" y="282"/>
                  </a:lnTo>
                  <a:lnTo>
                    <a:pt x="930" y="279"/>
                  </a:lnTo>
                  <a:lnTo>
                    <a:pt x="933" y="276"/>
                  </a:lnTo>
                  <a:lnTo>
                    <a:pt x="938" y="273"/>
                  </a:lnTo>
                  <a:lnTo>
                    <a:pt x="942" y="270"/>
                  </a:lnTo>
                  <a:lnTo>
                    <a:pt x="945" y="266"/>
                  </a:lnTo>
                  <a:lnTo>
                    <a:pt x="950" y="262"/>
                  </a:lnTo>
                  <a:lnTo>
                    <a:pt x="954" y="259"/>
                  </a:lnTo>
                  <a:lnTo>
                    <a:pt x="957" y="254"/>
                  </a:lnTo>
                  <a:lnTo>
                    <a:pt x="963" y="251"/>
                  </a:lnTo>
                  <a:lnTo>
                    <a:pt x="966" y="247"/>
                  </a:lnTo>
                  <a:lnTo>
                    <a:pt x="969" y="244"/>
                  </a:lnTo>
                  <a:lnTo>
                    <a:pt x="974" y="239"/>
                  </a:lnTo>
                  <a:lnTo>
                    <a:pt x="977" y="236"/>
                  </a:lnTo>
                  <a:lnTo>
                    <a:pt x="981" y="232"/>
                  </a:lnTo>
                  <a:lnTo>
                    <a:pt x="984" y="229"/>
                  </a:lnTo>
                  <a:lnTo>
                    <a:pt x="987" y="224"/>
                  </a:lnTo>
                  <a:lnTo>
                    <a:pt x="992" y="221"/>
                  </a:lnTo>
                  <a:lnTo>
                    <a:pt x="995" y="217"/>
                  </a:lnTo>
                  <a:lnTo>
                    <a:pt x="999" y="212"/>
                  </a:lnTo>
                  <a:lnTo>
                    <a:pt x="1002" y="209"/>
                  </a:lnTo>
                  <a:lnTo>
                    <a:pt x="1007" y="206"/>
                  </a:lnTo>
                  <a:lnTo>
                    <a:pt x="1012" y="202"/>
                  </a:lnTo>
                  <a:lnTo>
                    <a:pt x="1015" y="199"/>
                  </a:lnTo>
                  <a:lnTo>
                    <a:pt x="1019" y="196"/>
                  </a:lnTo>
                  <a:lnTo>
                    <a:pt x="1024" y="193"/>
                  </a:lnTo>
                  <a:lnTo>
                    <a:pt x="1025" y="187"/>
                  </a:lnTo>
                  <a:lnTo>
                    <a:pt x="1028" y="182"/>
                  </a:lnTo>
                  <a:lnTo>
                    <a:pt x="1031" y="178"/>
                  </a:lnTo>
                  <a:lnTo>
                    <a:pt x="1037" y="175"/>
                  </a:lnTo>
                  <a:lnTo>
                    <a:pt x="1043" y="172"/>
                  </a:lnTo>
                  <a:lnTo>
                    <a:pt x="1048" y="169"/>
                  </a:lnTo>
                  <a:lnTo>
                    <a:pt x="1054" y="164"/>
                  </a:lnTo>
                  <a:lnTo>
                    <a:pt x="1058" y="161"/>
                  </a:lnTo>
                  <a:lnTo>
                    <a:pt x="1055" y="155"/>
                  </a:lnTo>
                  <a:lnTo>
                    <a:pt x="1051" y="150"/>
                  </a:lnTo>
                  <a:lnTo>
                    <a:pt x="1046" y="146"/>
                  </a:lnTo>
                  <a:lnTo>
                    <a:pt x="1043" y="141"/>
                  </a:lnTo>
                  <a:lnTo>
                    <a:pt x="1039" y="137"/>
                  </a:lnTo>
                  <a:lnTo>
                    <a:pt x="1034" y="132"/>
                  </a:lnTo>
                  <a:lnTo>
                    <a:pt x="1030" y="129"/>
                  </a:lnTo>
                  <a:lnTo>
                    <a:pt x="1025" y="126"/>
                  </a:lnTo>
                  <a:lnTo>
                    <a:pt x="1021" y="122"/>
                  </a:lnTo>
                  <a:lnTo>
                    <a:pt x="1015" y="119"/>
                  </a:lnTo>
                  <a:lnTo>
                    <a:pt x="1010" y="116"/>
                  </a:lnTo>
                  <a:lnTo>
                    <a:pt x="1005" y="113"/>
                  </a:lnTo>
                  <a:lnTo>
                    <a:pt x="1001" y="110"/>
                  </a:lnTo>
                  <a:lnTo>
                    <a:pt x="995" y="107"/>
                  </a:lnTo>
                  <a:lnTo>
                    <a:pt x="990" y="104"/>
                  </a:lnTo>
                  <a:lnTo>
                    <a:pt x="986" y="102"/>
                  </a:lnTo>
                  <a:lnTo>
                    <a:pt x="980" y="99"/>
                  </a:lnTo>
                  <a:lnTo>
                    <a:pt x="975" y="96"/>
                  </a:lnTo>
                  <a:lnTo>
                    <a:pt x="969" y="93"/>
                  </a:lnTo>
                  <a:lnTo>
                    <a:pt x="965" y="90"/>
                  </a:lnTo>
                  <a:lnTo>
                    <a:pt x="960" y="87"/>
                  </a:lnTo>
                  <a:lnTo>
                    <a:pt x="956" y="84"/>
                  </a:lnTo>
                  <a:lnTo>
                    <a:pt x="950" y="83"/>
                  </a:lnTo>
                  <a:lnTo>
                    <a:pt x="945" y="80"/>
                  </a:lnTo>
                  <a:lnTo>
                    <a:pt x="941" y="75"/>
                  </a:lnTo>
                  <a:lnTo>
                    <a:pt x="936" y="72"/>
                  </a:lnTo>
                  <a:lnTo>
                    <a:pt x="932" y="69"/>
                  </a:lnTo>
                  <a:lnTo>
                    <a:pt x="927" y="65"/>
                  </a:lnTo>
                  <a:lnTo>
                    <a:pt x="923" y="60"/>
                  </a:lnTo>
                  <a:lnTo>
                    <a:pt x="920" y="55"/>
                  </a:lnTo>
                  <a:lnTo>
                    <a:pt x="915" y="51"/>
                  </a:lnTo>
                  <a:lnTo>
                    <a:pt x="912" y="48"/>
                  </a:lnTo>
                  <a:lnTo>
                    <a:pt x="907" y="43"/>
                  </a:lnTo>
                  <a:lnTo>
                    <a:pt x="904" y="42"/>
                  </a:lnTo>
                  <a:lnTo>
                    <a:pt x="900" y="40"/>
                  </a:lnTo>
                  <a:lnTo>
                    <a:pt x="897" y="39"/>
                  </a:lnTo>
                  <a:lnTo>
                    <a:pt x="892" y="37"/>
                  </a:lnTo>
                  <a:lnTo>
                    <a:pt x="888" y="37"/>
                  </a:lnTo>
                  <a:lnTo>
                    <a:pt x="885" y="36"/>
                  </a:lnTo>
                  <a:lnTo>
                    <a:pt x="882" y="36"/>
                  </a:lnTo>
                  <a:lnTo>
                    <a:pt x="876" y="36"/>
                  </a:lnTo>
                  <a:lnTo>
                    <a:pt x="873" y="36"/>
                  </a:lnTo>
                  <a:lnTo>
                    <a:pt x="868" y="36"/>
                  </a:lnTo>
                  <a:lnTo>
                    <a:pt x="864" y="36"/>
                  </a:lnTo>
                  <a:lnTo>
                    <a:pt x="859" y="36"/>
                  </a:lnTo>
                  <a:lnTo>
                    <a:pt x="855" y="36"/>
                  </a:lnTo>
                  <a:lnTo>
                    <a:pt x="850" y="36"/>
                  </a:lnTo>
                  <a:lnTo>
                    <a:pt x="846" y="37"/>
                  </a:lnTo>
                  <a:lnTo>
                    <a:pt x="844" y="30"/>
                  </a:lnTo>
                  <a:lnTo>
                    <a:pt x="843" y="25"/>
                  </a:lnTo>
                  <a:lnTo>
                    <a:pt x="840" y="21"/>
                  </a:lnTo>
                  <a:lnTo>
                    <a:pt x="837" y="18"/>
                  </a:lnTo>
                  <a:lnTo>
                    <a:pt x="835" y="13"/>
                  </a:lnTo>
                  <a:lnTo>
                    <a:pt x="832" y="10"/>
                  </a:lnTo>
                  <a:lnTo>
                    <a:pt x="829" y="7"/>
                  </a:lnTo>
                  <a:lnTo>
                    <a:pt x="826" y="6"/>
                  </a:lnTo>
                  <a:lnTo>
                    <a:pt x="819" y="3"/>
                  </a:lnTo>
                  <a:lnTo>
                    <a:pt x="812" y="3"/>
                  </a:lnTo>
                  <a:lnTo>
                    <a:pt x="805" y="1"/>
                  </a:lnTo>
                  <a:lnTo>
                    <a:pt x="799" y="4"/>
                  </a:lnTo>
                  <a:lnTo>
                    <a:pt x="794" y="4"/>
                  </a:lnTo>
                  <a:lnTo>
                    <a:pt x="790" y="6"/>
                  </a:lnTo>
                  <a:lnTo>
                    <a:pt x="787" y="6"/>
                  </a:lnTo>
                  <a:lnTo>
                    <a:pt x="782" y="7"/>
                  </a:lnTo>
                  <a:lnTo>
                    <a:pt x="779" y="7"/>
                  </a:lnTo>
                  <a:lnTo>
                    <a:pt x="775" y="9"/>
                  </a:lnTo>
                  <a:lnTo>
                    <a:pt x="772" y="10"/>
                  </a:lnTo>
                  <a:lnTo>
                    <a:pt x="769" y="12"/>
                  </a:lnTo>
                  <a:lnTo>
                    <a:pt x="761" y="15"/>
                  </a:lnTo>
                  <a:lnTo>
                    <a:pt x="755" y="16"/>
                  </a:lnTo>
                  <a:lnTo>
                    <a:pt x="749" y="18"/>
                  </a:lnTo>
                  <a:lnTo>
                    <a:pt x="745" y="19"/>
                  </a:lnTo>
                  <a:lnTo>
                    <a:pt x="739" y="16"/>
                  </a:lnTo>
                  <a:lnTo>
                    <a:pt x="734" y="13"/>
                  </a:lnTo>
                  <a:lnTo>
                    <a:pt x="730" y="12"/>
                  </a:lnTo>
                  <a:lnTo>
                    <a:pt x="725" y="12"/>
                  </a:lnTo>
                  <a:lnTo>
                    <a:pt x="721" y="10"/>
                  </a:lnTo>
                  <a:lnTo>
                    <a:pt x="716" y="9"/>
                  </a:lnTo>
                  <a:lnTo>
                    <a:pt x="711" y="9"/>
                  </a:lnTo>
                  <a:lnTo>
                    <a:pt x="708" y="10"/>
                  </a:lnTo>
                  <a:lnTo>
                    <a:pt x="704" y="10"/>
                  </a:lnTo>
                  <a:lnTo>
                    <a:pt x="698" y="10"/>
                  </a:lnTo>
                  <a:lnTo>
                    <a:pt x="693" y="10"/>
                  </a:lnTo>
                  <a:lnTo>
                    <a:pt x="690" y="12"/>
                  </a:lnTo>
                  <a:lnTo>
                    <a:pt x="684" y="12"/>
                  </a:lnTo>
                  <a:lnTo>
                    <a:pt x="680" y="12"/>
                  </a:lnTo>
                  <a:lnTo>
                    <a:pt x="674" y="12"/>
                  </a:lnTo>
                  <a:lnTo>
                    <a:pt x="668" y="12"/>
                  </a:lnTo>
                  <a:lnTo>
                    <a:pt x="662" y="12"/>
                  </a:lnTo>
                  <a:lnTo>
                    <a:pt x="657" y="12"/>
                  </a:lnTo>
                  <a:lnTo>
                    <a:pt x="653" y="10"/>
                  </a:lnTo>
                  <a:lnTo>
                    <a:pt x="648" y="10"/>
                  </a:lnTo>
                  <a:lnTo>
                    <a:pt x="642" y="7"/>
                  </a:lnTo>
                  <a:lnTo>
                    <a:pt x="639" y="6"/>
                  </a:lnTo>
                  <a:lnTo>
                    <a:pt x="633" y="4"/>
                  </a:lnTo>
                  <a:lnTo>
                    <a:pt x="630" y="4"/>
                  </a:lnTo>
                  <a:lnTo>
                    <a:pt x="624" y="1"/>
                  </a:lnTo>
                  <a:lnTo>
                    <a:pt x="619" y="1"/>
                  </a:lnTo>
                  <a:lnTo>
                    <a:pt x="615" y="0"/>
                  </a:lnTo>
                  <a:lnTo>
                    <a:pt x="610" y="0"/>
                  </a:lnTo>
                  <a:lnTo>
                    <a:pt x="606" y="0"/>
                  </a:lnTo>
                  <a:lnTo>
                    <a:pt x="601" y="3"/>
                  </a:lnTo>
                  <a:lnTo>
                    <a:pt x="598" y="6"/>
                  </a:lnTo>
                  <a:lnTo>
                    <a:pt x="594" y="10"/>
                  </a:lnTo>
                  <a:lnTo>
                    <a:pt x="589" y="9"/>
                  </a:lnTo>
                  <a:lnTo>
                    <a:pt x="585" y="9"/>
                  </a:lnTo>
                  <a:lnTo>
                    <a:pt x="580" y="9"/>
                  </a:lnTo>
                  <a:lnTo>
                    <a:pt x="577" y="10"/>
                  </a:lnTo>
                  <a:lnTo>
                    <a:pt x="571" y="13"/>
                  </a:lnTo>
                  <a:lnTo>
                    <a:pt x="565" y="18"/>
                  </a:lnTo>
                  <a:lnTo>
                    <a:pt x="558" y="22"/>
                  </a:lnTo>
                  <a:lnTo>
                    <a:pt x="553" y="27"/>
                  </a:lnTo>
                  <a:lnTo>
                    <a:pt x="547" y="33"/>
                  </a:lnTo>
                  <a:lnTo>
                    <a:pt x="541" y="39"/>
                  </a:lnTo>
                  <a:lnTo>
                    <a:pt x="535" y="43"/>
                  </a:lnTo>
                  <a:lnTo>
                    <a:pt x="529" y="49"/>
                  </a:lnTo>
                  <a:lnTo>
                    <a:pt x="523" y="54"/>
                  </a:lnTo>
                  <a:lnTo>
                    <a:pt x="517" y="58"/>
                  </a:lnTo>
                  <a:lnTo>
                    <a:pt x="511" y="61"/>
                  </a:lnTo>
                  <a:lnTo>
                    <a:pt x="503" y="63"/>
                  </a:lnTo>
                  <a:lnTo>
                    <a:pt x="499" y="63"/>
                  </a:lnTo>
                  <a:lnTo>
                    <a:pt x="496" y="65"/>
                  </a:lnTo>
                  <a:lnTo>
                    <a:pt x="491" y="63"/>
                  </a:lnTo>
                  <a:lnTo>
                    <a:pt x="487" y="63"/>
                  </a:lnTo>
                  <a:lnTo>
                    <a:pt x="482" y="63"/>
                  </a:lnTo>
                  <a:lnTo>
                    <a:pt x="479" y="63"/>
                  </a:lnTo>
                  <a:lnTo>
                    <a:pt x="475" y="65"/>
                  </a:lnTo>
                  <a:lnTo>
                    <a:pt x="472" y="66"/>
                  </a:lnTo>
                  <a:lnTo>
                    <a:pt x="464" y="69"/>
                  </a:lnTo>
                  <a:lnTo>
                    <a:pt x="460" y="72"/>
                  </a:lnTo>
                  <a:lnTo>
                    <a:pt x="454" y="77"/>
                  </a:lnTo>
                  <a:lnTo>
                    <a:pt x="451" y="83"/>
                  </a:lnTo>
                  <a:lnTo>
                    <a:pt x="446" y="87"/>
                  </a:lnTo>
                  <a:lnTo>
                    <a:pt x="443" y="93"/>
                  </a:lnTo>
                  <a:lnTo>
                    <a:pt x="439" y="99"/>
                  </a:lnTo>
                  <a:lnTo>
                    <a:pt x="436" y="104"/>
                  </a:lnTo>
                  <a:lnTo>
                    <a:pt x="431" y="108"/>
                  </a:lnTo>
                  <a:lnTo>
                    <a:pt x="426" y="113"/>
                  </a:lnTo>
                  <a:lnTo>
                    <a:pt x="422" y="117"/>
                  </a:lnTo>
                  <a:lnTo>
                    <a:pt x="416" y="120"/>
                  </a:lnTo>
                  <a:lnTo>
                    <a:pt x="410" y="122"/>
                  </a:lnTo>
                  <a:lnTo>
                    <a:pt x="402" y="123"/>
                  </a:lnTo>
                  <a:lnTo>
                    <a:pt x="398" y="128"/>
                  </a:lnTo>
                  <a:lnTo>
                    <a:pt x="392" y="132"/>
                  </a:lnTo>
                  <a:lnTo>
                    <a:pt x="386" y="135"/>
                  </a:lnTo>
                  <a:lnTo>
                    <a:pt x="380" y="138"/>
                  </a:lnTo>
                  <a:lnTo>
                    <a:pt x="372" y="140"/>
                  </a:lnTo>
                  <a:lnTo>
                    <a:pt x="366" y="141"/>
                  </a:lnTo>
                  <a:lnTo>
                    <a:pt x="359" y="144"/>
                  </a:lnTo>
                  <a:lnTo>
                    <a:pt x="354" y="146"/>
                  </a:lnTo>
                  <a:lnTo>
                    <a:pt x="347" y="147"/>
                  </a:lnTo>
                  <a:lnTo>
                    <a:pt x="339" y="149"/>
                  </a:lnTo>
                  <a:lnTo>
                    <a:pt x="333" y="152"/>
                  </a:lnTo>
                  <a:lnTo>
                    <a:pt x="327" y="155"/>
                  </a:lnTo>
                  <a:lnTo>
                    <a:pt x="321" y="158"/>
                  </a:lnTo>
                  <a:lnTo>
                    <a:pt x="316" y="164"/>
                  </a:lnTo>
                  <a:lnTo>
                    <a:pt x="313" y="167"/>
                  </a:lnTo>
                  <a:lnTo>
                    <a:pt x="312" y="170"/>
                  </a:lnTo>
                  <a:lnTo>
                    <a:pt x="309" y="175"/>
                  </a:lnTo>
                  <a:lnTo>
                    <a:pt x="309" y="178"/>
                  </a:lnTo>
                  <a:lnTo>
                    <a:pt x="303" y="178"/>
                  </a:lnTo>
                  <a:lnTo>
                    <a:pt x="297" y="179"/>
                  </a:lnTo>
                  <a:lnTo>
                    <a:pt x="292" y="181"/>
                  </a:lnTo>
                  <a:lnTo>
                    <a:pt x="288" y="184"/>
                  </a:lnTo>
                  <a:lnTo>
                    <a:pt x="283" y="185"/>
                  </a:lnTo>
                  <a:lnTo>
                    <a:pt x="279" y="187"/>
                  </a:lnTo>
                  <a:lnTo>
                    <a:pt x="276" y="190"/>
                  </a:lnTo>
                  <a:lnTo>
                    <a:pt x="271" y="193"/>
                  </a:lnTo>
                  <a:lnTo>
                    <a:pt x="268" y="194"/>
                  </a:lnTo>
                  <a:lnTo>
                    <a:pt x="264" y="197"/>
                  </a:lnTo>
                  <a:lnTo>
                    <a:pt x="259" y="200"/>
                  </a:lnTo>
                  <a:lnTo>
                    <a:pt x="258" y="205"/>
                  </a:lnTo>
                  <a:lnTo>
                    <a:pt x="253" y="208"/>
                  </a:lnTo>
                  <a:lnTo>
                    <a:pt x="250" y="211"/>
                  </a:lnTo>
                  <a:lnTo>
                    <a:pt x="247" y="215"/>
                  </a:lnTo>
                  <a:lnTo>
                    <a:pt x="244" y="220"/>
                  </a:lnTo>
                  <a:lnTo>
                    <a:pt x="238" y="226"/>
                  </a:lnTo>
                  <a:lnTo>
                    <a:pt x="230" y="233"/>
                  </a:lnTo>
                  <a:lnTo>
                    <a:pt x="224" y="239"/>
                  </a:lnTo>
                  <a:lnTo>
                    <a:pt x="218" y="247"/>
                  </a:lnTo>
                  <a:lnTo>
                    <a:pt x="211" y="253"/>
                  </a:lnTo>
                  <a:lnTo>
                    <a:pt x="203" y="259"/>
                  </a:lnTo>
                  <a:lnTo>
                    <a:pt x="200" y="260"/>
                  </a:lnTo>
                  <a:lnTo>
                    <a:pt x="196" y="263"/>
                  </a:lnTo>
                  <a:lnTo>
                    <a:pt x="191" y="265"/>
                  </a:lnTo>
                  <a:lnTo>
                    <a:pt x="188" y="268"/>
                  </a:lnTo>
                  <a:lnTo>
                    <a:pt x="181" y="266"/>
                  </a:lnTo>
                  <a:lnTo>
                    <a:pt x="175" y="266"/>
                  </a:lnTo>
                  <a:lnTo>
                    <a:pt x="169" y="268"/>
                  </a:lnTo>
                  <a:lnTo>
                    <a:pt x="164" y="271"/>
                  </a:lnTo>
                  <a:lnTo>
                    <a:pt x="158" y="273"/>
                  </a:lnTo>
                  <a:lnTo>
                    <a:pt x="154" y="276"/>
                  </a:lnTo>
                  <a:lnTo>
                    <a:pt x="149" y="279"/>
                  </a:lnTo>
                  <a:lnTo>
                    <a:pt x="145" y="283"/>
                  </a:lnTo>
                  <a:lnTo>
                    <a:pt x="140" y="286"/>
                  </a:lnTo>
                  <a:lnTo>
                    <a:pt x="134" y="291"/>
                  </a:lnTo>
                  <a:lnTo>
                    <a:pt x="129" y="292"/>
                  </a:lnTo>
                  <a:lnTo>
                    <a:pt x="125" y="295"/>
                  </a:lnTo>
                  <a:lnTo>
                    <a:pt x="120" y="297"/>
                  </a:lnTo>
                  <a:lnTo>
                    <a:pt x="114" y="298"/>
                  </a:lnTo>
                  <a:lnTo>
                    <a:pt x="108" y="300"/>
                  </a:lnTo>
                  <a:lnTo>
                    <a:pt x="104" y="300"/>
                  </a:lnTo>
                  <a:lnTo>
                    <a:pt x="98" y="304"/>
                  </a:lnTo>
                  <a:lnTo>
                    <a:pt x="92" y="310"/>
                  </a:lnTo>
                  <a:lnTo>
                    <a:pt x="87" y="315"/>
                  </a:lnTo>
                  <a:lnTo>
                    <a:pt x="83" y="319"/>
                  </a:lnTo>
                  <a:lnTo>
                    <a:pt x="77" y="322"/>
                  </a:lnTo>
                  <a:lnTo>
                    <a:pt x="72" y="327"/>
                  </a:lnTo>
                  <a:lnTo>
                    <a:pt x="68" y="331"/>
                  </a:lnTo>
                  <a:lnTo>
                    <a:pt x="63" y="336"/>
                  </a:lnTo>
                  <a:lnTo>
                    <a:pt x="57" y="339"/>
                  </a:lnTo>
                  <a:lnTo>
                    <a:pt x="53" y="343"/>
                  </a:lnTo>
                  <a:lnTo>
                    <a:pt x="46" y="348"/>
                  </a:lnTo>
                  <a:lnTo>
                    <a:pt x="42" y="351"/>
                  </a:lnTo>
                  <a:lnTo>
                    <a:pt x="36" y="355"/>
                  </a:lnTo>
                  <a:lnTo>
                    <a:pt x="30" y="358"/>
                  </a:lnTo>
                  <a:lnTo>
                    <a:pt x="24" y="361"/>
                  </a:lnTo>
                  <a:lnTo>
                    <a:pt x="18" y="366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DED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137"/>
            <p:cNvSpPr>
              <a:spLocks/>
            </p:cNvSpPr>
            <p:nvPr/>
          </p:nvSpPr>
          <p:spPr bwMode="auto">
            <a:xfrm>
              <a:off x="523" y="2006"/>
              <a:ext cx="572" cy="341"/>
            </a:xfrm>
            <a:custGeom>
              <a:avLst/>
              <a:gdLst>
                <a:gd name="T0" fmla="*/ 0 w 1144"/>
                <a:gd name="T1" fmla="*/ 15 h 683"/>
                <a:gd name="T2" fmla="*/ 1 w 1144"/>
                <a:gd name="T3" fmla="*/ 18 h 683"/>
                <a:gd name="T4" fmla="*/ 1 w 1144"/>
                <a:gd name="T5" fmla="*/ 21 h 683"/>
                <a:gd name="T6" fmla="*/ 4 w 1144"/>
                <a:gd name="T7" fmla="*/ 22 h 683"/>
                <a:gd name="T8" fmla="*/ 7 w 1144"/>
                <a:gd name="T9" fmla="*/ 24 h 683"/>
                <a:gd name="T10" fmla="*/ 9 w 1144"/>
                <a:gd name="T11" fmla="*/ 26 h 683"/>
                <a:gd name="T12" fmla="*/ 9 w 1144"/>
                <a:gd name="T13" fmla="*/ 29 h 683"/>
                <a:gd name="T14" fmla="*/ 11 w 1144"/>
                <a:gd name="T15" fmla="*/ 32 h 683"/>
                <a:gd name="T16" fmla="*/ 14 w 1144"/>
                <a:gd name="T17" fmla="*/ 33 h 683"/>
                <a:gd name="T18" fmla="*/ 17 w 1144"/>
                <a:gd name="T19" fmla="*/ 35 h 683"/>
                <a:gd name="T20" fmla="*/ 18 w 1144"/>
                <a:gd name="T21" fmla="*/ 38 h 683"/>
                <a:gd name="T22" fmla="*/ 21 w 1144"/>
                <a:gd name="T23" fmla="*/ 41 h 683"/>
                <a:gd name="T24" fmla="*/ 23 w 1144"/>
                <a:gd name="T25" fmla="*/ 42 h 683"/>
                <a:gd name="T26" fmla="*/ 26 w 1144"/>
                <a:gd name="T27" fmla="*/ 41 h 683"/>
                <a:gd name="T28" fmla="*/ 29 w 1144"/>
                <a:gd name="T29" fmla="*/ 40 h 683"/>
                <a:gd name="T30" fmla="*/ 33 w 1144"/>
                <a:gd name="T31" fmla="*/ 39 h 683"/>
                <a:gd name="T32" fmla="*/ 36 w 1144"/>
                <a:gd name="T33" fmla="*/ 36 h 683"/>
                <a:gd name="T34" fmla="*/ 36 w 1144"/>
                <a:gd name="T35" fmla="*/ 34 h 683"/>
                <a:gd name="T36" fmla="*/ 39 w 1144"/>
                <a:gd name="T37" fmla="*/ 33 h 683"/>
                <a:gd name="T38" fmla="*/ 42 w 1144"/>
                <a:gd name="T39" fmla="*/ 30 h 683"/>
                <a:gd name="T40" fmla="*/ 45 w 1144"/>
                <a:gd name="T41" fmla="*/ 27 h 683"/>
                <a:gd name="T42" fmla="*/ 48 w 1144"/>
                <a:gd name="T43" fmla="*/ 25 h 683"/>
                <a:gd name="T44" fmla="*/ 51 w 1144"/>
                <a:gd name="T45" fmla="*/ 24 h 683"/>
                <a:gd name="T46" fmla="*/ 54 w 1144"/>
                <a:gd name="T47" fmla="*/ 22 h 683"/>
                <a:gd name="T48" fmla="*/ 57 w 1144"/>
                <a:gd name="T49" fmla="*/ 19 h 683"/>
                <a:gd name="T50" fmla="*/ 60 w 1144"/>
                <a:gd name="T51" fmla="*/ 17 h 683"/>
                <a:gd name="T52" fmla="*/ 63 w 1144"/>
                <a:gd name="T53" fmla="*/ 14 h 683"/>
                <a:gd name="T54" fmla="*/ 67 w 1144"/>
                <a:gd name="T55" fmla="*/ 12 h 683"/>
                <a:gd name="T56" fmla="*/ 70 w 1144"/>
                <a:gd name="T57" fmla="*/ 10 h 683"/>
                <a:gd name="T58" fmla="*/ 72 w 1144"/>
                <a:gd name="T59" fmla="*/ 7 h 683"/>
                <a:gd name="T60" fmla="*/ 72 w 1144"/>
                <a:gd name="T61" fmla="*/ 4 h 683"/>
                <a:gd name="T62" fmla="*/ 71 w 1144"/>
                <a:gd name="T63" fmla="*/ 1 h 683"/>
                <a:gd name="T64" fmla="*/ 71 w 1144"/>
                <a:gd name="T65" fmla="*/ 0 h 683"/>
                <a:gd name="T66" fmla="*/ 68 w 1144"/>
                <a:gd name="T67" fmla="*/ 2 h 683"/>
                <a:gd name="T68" fmla="*/ 66 w 1144"/>
                <a:gd name="T69" fmla="*/ 5 h 683"/>
                <a:gd name="T70" fmla="*/ 62 w 1144"/>
                <a:gd name="T71" fmla="*/ 7 h 683"/>
                <a:gd name="T72" fmla="*/ 60 w 1144"/>
                <a:gd name="T73" fmla="*/ 7 h 683"/>
                <a:gd name="T74" fmla="*/ 57 w 1144"/>
                <a:gd name="T75" fmla="*/ 8 h 683"/>
                <a:gd name="T76" fmla="*/ 55 w 1144"/>
                <a:gd name="T77" fmla="*/ 11 h 683"/>
                <a:gd name="T78" fmla="*/ 52 w 1144"/>
                <a:gd name="T79" fmla="*/ 13 h 683"/>
                <a:gd name="T80" fmla="*/ 49 w 1144"/>
                <a:gd name="T81" fmla="*/ 15 h 683"/>
                <a:gd name="T82" fmla="*/ 45 w 1144"/>
                <a:gd name="T83" fmla="*/ 16 h 683"/>
                <a:gd name="T84" fmla="*/ 42 w 1144"/>
                <a:gd name="T85" fmla="*/ 18 h 683"/>
                <a:gd name="T86" fmla="*/ 39 w 1144"/>
                <a:gd name="T87" fmla="*/ 22 h 683"/>
                <a:gd name="T88" fmla="*/ 36 w 1144"/>
                <a:gd name="T89" fmla="*/ 24 h 683"/>
                <a:gd name="T90" fmla="*/ 35 w 1144"/>
                <a:gd name="T91" fmla="*/ 25 h 683"/>
                <a:gd name="T92" fmla="*/ 33 w 1144"/>
                <a:gd name="T93" fmla="*/ 27 h 683"/>
                <a:gd name="T94" fmla="*/ 29 w 1144"/>
                <a:gd name="T95" fmla="*/ 30 h 683"/>
                <a:gd name="T96" fmla="*/ 27 w 1144"/>
                <a:gd name="T97" fmla="*/ 31 h 683"/>
                <a:gd name="T98" fmla="*/ 24 w 1144"/>
                <a:gd name="T99" fmla="*/ 32 h 683"/>
                <a:gd name="T100" fmla="*/ 22 w 1144"/>
                <a:gd name="T101" fmla="*/ 31 h 683"/>
                <a:gd name="T102" fmla="*/ 21 w 1144"/>
                <a:gd name="T103" fmla="*/ 27 h 683"/>
                <a:gd name="T104" fmla="*/ 21 w 1144"/>
                <a:gd name="T105" fmla="*/ 24 h 683"/>
                <a:gd name="T106" fmla="*/ 18 w 1144"/>
                <a:gd name="T107" fmla="*/ 24 h 683"/>
                <a:gd name="T108" fmla="*/ 17 w 1144"/>
                <a:gd name="T109" fmla="*/ 22 h 683"/>
                <a:gd name="T110" fmla="*/ 13 w 1144"/>
                <a:gd name="T111" fmla="*/ 19 h 683"/>
                <a:gd name="T112" fmla="*/ 11 w 1144"/>
                <a:gd name="T113" fmla="*/ 17 h 683"/>
                <a:gd name="T114" fmla="*/ 9 w 1144"/>
                <a:gd name="T115" fmla="*/ 15 h 683"/>
                <a:gd name="T116" fmla="*/ 6 w 1144"/>
                <a:gd name="T117" fmla="*/ 14 h 683"/>
                <a:gd name="T118" fmla="*/ 3 w 1144"/>
                <a:gd name="T119" fmla="*/ 13 h 683"/>
                <a:gd name="T120" fmla="*/ 1 w 1144"/>
                <a:gd name="T121" fmla="*/ 12 h 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4"/>
                <a:gd name="T184" fmla="*/ 0 h 683"/>
                <a:gd name="T185" fmla="*/ 1144 w 1144"/>
                <a:gd name="T186" fmla="*/ 683 h 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4" h="683">
                  <a:moveTo>
                    <a:pt x="9" y="202"/>
                  </a:moveTo>
                  <a:lnTo>
                    <a:pt x="7" y="206"/>
                  </a:lnTo>
                  <a:lnTo>
                    <a:pt x="6" y="209"/>
                  </a:lnTo>
                  <a:lnTo>
                    <a:pt x="4" y="214"/>
                  </a:lnTo>
                  <a:lnTo>
                    <a:pt x="4" y="218"/>
                  </a:lnTo>
                  <a:lnTo>
                    <a:pt x="3" y="221"/>
                  </a:lnTo>
                  <a:lnTo>
                    <a:pt x="1" y="226"/>
                  </a:lnTo>
                  <a:lnTo>
                    <a:pt x="1" y="230"/>
                  </a:lnTo>
                  <a:lnTo>
                    <a:pt x="1" y="233"/>
                  </a:lnTo>
                  <a:lnTo>
                    <a:pt x="0" y="241"/>
                  </a:lnTo>
                  <a:lnTo>
                    <a:pt x="0" y="247"/>
                  </a:lnTo>
                  <a:lnTo>
                    <a:pt x="0" y="255"/>
                  </a:lnTo>
                  <a:lnTo>
                    <a:pt x="1" y="261"/>
                  </a:lnTo>
                  <a:lnTo>
                    <a:pt x="3" y="267"/>
                  </a:lnTo>
                  <a:lnTo>
                    <a:pt x="6" y="273"/>
                  </a:lnTo>
                  <a:lnTo>
                    <a:pt x="7" y="279"/>
                  </a:lnTo>
                  <a:lnTo>
                    <a:pt x="12" y="286"/>
                  </a:lnTo>
                  <a:lnTo>
                    <a:pt x="14" y="289"/>
                  </a:lnTo>
                  <a:lnTo>
                    <a:pt x="15" y="292"/>
                  </a:lnTo>
                  <a:lnTo>
                    <a:pt x="17" y="297"/>
                  </a:lnTo>
                  <a:lnTo>
                    <a:pt x="20" y="301"/>
                  </a:lnTo>
                  <a:lnTo>
                    <a:pt x="23" y="304"/>
                  </a:lnTo>
                  <a:lnTo>
                    <a:pt x="24" y="307"/>
                  </a:lnTo>
                  <a:lnTo>
                    <a:pt x="27" y="312"/>
                  </a:lnTo>
                  <a:lnTo>
                    <a:pt x="30" y="316"/>
                  </a:lnTo>
                  <a:lnTo>
                    <a:pt x="29" y="322"/>
                  </a:lnTo>
                  <a:lnTo>
                    <a:pt x="27" y="328"/>
                  </a:lnTo>
                  <a:lnTo>
                    <a:pt x="27" y="333"/>
                  </a:lnTo>
                  <a:lnTo>
                    <a:pt x="29" y="339"/>
                  </a:lnTo>
                  <a:lnTo>
                    <a:pt x="29" y="342"/>
                  </a:lnTo>
                  <a:lnTo>
                    <a:pt x="32" y="347"/>
                  </a:lnTo>
                  <a:lnTo>
                    <a:pt x="33" y="350"/>
                  </a:lnTo>
                  <a:lnTo>
                    <a:pt x="38" y="354"/>
                  </a:lnTo>
                  <a:lnTo>
                    <a:pt x="41" y="356"/>
                  </a:lnTo>
                  <a:lnTo>
                    <a:pt x="45" y="359"/>
                  </a:lnTo>
                  <a:lnTo>
                    <a:pt x="50" y="359"/>
                  </a:lnTo>
                  <a:lnTo>
                    <a:pt x="54" y="360"/>
                  </a:lnTo>
                  <a:lnTo>
                    <a:pt x="60" y="360"/>
                  </a:lnTo>
                  <a:lnTo>
                    <a:pt x="66" y="359"/>
                  </a:lnTo>
                  <a:lnTo>
                    <a:pt x="72" y="357"/>
                  </a:lnTo>
                  <a:lnTo>
                    <a:pt x="78" y="356"/>
                  </a:lnTo>
                  <a:lnTo>
                    <a:pt x="81" y="362"/>
                  </a:lnTo>
                  <a:lnTo>
                    <a:pt x="84" y="368"/>
                  </a:lnTo>
                  <a:lnTo>
                    <a:pt x="89" y="372"/>
                  </a:lnTo>
                  <a:lnTo>
                    <a:pt x="93" y="378"/>
                  </a:lnTo>
                  <a:lnTo>
                    <a:pt x="98" y="381"/>
                  </a:lnTo>
                  <a:lnTo>
                    <a:pt x="104" y="384"/>
                  </a:lnTo>
                  <a:lnTo>
                    <a:pt x="109" y="387"/>
                  </a:lnTo>
                  <a:lnTo>
                    <a:pt x="115" y="392"/>
                  </a:lnTo>
                  <a:lnTo>
                    <a:pt x="118" y="395"/>
                  </a:lnTo>
                  <a:lnTo>
                    <a:pt x="124" y="398"/>
                  </a:lnTo>
                  <a:lnTo>
                    <a:pt x="128" y="401"/>
                  </a:lnTo>
                  <a:lnTo>
                    <a:pt x="133" y="405"/>
                  </a:lnTo>
                  <a:lnTo>
                    <a:pt x="136" y="408"/>
                  </a:lnTo>
                  <a:lnTo>
                    <a:pt x="140" y="414"/>
                  </a:lnTo>
                  <a:lnTo>
                    <a:pt x="142" y="417"/>
                  </a:lnTo>
                  <a:lnTo>
                    <a:pt x="143" y="420"/>
                  </a:lnTo>
                  <a:lnTo>
                    <a:pt x="146" y="423"/>
                  </a:lnTo>
                  <a:lnTo>
                    <a:pt x="148" y="428"/>
                  </a:lnTo>
                  <a:lnTo>
                    <a:pt x="148" y="431"/>
                  </a:lnTo>
                  <a:lnTo>
                    <a:pt x="149" y="434"/>
                  </a:lnTo>
                  <a:lnTo>
                    <a:pt x="151" y="438"/>
                  </a:lnTo>
                  <a:lnTo>
                    <a:pt x="152" y="442"/>
                  </a:lnTo>
                  <a:lnTo>
                    <a:pt x="154" y="446"/>
                  </a:lnTo>
                  <a:lnTo>
                    <a:pt x="154" y="451"/>
                  </a:lnTo>
                  <a:lnTo>
                    <a:pt x="155" y="454"/>
                  </a:lnTo>
                  <a:lnTo>
                    <a:pt x="157" y="458"/>
                  </a:lnTo>
                  <a:lnTo>
                    <a:pt x="157" y="463"/>
                  </a:lnTo>
                  <a:lnTo>
                    <a:pt x="158" y="466"/>
                  </a:lnTo>
                  <a:lnTo>
                    <a:pt x="158" y="470"/>
                  </a:lnTo>
                  <a:lnTo>
                    <a:pt x="160" y="475"/>
                  </a:lnTo>
                  <a:lnTo>
                    <a:pt x="161" y="479"/>
                  </a:lnTo>
                  <a:lnTo>
                    <a:pt x="161" y="484"/>
                  </a:lnTo>
                  <a:lnTo>
                    <a:pt x="163" y="487"/>
                  </a:lnTo>
                  <a:lnTo>
                    <a:pt x="164" y="491"/>
                  </a:lnTo>
                  <a:lnTo>
                    <a:pt x="166" y="499"/>
                  </a:lnTo>
                  <a:lnTo>
                    <a:pt x="170" y="505"/>
                  </a:lnTo>
                  <a:lnTo>
                    <a:pt x="175" y="511"/>
                  </a:lnTo>
                  <a:lnTo>
                    <a:pt x="181" y="517"/>
                  </a:lnTo>
                  <a:lnTo>
                    <a:pt x="182" y="518"/>
                  </a:lnTo>
                  <a:lnTo>
                    <a:pt x="185" y="520"/>
                  </a:lnTo>
                  <a:lnTo>
                    <a:pt x="190" y="521"/>
                  </a:lnTo>
                  <a:lnTo>
                    <a:pt x="194" y="524"/>
                  </a:lnTo>
                  <a:lnTo>
                    <a:pt x="199" y="524"/>
                  </a:lnTo>
                  <a:lnTo>
                    <a:pt x="204" y="526"/>
                  </a:lnTo>
                  <a:lnTo>
                    <a:pt x="208" y="526"/>
                  </a:lnTo>
                  <a:lnTo>
                    <a:pt x="214" y="527"/>
                  </a:lnTo>
                  <a:lnTo>
                    <a:pt x="219" y="529"/>
                  </a:lnTo>
                  <a:lnTo>
                    <a:pt x="223" y="533"/>
                  </a:lnTo>
                  <a:lnTo>
                    <a:pt x="228" y="536"/>
                  </a:lnTo>
                  <a:lnTo>
                    <a:pt x="234" y="539"/>
                  </a:lnTo>
                  <a:lnTo>
                    <a:pt x="238" y="543"/>
                  </a:lnTo>
                  <a:lnTo>
                    <a:pt x="243" y="546"/>
                  </a:lnTo>
                  <a:lnTo>
                    <a:pt x="247" y="549"/>
                  </a:lnTo>
                  <a:lnTo>
                    <a:pt x="252" y="552"/>
                  </a:lnTo>
                  <a:lnTo>
                    <a:pt x="255" y="555"/>
                  </a:lnTo>
                  <a:lnTo>
                    <a:pt x="258" y="558"/>
                  </a:lnTo>
                  <a:lnTo>
                    <a:pt x="259" y="562"/>
                  </a:lnTo>
                  <a:lnTo>
                    <a:pt x="261" y="567"/>
                  </a:lnTo>
                  <a:lnTo>
                    <a:pt x="261" y="571"/>
                  </a:lnTo>
                  <a:lnTo>
                    <a:pt x="261" y="577"/>
                  </a:lnTo>
                  <a:lnTo>
                    <a:pt x="258" y="582"/>
                  </a:lnTo>
                  <a:lnTo>
                    <a:pt x="256" y="589"/>
                  </a:lnTo>
                  <a:lnTo>
                    <a:pt x="258" y="597"/>
                  </a:lnTo>
                  <a:lnTo>
                    <a:pt x="261" y="603"/>
                  </a:lnTo>
                  <a:lnTo>
                    <a:pt x="265" y="607"/>
                  </a:lnTo>
                  <a:lnTo>
                    <a:pt x="271" y="612"/>
                  </a:lnTo>
                  <a:lnTo>
                    <a:pt x="276" y="616"/>
                  </a:lnTo>
                  <a:lnTo>
                    <a:pt x="282" y="619"/>
                  </a:lnTo>
                  <a:lnTo>
                    <a:pt x="288" y="622"/>
                  </a:lnTo>
                  <a:lnTo>
                    <a:pt x="295" y="625"/>
                  </a:lnTo>
                  <a:lnTo>
                    <a:pt x="302" y="627"/>
                  </a:lnTo>
                  <a:lnTo>
                    <a:pt x="308" y="631"/>
                  </a:lnTo>
                  <a:lnTo>
                    <a:pt x="314" y="634"/>
                  </a:lnTo>
                  <a:lnTo>
                    <a:pt x="320" y="637"/>
                  </a:lnTo>
                  <a:lnTo>
                    <a:pt x="324" y="642"/>
                  </a:lnTo>
                  <a:lnTo>
                    <a:pt x="330" y="648"/>
                  </a:lnTo>
                  <a:lnTo>
                    <a:pt x="332" y="651"/>
                  </a:lnTo>
                  <a:lnTo>
                    <a:pt x="333" y="654"/>
                  </a:lnTo>
                  <a:lnTo>
                    <a:pt x="336" y="657"/>
                  </a:lnTo>
                  <a:lnTo>
                    <a:pt x="338" y="662"/>
                  </a:lnTo>
                  <a:lnTo>
                    <a:pt x="342" y="662"/>
                  </a:lnTo>
                  <a:lnTo>
                    <a:pt x="350" y="663"/>
                  </a:lnTo>
                  <a:lnTo>
                    <a:pt x="356" y="663"/>
                  </a:lnTo>
                  <a:lnTo>
                    <a:pt x="362" y="665"/>
                  </a:lnTo>
                  <a:lnTo>
                    <a:pt x="368" y="668"/>
                  </a:lnTo>
                  <a:lnTo>
                    <a:pt x="372" y="671"/>
                  </a:lnTo>
                  <a:lnTo>
                    <a:pt x="374" y="674"/>
                  </a:lnTo>
                  <a:lnTo>
                    <a:pt x="375" y="675"/>
                  </a:lnTo>
                  <a:lnTo>
                    <a:pt x="377" y="680"/>
                  </a:lnTo>
                  <a:lnTo>
                    <a:pt x="378" y="683"/>
                  </a:lnTo>
                  <a:lnTo>
                    <a:pt x="381" y="680"/>
                  </a:lnTo>
                  <a:lnTo>
                    <a:pt x="386" y="675"/>
                  </a:lnTo>
                  <a:lnTo>
                    <a:pt x="390" y="674"/>
                  </a:lnTo>
                  <a:lnTo>
                    <a:pt x="395" y="671"/>
                  </a:lnTo>
                  <a:lnTo>
                    <a:pt x="400" y="669"/>
                  </a:lnTo>
                  <a:lnTo>
                    <a:pt x="404" y="666"/>
                  </a:lnTo>
                  <a:lnTo>
                    <a:pt x="409" y="665"/>
                  </a:lnTo>
                  <a:lnTo>
                    <a:pt x="415" y="663"/>
                  </a:lnTo>
                  <a:lnTo>
                    <a:pt x="419" y="662"/>
                  </a:lnTo>
                  <a:lnTo>
                    <a:pt x="424" y="660"/>
                  </a:lnTo>
                  <a:lnTo>
                    <a:pt x="430" y="659"/>
                  </a:lnTo>
                  <a:lnTo>
                    <a:pt x="434" y="659"/>
                  </a:lnTo>
                  <a:lnTo>
                    <a:pt x="439" y="657"/>
                  </a:lnTo>
                  <a:lnTo>
                    <a:pt x="445" y="657"/>
                  </a:lnTo>
                  <a:lnTo>
                    <a:pt x="449" y="656"/>
                  </a:lnTo>
                  <a:lnTo>
                    <a:pt x="455" y="656"/>
                  </a:lnTo>
                  <a:lnTo>
                    <a:pt x="460" y="653"/>
                  </a:lnTo>
                  <a:lnTo>
                    <a:pt x="464" y="651"/>
                  </a:lnTo>
                  <a:lnTo>
                    <a:pt x="469" y="651"/>
                  </a:lnTo>
                  <a:lnTo>
                    <a:pt x="475" y="650"/>
                  </a:lnTo>
                  <a:lnTo>
                    <a:pt x="479" y="647"/>
                  </a:lnTo>
                  <a:lnTo>
                    <a:pt x="484" y="645"/>
                  </a:lnTo>
                  <a:lnTo>
                    <a:pt x="488" y="644"/>
                  </a:lnTo>
                  <a:lnTo>
                    <a:pt x="493" y="642"/>
                  </a:lnTo>
                  <a:lnTo>
                    <a:pt x="498" y="637"/>
                  </a:lnTo>
                  <a:lnTo>
                    <a:pt x="501" y="636"/>
                  </a:lnTo>
                  <a:lnTo>
                    <a:pt x="505" y="631"/>
                  </a:lnTo>
                  <a:lnTo>
                    <a:pt x="510" y="630"/>
                  </a:lnTo>
                  <a:lnTo>
                    <a:pt x="513" y="625"/>
                  </a:lnTo>
                  <a:lnTo>
                    <a:pt x="517" y="621"/>
                  </a:lnTo>
                  <a:lnTo>
                    <a:pt x="520" y="616"/>
                  </a:lnTo>
                  <a:lnTo>
                    <a:pt x="523" y="612"/>
                  </a:lnTo>
                  <a:lnTo>
                    <a:pt x="526" y="606"/>
                  </a:lnTo>
                  <a:lnTo>
                    <a:pt x="531" y="600"/>
                  </a:lnTo>
                  <a:lnTo>
                    <a:pt x="537" y="597"/>
                  </a:lnTo>
                  <a:lnTo>
                    <a:pt x="543" y="594"/>
                  </a:lnTo>
                  <a:lnTo>
                    <a:pt x="549" y="592"/>
                  </a:lnTo>
                  <a:lnTo>
                    <a:pt x="555" y="589"/>
                  </a:lnTo>
                  <a:lnTo>
                    <a:pt x="561" y="588"/>
                  </a:lnTo>
                  <a:lnTo>
                    <a:pt x="567" y="588"/>
                  </a:lnTo>
                  <a:lnTo>
                    <a:pt x="571" y="585"/>
                  </a:lnTo>
                  <a:lnTo>
                    <a:pt x="577" y="583"/>
                  </a:lnTo>
                  <a:lnTo>
                    <a:pt x="582" y="580"/>
                  </a:lnTo>
                  <a:lnTo>
                    <a:pt x="587" y="577"/>
                  </a:lnTo>
                  <a:lnTo>
                    <a:pt x="588" y="573"/>
                  </a:lnTo>
                  <a:lnTo>
                    <a:pt x="591" y="568"/>
                  </a:lnTo>
                  <a:lnTo>
                    <a:pt x="591" y="565"/>
                  </a:lnTo>
                  <a:lnTo>
                    <a:pt x="591" y="562"/>
                  </a:lnTo>
                  <a:lnTo>
                    <a:pt x="590" y="558"/>
                  </a:lnTo>
                  <a:lnTo>
                    <a:pt x="590" y="555"/>
                  </a:lnTo>
                  <a:lnTo>
                    <a:pt x="594" y="552"/>
                  </a:lnTo>
                  <a:lnTo>
                    <a:pt x="597" y="550"/>
                  </a:lnTo>
                  <a:lnTo>
                    <a:pt x="600" y="549"/>
                  </a:lnTo>
                  <a:lnTo>
                    <a:pt x="605" y="546"/>
                  </a:lnTo>
                  <a:lnTo>
                    <a:pt x="608" y="544"/>
                  </a:lnTo>
                  <a:lnTo>
                    <a:pt x="612" y="543"/>
                  </a:lnTo>
                  <a:lnTo>
                    <a:pt x="615" y="539"/>
                  </a:lnTo>
                  <a:lnTo>
                    <a:pt x="620" y="538"/>
                  </a:lnTo>
                  <a:lnTo>
                    <a:pt x="626" y="535"/>
                  </a:lnTo>
                  <a:lnTo>
                    <a:pt x="633" y="530"/>
                  </a:lnTo>
                  <a:lnTo>
                    <a:pt x="639" y="526"/>
                  </a:lnTo>
                  <a:lnTo>
                    <a:pt x="647" y="523"/>
                  </a:lnTo>
                  <a:lnTo>
                    <a:pt x="653" y="517"/>
                  </a:lnTo>
                  <a:lnTo>
                    <a:pt x="659" y="512"/>
                  </a:lnTo>
                  <a:lnTo>
                    <a:pt x="665" y="508"/>
                  </a:lnTo>
                  <a:lnTo>
                    <a:pt x="672" y="502"/>
                  </a:lnTo>
                  <a:lnTo>
                    <a:pt x="677" y="496"/>
                  </a:lnTo>
                  <a:lnTo>
                    <a:pt x="683" y="488"/>
                  </a:lnTo>
                  <a:lnTo>
                    <a:pt x="686" y="485"/>
                  </a:lnTo>
                  <a:lnTo>
                    <a:pt x="689" y="481"/>
                  </a:lnTo>
                  <a:lnTo>
                    <a:pt x="691" y="476"/>
                  </a:lnTo>
                  <a:lnTo>
                    <a:pt x="695" y="473"/>
                  </a:lnTo>
                  <a:lnTo>
                    <a:pt x="698" y="467"/>
                  </a:lnTo>
                  <a:lnTo>
                    <a:pt x="701" y="461"/>
                  </a:lnTo>
                  <a:lnTo>
                    <a:pt x="706" y="457"/>
                  </a:lnTo>
                  <a:lnTo>
                    <a:pt x="710" y="452"/>
                  </a:lnTo>
                  <a:lnTo>
                    <a:pt x="715" y="448"/>
                  </a:lnTo>
                  <a:lnTo>
                    <a:pt x="719" y="445"/>
                  </a:lnTo>
                  <a:lnTo>
                    <a:pt x="724" y="440"/>
                  </a:lnTo>
                  <a:lnTo>
                    <a:pt x="728" y="437"/>
                  </a:lnTo>
                  <a:lnTo>
                    <a:pt x="733" y="434"/>
                  </a:lnTo>
                  <a:lnTo>
                    <a:pt x="739" y="431"/>
                  </a:lnTo>
                  <a:lnTo>
                    <a:pt x="743" y="428"/>
                  </a:lnTo>
                  <a:lnTo>
                    <a:pt x="748" y="425"/>
                  </a:lnTo>
                  <a:lnTo>
                    <a:pt x="752" y="422"/>
                  </a:lnTo>
                  <a:lnTo>
                    <a:pt x="758" y="420"/>
                  </a:lnTo>
                  <a:lnTo>
                    <a:pt x="764" y="417"/>
                  </a:lnTo>
                  <a:lnTo>
                    <a:pt x="770" y="416"/>
                  </a:lnTo>
                  <a:lnTo>
                    <a:pt x="775" y="414"/>
                  </a:lnTo>
                  <a:lnTo>
                    <a:pt x="780" y="411"/>
                  </a:lnTo>
                  <a:lnTo>
                    <a:pt x="786" y="410"/>
                  </a:lnTo>
                  <a:lnTo>
                    <a:pt x="790" y="408"/>
                  </a:lnTo>
                  <a:lnTo>
                    <a:pt x="796" y="405"/>
                  </a:lnTo>
                  <a:lnTo>
                    <a:pt x="802" y="404"/>
                  </a:lnTo>
                  <a:lnTo>
                    <a:pt x="807" y="402"/>
                  </a:lnTo>
                  <a:lnTo>
                    <a:pt x="813" y="401"/>
                  </a:lnTo>
                  <a:lnTo>
                    <a:pt x="819" y="399"/>
                  </a:lnTo>
                  <a:lnTo>
                    <a:pt x="823" y="398"/>
                  </a:lnTo>
                  <a:lnTo>
                    <a:pt x="829" y="396"/>
                  </a:lnTo>
                  <a:lnTo>
                    <a:pt x="835" y="395"/>
                  </a:lnTo>
                  <a:lnTo>
                    <a:pt x="840" y="392"/>
                  </a:lnTo>
                  <a:lnTo>
                    <a:pt x="846" y="390"/>
                  </a:lnTo>
                  <a:lnTo>
                    <a:pt x="852" y="389"/>
                  </a:lnTo>
                  <a:lnTo>
                    <a:pt x="858" y="386"/>
                  </a:lnTo>
                  <a:lnTo>
                    <a:pt x="859" y="380"/>
                  </a:lnTo>
                  <a:lnTo>
                    <a:pt x="862" y="374"/>
                  </a:lnTo>
                  <a:lnTo>
                    <a:pt x="865" y="369"/>
                  </a:lnTo>
                  <a:lnTo>
                    <a:pt x="870" y="365"/>
                  </a:lnTo>
                  <a:lnTo>
                    <a:pt x="873" y="359"/>
                  </a:lnTo>
                  <a:lnTo>
                    <a:pt x="878" y="354"/>
                  </a:lnTo>
                  <a:lnTo>
                    <a:pt x="881" y="350"/>
                  </a:lnTo>
                  <a:lnTo>
                    <a:pt x="885" y="345"/>
                  </a:lnTo>
                  <a:lnTo>
                    <a:pt x="890" y="341"/>
                  </a:lnTo>
                  <a:lnTo>
                    <a:pt x="894" y="336"/>
                  </a:lnTo>
                  <a:lnTo>
                    <a:pt x="899" y="333"/>
                  </a:lnTo>
                  <a:lnTo>
                    <a:pt x="903" y="328"/>
                  </a:lnTo>
                  <a:lnTo>
                    <a:pt x="909" y="324"/>
                  </a:lnTo>
                  <a:lnTo>
                    <a:pt x="914" y="319"/>
                  </a:lnTo>
                  <a:lnTo>
                    <a:pt x="918" y="316"/>
                  </a:lnTo>
                  <a:lnTo>
                    <a:pt x="924" y="313"/>
                  </a:lnTo>
                  <a:lnTo>
                    <a:pt x="929" y="309"/>
                  </a:lnTo>
                  <a:lnTo>
                    <a:pt x="933" y="304"/>
                  </a:lnTo>
                  <a:lnTo>
                    <a:pt x="938" y="301"/>
                  </a:lnTo>
                  <a:lnTo>
                    <a:pt x="944" y="297"/>
                  </a:lnTo>
                  <a:lnTo>
                    <a:pt x="948" y="292"/>
                  </a:lnTo>
                  <a:lnTo>
                    <a:pt x="953" y="289"/>
                  </a:lnTo>
                  <a:lnTo>
                    <a:pt x="957" y="285"/>
                  </a:lnTo>
                  <a:lnTo>
                    <a:pt x="962" y="280"/>
                  </a:lnTo>
                  <a:lnTo>
                    <a:pt x="966" y="276"/>
                  </a:lnTo>
                  <a:lnTo>
                    <a:pt x="971" y="271"/>
                  </a:lnTo>
                  <a:lnTo>
                    <a:pt x="974" y="267"/>
                  </a:lnTo>
                  <a:lnTo>
                    <a:pt x="979" y="262"/>
                  </a:lnTo>
                  <a:lnTo>
                    <a:pt x="982" y="256"/>
                  </a:lnTo>
                  <a:lnTo>
                    <a:pt x="985" y="252"/>
                  </a:lnTo>
                  <a:lnTo>
                    <a:pt x="989" y="247"/>
                  </a:lnTo>
                  <a:lnTo>
                    <a:pt x="992" y="243"/>
                  </a:lnTo>
                  <a:lnTo>
                    <a:pt x="998" y="240"/>
                  </a:lnTo>
                  <a:lnTo>
                    <a:pt x="1004" y="236"/>
                  </a:lnTo>
                  <a:lnTo>
                    <a:pt x="1010" y="233"/>
                  </a:lnTo>
                  <a:lnTo>
                    <a:pt x="1016" y="232"/>
                  </a:lnTo>
                  <a:lnTo>
                    <a:pt x="1022" y="227"/>
                  </a:lnTo>
                  <a:lnTo>
                    <a:pt x="1028" y="224"/>
                  </a:lnTo>
                  <a:lnTo>
                    <a:pt x="1034" y="220"/>
                  </a:lnTo>
                  <a:lnTo>
                    <a:pt x="1040" y="217"/>
                  </a:lnTo>
                  <a:lnTo>
                    <a:pt x="1045" y="212"/>
                  </a:lnTo>
                  <a:lnTo>
                    <a:pt x="1051" y="206"/>
                  </a:lnTo>
                  <a:lnTo>
                    <a:pt x="1055" y="202"/>
                  </a:lnTo>
                  <a:lnTo>
                    <a:pt x="1061" y="197"/>
                  </a:lnTo>
                  <a:lnTo>
                    <a:pt x="1066" y="193"/>
                  </a:lnTo>
                  <a:lnTo>
                    <a:pt x="1072" y="187"/>
                  </a:lnTo>
                  <a:lnTo>
                    <a:pt x="1077" y="182"/>
                  </a:lnTo>
                  <a:lnTo>
                    <a:pt x="1083" y="178"/>
                  </a:lnTo>
                  <a:lnTo>
                    <a:pt x="1089" y="178"/>
                  </a:lnTo>
                  <a:lnTo>
                    <a:pt x="1093" y="176"/>
                  </a:lnTo>
                  <a:lnTo>
                    <a:pt x="1098" y="175"/>
                  </a:lnTo>
                  <a:lnTo>
                    <a:pt x="1104" y="175"/>
                  </a:lnTo>
                  <a:lnTo>
                    <a:pt x="1108" y="173"/>
                  </a:lnTo>
                  <a:lnTo>
                    <a:pt x="1111" y="170"/>
                  </a:lnTo>
                  <a:lnTo>
                    <a:pt x="1116" y="169"/>
                  </a:lnTo>
                  <a:lnTo>
                    <a:pt x="1120" y="167"/>
                  </a:lnTo>
                  <a:lnTo>
                    <a:pt x="1126" y="161"/>
                  </a:lnTo>
                  <a:lnTo>
                    <a:pt x="1131" y="154"/>
                  </a:lnTo>
                  <a:lnTo>
                    <a:pt x="1134" y="151"/>
                  </a:lnTo>
                  <a:lnTo>
                    <a:pt x="1135" y="146"/>
                  </a:lnTo>
                  <a:lnTo>
                    <a:pt x="1137" y="143"/>
                  </a:lnTo>
                  <a:lnTo>
                    <a:pt x="1140" y="139"/>
                  </a:lnTo>
                  <a:lnTo>
                    <a:pt x="1140" y="134"/>
                  </a:lnTo>
                  <a:lnTo>
                    <a:pt x="1141" y="129"/>
                  </a:lnTo>
                  <a:lnTo>
                    <a:pt x="1141" y="125"/>
                  </a:lnTo>
                  <a:lnTo>
                    <a:pt x="1143" y="120"/>
                  </a:lnTo>
                  <a:lnTo>
                    <a:pt x="1143" y="116"/>
                  </a:lnTo>
                  <a:lnTo>
                    <a:pt x="1144" y="111"/>
                  </a:lnTo>
                  <a:lnTo>
                    <a:pt x="1144" y="105"/>
                  </a:lnTo>
                  <a:lnTo>
                    <a:pt x="1144" y="102"/>
                  </a:lnTo>
                  <a:lnTo>
                    <a:pt x="1144" y="96"/>
                  </a:lnTo>
                  <a:lnTo>
                    <a:pt x="1144" y="92"/>
                  </a:lnTo>
                  <a:lnTo>
                    <a:pt x="1144" y="87"/>
                  </a:lnTo>
                  <a:lnTo>
                    <a:pt x="1144" y="83"/>
                  </a:lnTo>
                  <a:lnTo>
                    <a:pt x="1143" y="78"/>
                  </a:lnTo>
                  <a:lnTo>
                    <a:pt x="1143" y="72"/>
                  </a:lnTo>
                  <a:lnTo>
                    <a:pt x="1141" y="68"/>
                  </a:lnTo>
                  <a:lnTo>
                    <a:pt x="1141" y="65"/>
                  </a:lnTo>
                  <a:lnTo>
                    <a:pt x="1141" y="60"/>
                  </a:lnTo>
                  <a:lnTo>
                    <a:pt x="1141" y="56"/>
                  </a:lnTo>
                  <a:lnTo>
                    <a:pt x="1141" y="53"/>
                  </a:lnTo>
                  <a:lnTo>
                    <a:pt x="1140" y="48"/>
                  </a:lnTo>
                  <a:lnTo>
                    <a:pt x="1135" y="41"/>
                  </a:lnTo>
                  <a:lnTo>
                    <a:pt x="1131" y="34"/>
                  </a:lnTo>
                  <a:lnTo>
                    <a:pt x="1128" y="27"/>
                  </a:lnTo>
                  <a:lnTo>
                    <a:pt x="1128" y="19"/>
                  </a:lnTo>
                  <a:lnTo>
                    <a:pt x="1128" y="16"/>
                  </a:lnTo>
                  <a:lnTo>
                    <a:pt x="1129" y="13"/>
                  </a:lnTo>
                  <a:lnTo>
                    <a:pt x="1132" y="9"/>
                  </a:lnTo>
                  <a:lnTo>
                    <a:pt x="1138" y="7"/>
                  </a:lnTo>
                  <a:lnTo>
                    <a:pt x="1138" y="3"/>
                  </a:lnTo>
                  <a:lnTo>
                    <a:pt x="1140" y="0"/>
                  </a:lnTo>
                  <a:lnTo>
                    <a:pt x="1134" y="1"/>
                  </a:lnTo>
                  <a:lnTo>
                    <a:pt x="1129" y="3"/>
                  </a:lnTo>
                  <a:lnTo>
                    <a:pt x="1126" y="6"/>
                  </a:lnTo>
                  <a:lnTo>
                    <a:pt x="1122" y="7"/>
                  </a:lnTo>
                  <a:lnTo>
                    <a:pt x="1117" y="10"/>
                  </a:lnTo>
                  <a:lnTo>
                    <a:pt x="1114" y="13"/>
                  </a:lnTo>
                  <a:lnTo>
                    <a:pt x="1110" y="16"/>
                  </a:lnTo>
                  <a:lnTo>
                    <a:pt x="1108" y="19"/>
                  </a:lnTo>
                  <a:lnTo>
                    <a:pt x="1101" y="25"/>
                  </a:lnTo>
                  <a:lnTo>
                    <a:pt x="1095" y="33"/>
                  </a:lnTo>
                  <a:lnTo>
                    <a:pt x="1092" y="36"/>
                  </a:lnTo>
                  <a:lnTo>
                    <a:pt x="1090" y="41"/>
                  </a:lnTo>
                  <a:lnTo>
                    <a:pt x="1087" y="44"/>
                  </a:lnTo>
                  <a:lnTo>
                    <a:pt x="1086" y="48"/>
                  </a:lnTo>
                  <a:lnTo>
                    <a:pt x="1080" y="54"/>
                  </a:lnTo>
                  <a:lnTo>
                    <a:pt x="1074" y="62"/>
                  </a:lnTo>
                  <a:lnTo>
                    <a:pt x="1068" y="68"/>
                  </a:lnTo>
                  <a:lnTo>
                    <a:pt x="1061" y="75"/>
                  </a:lnTo>
                  <a:lnTo>
                    <a:pt x="1058" y="78"/>
                  </a:lnTo>
                  <a:lnTo>
                    <a:pt x="1054" y="80"/>
                  </a:lnTo>
                  <a:lnTo>
                    <a:pt x="1051" y="83"/>
                  </a:lnTo>
                  <a:lnTo>
                    <a:pt x="1046" y="86"/>
                  </a:lnTo>
                  <a:lnTo>
                    <a:pt x="1043" y="89"/>
                  </a:lnTo>
                  <a:lnTo>
                    <a:pt x="1039" y="92"/>
                  </a:lnTo>
                  <a:lnTo>
                    <a:pt x="1034" y="93"/>
                  </a:lnTo>
                  <a:lnTo>
                    <a:pt x="1031" y="96"/>
                  </a:lnTo>
                  <a:lnTo>
                    <a:pt x="1024" y="99"/>
                  </a:lnTo>
                  <a:lnTo>
                    <a:pt x="1021" y="105"/>
                  </a:lnTo>
                  <a:lnTo>
                    <a:pt x="1016" y="110"/>
                  </a:lnTo>
                  <a:lnTo>
                    <a:pt x="1013" y="116"/>
                  </a:lnTo>
                  <a:lnTo>
                    <a:pt x="1009" y="120"/>
                  </a:lnTo>
                  <a:lnTo>
                    <a:pt x="1004" y="125"/>
                  </a:lnTo>
                  <a:lnTo>
                    <a:pt x="1001" y="125"/>
                  </a:lnTo>
                  <a:lnTo>
                    <a:pt x="998" y="126"/>
                  </a:lnTo>
                  <a:lnTo>
                    <a:pt x="995" y="126"/>
                  </a:lnTo>
                  <a:lnTo>
                    <a:pt x="992" y="126"/>
                  </a:lnTo>
                  <a:lnTo>
                    <a:pt x="988" y="123"/>
                  </a:lnTo>
                  <a:lnTo>
                    <a:pt x="983" y="122"/>
                  </a:lnTo>
                  <a:lnTo>
                    <a:pt x="979" y="120"/>
                  </a:lnTo>
                  <a:lnTo>
                    <a:pt x="974" y="120"/>
                  </a:lnTo>
                  <a:lnTo>
                    <a:pt x="969" y="119"/>
                  </a:lnTo>
                  <a:lnTo>
                    <a:pt x="965" y="119"/>
                  </a:lnTo>
                  <a:lnTo>
                    <a:pt x="960" y="119"/>
                  </a:lnTo>
                  <a:lnTo>
                    <a:pt x="957" y="120"/>
                  </a:lnTo>
                  <a:lnTo>
                    <a:pt x="953" y="120"/>
                  </a:lnTo>
                  <a:lnTo>
                    <a:pt x="948" y="122"/>
                  </a:lnTo>
                  <a:lnTo>
                    <a:pt x="945" y="123"/>
                  </a:lnTo>
                  <a:lnTo>
                    <a:pt x="941" y="126"/>
                  </a:lnTo>
                  <a:lnTo>
                    <a:pt x="936" y="128"/>
                  </a:lnTo>
                  <a:lnTo>
                    <a:pt x="933" y="131"/>
                  </a:lnTo>
                  <a:lnTo>
                    <a:pt x="929" y="134"/>
                  </a:lnTo>
                  <a:lnTo>
                    <a:pt x="926" y="137"/>
                  </a:lnTo>
                  <a:lnTo>
                    <a:pt x="918" y="143"/>
                  </a:lnTo>
                  <a:lnTo>
                    <a:pt x="912" y="149"/>
                  </a:lnTo>
                  <a:lnTo>
                    <a:pt x="909" y="152"/>
                  </a:lnTo>
                  <a:lnTo>
                    <a:pt x="906" y="155"/>
                  </a:lnTo>
                  <a:lnTo>
                    <a:pt x="903" y="160"/>
                  </a:lnTo>
                  <a:lnTo>
                    <a:pt x="900" y="164"/>
                  </a:lnTo>
                  <a:lnTo>
                    <a:pt x="897" y="167"/>
                  </a:lnTo>
                  <a:lnTo>
                    <a:pt x="896" y="172"/>
                  </a:lnTo>
                  <a:lnTo>
                    <a:pt x="893" y="175"/>
                  </a:lnTo>
                  <a:lnTo>
                    <a:pt x="890" y="179"/>
                  </a:lnTo>
                  <a:lnTo>
                    <a:pt x="888" y="182"/>
                  </a:lnTo>
                  <a:lnTo>
                    <a:pt x="887" y="187"/>
                  </a:lnTo>
                  <a:lnTo>
                    <a:pt x="884" y="190"/>
                  </a:lnTo>
                  <a:lnTo>
                    <a:pt x="884" y="193"/>
                  </a:lnTo>
                  <a:lnTo>
                    <a:pt x="876" y="196"/>
                  </a:lnTo>
                  <a:lnTo>
                    <a:pt x="870" y="199"/>
                  </a:lnTo>
                  <a:lnTo>
                    <a:pt x="865" y="203"/>
                  </a:lnTo>
                  <a:lnTo>
                    <a:pt x="859" y="208"/>
                  </a:lnTo>
                  <a:lnTo>
                    <a:pt x="855" y="212"/>
                  </a:lnTo>
                  <a:lnTo>
                    <a:pt x="850" y="217"/>
                  </a:lnTo>
                  <a:lnTo>
                    <a:pt x="846" y="221"/>
                  </a:lnTo>
                  <a:lnTo>
                    <a:pt x="841" y="226"/>
                  </a:lnTo>
                  <a:lnTo>
                    <a:pt x="837" y="230"/>
                  </a:lnTo>
                  <a:lnTo>
                    <a:pt x="831" y="235"/>
                  </a:lnTo>
                  <a:lnTo>
                    <a:pt x="826" y="238"/>
                  </a:lnTo>
                  <a:lnTo>
                    <a:pt x="820" y="243"/>
                  </a:lnTo>
                  <a:lnTo>
                    <a:pt x="814" y="244"/>
                  </a:lnTo>
                  <a:lnTo>
                    <a:pt x="808" y="247"/>
                  </a:lnTo>
                  <a:lnTo>
                    <a:pt x="804" y="247"/>
                  </a:lnTo>
                  <a:lnTo>
                    <a:pt x="801" y="247"/>
                  </a:lnTo>
                  <a:lnTo>
                    <a:pt x="796" y="247"/>
                  </a:lnTo>
                  <a:lnTo>
                    <a:pt x="793" y="247"/>
                  </a:lnTo>
                  <a:lnTo>
                    <a:pt x="786" y="249"/>
                  </a:lnTo>
                  <a:lnTo>
                    <a:pt x="780" y="250"/>
                  </a:lnTo>
                  <a:lnTo>
                    <a:pt x="772" y="252"/>
                  </a:lnTo>
                  <a:lnTo>
                    <a:pt x="766" y="255"/>
                  </a:lnTo>
                  <a:lnTo>
                    <a:pt x="760" y="256"/>
                  </a:lnTo>
                  <a:lnTo>
                    <a:pt x="752" y="258"/>
                  </a:lnTo>
                  <a:lnTo>
                    <a:pt x="746" y="261"/>
                  </a:lnTo>
                  <a:lnTo>
                    <a:pt x="740" y="264"/>
                  </a:lnTo>
                  <a:lnTo>
                    <a:pt x="733" y="267"/>
                  </a:lnTo>
                  <a:lnTo>
                    <a:pt x="727" y="270"/>
                  </a:lnTo>
                  <a:lnTo>
                    <a:pt x="719" y="271"/>
                  </a:lnTo>
                  <a:lnTo>
                    <a:pt x="713" y="276"/>
                  </a:lnTo>
                  <a:lnTo>
                    <a:pt x="709" y="279"/>
                  </a:lnTo>
                  <a:lnTo>
                    <a:pt x="701" y="282"/>
                  </a:lnTo>
                  <a:lnTo>
                    <a:pt x="695" y="286"/>
                  </a:lnTo>
                  <a:lnTo>
                    <a:pt x="691" y="291"/>
                  </a:lnTo>
                  <a:lnTo>
                    <a:pt x="685" y="294"/>
                  </a:lnTo>
                  <a:lnTo>
                    <a:pt x="678" y="298"/>
                  </a:lnTo>
                  <a:lnTo>
                    <a:pt x="672" y="301"/>
                  </a:lnTo>
                  <a:lnTo>
                    <a:pt x="668" y="307"/>
                  </a:lnTo>
                  <a:lnTo>
                    <a:pt x="662" y="310"/>
                  </a:lnTo>
                  <a:lnTo>
                    <a:pt x="657" y="316"/>
                  </a:lnTo>
                  <a:lnTo>
                    <a:pt x="651" y="321"/>
                  </a:lnTo>
                  <a:lnTo>
                    <a:pt x="648" y="327"/>
                  </a:lnTo>
                  <a:lnTo>
                    <a:pt x="644" y="331"/>
                  </a:lnTo>
                  <a:lnTo>
                    <a:pt x="639" y="337"/>
                  </a:lnTo>
                  <a:lnTo>
                    <a:pt x="635" y="344"/>
                  </a:lnTo>
                  <a:lnTo>
                    <a:pt x="632" y="350"/>
                  </a:lnTo>
                  <a:lnTo>
                    <a:pt x="627" y="356"/>
                  </a:lnTo>
                  <a:lnTo>
                    <a:pt x="626" y="363"/>
                  </a:lnTo>
                  <a:lnTo>
                    <a:pt x="621" y="369"/>
                  </a:lnTo>
                  <a:lnTo>
                    <a:pt x="620" y="377"/>
                  </a:lnTo>
                  <a:lnTo>
                    <a:pt x="615" y="380"/>
                  </a:lnTo>
                  <a:lnTo>
                    <a:pt x="612" y="383"/>
                  </a:lnTo>
                  <a:lnTo>
                    <a:pt x="608" y="384"/>
                  </a:lnTo>
                  <a:lnTo>
                    <a:pt x="603" y="387"/>
                  </a:lnTo>
                  <a:lnTo>
                    <a:pt x="599" y="390"/>
                  </a:lnTo>
                  <a:lnTo>
                    <a:pt x="594" y="392"/>
                  </a:lnTo>
                  <a:lnTo>
                    <a:pt x="591" y="395"/>
                  </a:lnTo>
                  <a:lnTo>
                    <a:pt x="587" y="396"/>
                  </a:lnTo>
                  <a:lnTo>
                    <a:pt x="582" y="398"/>
                  </a:lnTo>
                  <a:lnTo>
                    <a:pt x="577" y="401"/>
                  </a:lnTo>
                  <a:lnTo>
                    <a:pt x="573" y="402"/>
                  </a:lnTo>
                  <a:lnTo>
                    <a:pt x="568" y="404"/>
                  </a:lnTo>
                  <a:lnTo>
                    <a:pt x="564" y="405"/>
                  </a:lnTo>
                  <a:lnTo>
                    <a:pt x="559" y="408"/>
                  </a:lnTo>
                  <a:lnTo>
                    <a:pt x="556" y="410"/>
                  </a:lnTo>
                  <a:lnTo>
                    <a:pt x="552" y="411"/>
                  </a:lnTo>
                  <a:lnTo>
                    <a:pt x="547" y="414"/>
                  </a:lnTo>
                  <a:lnTo>
                    <a:pt x="543" y="416"/>
                  </a:lnTo>
                  <a:lnTo>
                    <a:pt x="538" y="417"/>
                  </a:lnTo>
                  <a:lnTo>
                    <a:pt x="535" y="420"/>
                  </a:lnTo>
                  <a:lnTo>
                    <a:pt x="532" y="422"/>
                  </a:lnTo>
                  <a:lnTo>
                    <a:pt x="528" y="425"/>
                  </a:lnTo>
                  <a:lnTo>
                    <a:pt x="525" y="428"/>
                  </a:lnTo>
                  <a:lnTo>
                    <a:pt x="522" y="432"/>
                  </a:lnTo>
                  <a:lnTo>
                    <a:pt x="519" y="435"/>
                  </a:lnTo>
                  <a:lnTo>
                    <a:pt x="516" y="440"/>
                  </a:lnTo>
                  <a:lnTo>
                    <a:pt x="513" y="443"/>
                  </a:lnTo>
                  <a:lnTo>
                    <a:pt x="511" y="448"/>
                  </a:lnTo>
                  <a:lnTo>
                    <a:pt x="508" y="452"/>
                  </a:lnTo>
                  <a:lnTo>
                    <a:pt x="507" y="458"/>
                  </a:lnTo>
                  <a:lnTo>
                    <a:pt x="505" y="464"/>
                  </a:lnTo>
                  <a:lnTo>
                    <a:pt x="505" y="470"/>
                  </a:lnTo>
                  <a:lnTo>
                    <a:pt x="499" y="476"/>
                  </a:lnTo>
                  <a:lnTo>
                    <a:pt x="493" y="482"/>
                  </a:lnTo>
                  <a:lnTo>
                    <a:pt x="485" y="485"/>
                  </a:lnTo>
                  <a:lnTo>
                    <a:pt x="478" y="491"/>
                  </a:lnTo>
                  <a:lnTo>
                    <a:pt x="475" y="491"/>
                  </a:lnTo>
                  <a:lnTo>
                    <a:pt x="470" y="493"/>
                  </a:lnTo>
                  <a:lnTo>
                    <a:pt x="466" y="494"/>
                  </a:lnTo>
                  <a:lnTo>
                    <a:pt x="463" y="496"/>
                  </a:lnTo>
                  <a:lnTo>
                    <a:pt x="458" y="497"/>
                  </a:lnTo>
                  <a:lnTo>
                    <a:pt x="455" y="499"/>
                  </a:lnTo>
                  <a:lnTo>
                    <a:pt x="451" y="499"/>
                  </a:lnTo>
                  <a:lnTo>
                    <a:pt x="446" y="500"/>
                  </a:lnTo>
                  <a:lnTo>
                    <a:pt x="442" y="502"/>
                  </a:lnTo>
                  <a:lnTo>
                    <a:pt x="437" y="503"/>
                  </a:lnTo>
                  <a:lnTo>
                    <a:pt x="433" y="503"/>
                  </a:lnTo>
                  <a:lnTo>
                    <a:pt x="430" y="505"/>
                  </a:lnTo>
                  <a:lnTo>
                    <a:pt x="424" y="505"/>
                  </a:lnTo>
                  <a:lnTo>
                    <a:pt x="421" y="506"/>
                  </a:lnTo>
                  <a:lnTo>
                    <a:pt x="416" y="508"/>
                  </a:lnTo>
                  <a:lnTo>
                    <a:pt x="413" y="511"/>
                  </a:lnTo>
                  <a:lnTo>
                    <a:pt x="409" y="511"/>
                  </a:lnTo>
                  <a:lnTo>
                    <a:pt x="404" y="512"/>
                  </a:lnTo>
                  <a:lnTo>
                    <a:pt x="400" y="515"/>
                  </a:lnTo>
                  <a:lnTo>
                    <a:pt x="397" y="517"/>
                  </a:lnTo>
                  <a:lnTo>
                    <a:pt x="389" y="523"/>
                  </a:lnTo>
                  <a:lnTo>
                    <a:pt x="383" y="529"/>
                  </a:lnTo>
                  <a:lnTo>
                    <a:pt x="378" y="529"/>
                  </a:lnTo>
                  <a:lnTo>
                    <a:pt x="375" y="529"/>
                  </a:lnTo>
                  <a:lnTo>
                    <a:pt x="371" y="529"/>
                  </a:lnTo>
                  <a:lnTo>
                    <a:pt x="368" y="529"/>
                  </a:lnTo>
                  <a:lnTo>
                    <a:pt x="363" y="524"/>
                  </a:lnTo>
                  <a:lnTo>
                    <a:pt x="360" y="518"/>
                  </a:lnTo>
                  <a:lnTo>
                    <a:pt x="359" y="512"/>
                  </a:lnTo>
                  <a:lnTo>
                    <a:pt x="359" y="506"/>
                  </a:lnTo>
                  <a:lnTo>
                    <a:pt x="357" y="500"/>
                  </a:lnTo>
                  <a:lnTo>
                    <a:pt x="357" y="494"/>
                  </a:lnTo>
                  <a:lnTo>
                    <a:pt x="357" y="488"/>
                  </a:lnTo>
                  <a:lnTo>
                    <a:pt x="359" y="482"/>
                  </a:lnTo>
                  <a:lnTo>
                    <a:pt x="359" y="476"/>
                  </a:lnTo>
                  <a:lnTo>
                    <a:pt x="359" y="470"/>
                  </a:lnTo>
                  <a:lnTo>
                    <a:pt x="359" y="464"/>
                  </a:lnTo>
                  <a:lnTo>
                    <a:pt x="359" y="458"/>
                  </a:lnTo>
                  <a:lnTo>
                    <a:pt x="356" y="454"/>
                  </a:lnTo>
                  <a:lnTo>
                    <a:pt x="356" y="448"/>
                  </a:lnTo>
                  <a:lnTo>
                    <a:pt x="351" y="443"/>
                  </a:lnTo>
                  <a:lnTo>
                    <a:pt x="348" y="440"/>
                  </a:lnTo>
                  <a:lnTo>
                    <a:pt x="347" y="435"/>
                  </a:lnTo>
                  <a:lnTo>
                    <a:pt x="347" y="429"/>
                  </a:lnTo>
                  <a:lnTo>
                    <a:pt x="345" y="425"/>
                  </a:lnTo>
                  <a:lnTo>
                    <a:pt x="345" y="420"/>
                  </a:lnTo>
                  <a:lnTo>
                    <a:pt x="344" y="416"/>
                  </a:lnTo>
                  <a:lnTo>
                    <a:pt x="344" y="411"/>
                  </a:lnTo>
                  <a:lnTo>
                    <a:pt x="342" y="407"/>
                  </a:lnTo>
                  <a:lnTo>
                    <a:pt x="342" y="402"/>
                  </a:lnTo>
                  <a:lnTo>
                    <a:pt x="339" y="398"/>
                  </a:lnTo>
                  <a:lnTo>
                    <a:pt x="338" y="395"/>
                  </a:lnTo>
                  <a:lnTo>
                    <a:pt x="335" y="390"/>
                  </a:lnTo>
                  <a:lnTo>
                    <a:pt x="332" y="389"/>
                  </a:lnTo>
                  <a:lnTo>
                    <a:pt x="329" y="386"/>
                  </a:lnTo>
                  <a:lnTo>
                    <a:pt x="324" y="384"/>
                  </a:lnTo>
                  <a:lnTo>
                    <a:pt x="318" y="383"/>
                  </a:lnTo>
                  <a:lnTo>
                    <a:pt x="314" y="383"/>
                  </a:lnTo>
                  <a:lnTo>
                    <a:pt x="309" y="384"/>
                  </a:lnTo>
                  <a:lnTo>
                    <a:pt x="305" y="384"/>
                  </a:lnTo>
                  <a:lnTo>
                    <a:pt x="302" y="384"/>
                  </a:lnTo>
                  <a:lnTo>
                    <a:pt x="299" y="386"/>
                  </a:lnTo>
                  <a:lnTo>
                    <a:pt x="291" y="384"/>
                  </a:lnTo>
                  <a:lnTo>
                    <a:pt x="286" y="383"/>
                  </a:lnTo>
                  <a:lnTo>
                    <a:pt x="280" y="380"/>
                  </a:lnTo>
                  <a:lnTo>
                    <a:pt x="277" y="377"/>
                  </a:lnTo>
                  <a:lnTo>
                    <a:pt x="274" y="371"/>
                  </a:lnTo>
                  <a:lnTo>
                    <a:pt x="270" y="368"/>
                  </a:lnTo>
                  <a:lnTo>
                    <a:pt x="267" y="362"/>
                  </a:lnTo>
                  <a:lnTo>
                    <a:pt x="262" y="357"/>
                  </a:lnTo>
                  <a:lnTo>
                    <a:pt x="259" y="353"/>
                  </a:lnTo>
                  <a:lnTo>
                    <a:pt x="255" y="348"/>
                  </a:lnTo>
                  <a:lnTo>
                    <a:pt x="250" y="344"/>
                  </a:lnTo>
                  <a:lnTo>
                    <a:pt x="246" y="341"/>
                  </a:lnTo>
                  <a:lnTo>
                    <a:pt x="240" y="337"/>
                  </a:lnTo>
                  <a:lnTo>
                    <a:pt x="235" y="337"/>
                  </a:lnTo>
                  <a:lnTo>
                    <a:pt x="228" y="333"/>
                  </a:lnTo>
                  <a:lnTo>
                    <a:pt x="223" y="328"/>
                  </a:lnTo>
                  <a:lnTo>
                    <a:pt x="219" y="324"/>
                  </a:lnTo>
                  <a:lnTo>
                    <a:pt x="217" y="319"/>
                  </a:lnTo>
                  <a:lnTo>
                    <a:pt x="214" y="313"/>
                  </a:lnTo>
                  <a:lnTo>
                    <a:pt x="213" y="309"/>
                  </a:lnTo>
                  <a:lnTo>
                    <a:pt x="211" y="303"/>
                  </a:lnTo>
                  <a:lnTo>
                    <a:pt x="211" y="298"/>
                  </a:lnTo>
                  <a:lnTo>
                    <a:pt x="210" y="294"/>
                  </a:lnTo>
                  <a:lnTo>
                    <a:pt x="207" y="289"/>
                  </a:lnTo>
                  <a:lnTo>
                    <a:pt x="205" y="285"/>
                  </a:lnTo>
                  <a:lnTo>
                    <a:pt x="202" y="282"/>
                  </a:lnTo>
                  <a:lnTo>
                    <a:pt x="197" y="279"/>
                  </a:lnTo>
                  <a:lnTo>
                    <a:pt x="191" y="279"/>
                  </a:lnTo>
                  <a:lnTo>
                    <a:pt x="188" y="277"/>
                  </a:lnTo>
                  <a:lnTo>
                    <a:pt x="185" y="279"/>
                  </a:lnTo>
                  <a:lnTo>
                    <a:pt x="181" y="279"/>
                  </a:lnTo>
                  <a:lnTo>
                    <a:pt x="178" y="280"/>
                  </a:lnTo>
                  <a:lnTo>
                    <a:pt x="172" y="279"/>
                  </a:lnTo>
                  <a:lnTo>
                    <a:pt x="167" y="277"/>
                  </a:lnTo>
                  <a:lnTo>
                    <a:pt x="164" y="274"/>
                  </a:lnTo>
                  <a:lnTo>
                    <a:pt x="160" y="271"/>
                  </a:lnTo>
                  <a:lnTo>
                    <a:pt x="154" y="264"/>
                  </a:lnTo>
                  <a:lnTo>
                    <a:pt x="146" y="258"/>
                  </a:lnTo>
                  <a:lnTo>
                    <a:pt x="142" y="253"/>
                  </a:lnTo>
                  <a:lnTo>
                    <a:pt x="139" y="250"/>
                  </a:lnTo>
                  <a:lnTo>
                    <a:pt x="136" y="247"/>
                  </a:lnTo>
                  <a:lnTo>
                    <a:pt x="131" y="246"/>
                  </a:lnTo>
                  <a:lnTo>
                    <a:pt x="127" y="244"/>
                  </a:lnTo>
                  <a:lnTo>
                    <a:pt x="122" y="243"/>
                  </a:lnTo>
                  <a:lnTo>
                    <a:pt x="116" y="243"/>
                  </a:lnTo>
                  <a:lnTo>
                    <a:pt x="110" y="244"/>
                  </a:lnTo>
                  <a:lnTo>
                    <a:pt x="104" y="243"/>
                  </a:lnTo>
                  <a:lnTo>
                    <a:pt x="99" y="241"/>
                  </a:lnTo>
                  <a:lnTo>
                    <a:pt x="96" y="238"/>
                  </a:lnTo>
                  <a:lnTo>
                    <a:pt x="92" y="236"/>
                  </a:lnTo>
                  <a:lnTo>
                    <a:pt x="84" y="230"/>
                  </a:lnTo>
                  <a:lnTo>
                    <a:pt x="78" y="224"/>
                  </a:lnTo>
                  <a:lnTo>
                    <a:pt x="74" y="220"/>
                  </a:lnTo>
                  <a:lnTo>
                    <a:pt x="71" y="218"/>
                  </a:lnTo>
                  <a:lnTo>
                    <a:pt x="68" y="215"/>
                  </a:lnTo>
                  <a:lnTo>
                    <a:pt x="65" y="212"/>
                  </a:lnTo>
                  <a:lnTo>
                    <a:pt x="60" y="211"/>
                  </a:lnTo>
                  <a:lnTo>
                    <a:pt x="56" y="209"/>
                  </a:lnTo>
                  <a:lnTo>
                    <a:pt x="50" y="208"/>
                  </a:lnTo>
                  <a:lnTo>
                    <a:pt x="45" y="208"/>
                  </a:lnTo>
                  <a:lnTo>
                    <a:pt x="41" y="206"/>
                  </a:lnTo>
                  <a:lnTo>
                    <a:pt x="35" y="203"/>
                  </a:lnTo>
                  <a:lnTo>
                    <a:pt x="30" y="200"/>
                  </a:lnTo>
                  <a:lnTo>
                    <a:pt x="26" y="197"/>
                  </a:lnTo>
                  <a:lnTo>
                    <a:pt x="20" y="193"/>
                  </a:lnTo>
                  <a:lnTo>
                    <a:pt x="17" y="190"/>
                  </a:lnTo>
                  <a:lnTo>
                    <a:pt x="14" y="187"/>
                  </a:lnTo>
                  <a:lnTo>
                    <a:pt x="14" y="184"/>
                  </a:lnTo>
                  <a:lnTo>
                    <a:pt x="9" y="202"/>
                  </a:lnTo>
                  <a:close/>
                </a:path>
              </a:pathLst>
            </a:custGeom>
            <a:solidFill>
              <a:srgbClr val="FFA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138"/>
            <p:cNvSpPr>
              <a:spLocks/>
            </p:cNvSpPr>
            <p:nvPr/>
          </p:nvSpPr>
          <p:spPr bwMode="auto">
            <a:xfrm>
              <a:off x="288" y="1969"/>
              <a:ext cx="246" cy="176"/>
            </a:xfrm>
            <a:custGeom>
              <a:avLst/>
              <a:gdLst>
                <a:gd name="T0" fmla="*/ 29 w 494"/>
                <a:gd name="T1" fmla="*/ 12 h 353"/>
                <a:gd name="T2" fmla="*/ 28 w 494"/>
                <a:gd name="T3" fmla="*/ 11 h 353"/>
                <a:gd name="T4" fmla="*/ 27 w 494"/>
                <a:gd name="T5" fmla="*/ 11 h 353"/>
                <a:gd name="T6" fmla="*/ 26 w 494"/>
                <a:gd name="T7" fmla="*/ 10 h 353"/>
                <a:gd name="T8" fmla="*/ 25 w 494"/>
                <a:gd name="T9" fmla="*/ 8 h 353"/>
                <a:gd name="T10" fmla="*/ 23 w 494"/>
                <a:gd name="T11" fmla="*/ 7 h 353"/>
                <a:gd name="T12" fmla="*/ 21 w 494"/>
                <a:gd name="T13" fmla="*/ 8 h 353"/>
                <a:gd name="T14" fmla="*/ 19 w 494"/>
                <a:gd name="T15" fmla="*/ 7 h 353"/>
                <a:gd name="T16" fmla="*/ 18 w 494"/>
                <a:gd name="T17" fmla="*/ 6 h 353"/>
                <a:gd name="T18" fmla="*/ 16 w 494"/>
                <a:gd name="T19" fmla="*/ 5 h 353"/>
                <a:gd name="T20" fmla="*/ 15 w 494"/>
                <a:gd name="T21" fmla="*/ 4 h 353"/>
                <a:gd name="T22" fmla="*/ 13 w 494"/>
                <a:gd name="T23" fmla="*/ 3 h 353"/>
                <a:gd name="T24" fmla="*/ 12 w 494"/>
                <a:gd name="T25" fmla="*/ 3 h 353"/>
                <a:gd name="T26" fmla="*/ 10 w 494"/>
                <a:gd name="T27" fmla="*/ 3 h 353"/>
                <a:gd name="T28" fmla="*/ 9 w 494"/>
                <a:gd name="T29" fmla="*/ 3 h 353"/>
                <a:gd name="T30" fmla="*/ 7 w 494"/>
                <a:gd name="T31" fmla="*/ 2 h 353"/>
                <a:gd name="T32" fmla="*/ 5 w 494"/>
                <a:gd name="T33" fmla="*/ 1 h 353"/>
                <a:gd name="T34" fmla="*/ 3 w 494"/>
                <a:gd name="T35" fmla="*/ 1 h 353"/>
                <a:gd name="T36" fmla="*/ 1 w 494"/>
                <a:gd name="T37" fmla="*/ 0 h 353"/>
                <a:gd name="T38" fmla="*/ 0 w 494"/>
                <a:gd name="T39" fmla="*/ 0 h 353"/>
                <a:gd name="T40" fmla="*/ 0 w 494"/>
                <a:gd name="T41" fmla="*/ 1 h 353"/>
                <a:gd name="T42" fmla="*/ 0 w 494"/>
                <a:gd name="T43" fmla="*/ 2 h 353"/>
                <a:gd name="T44" fmla="*/ 0 w 494"/>
                <a:gd name="T45" fmla="*/ 4 h 353"/>
                <a:gd name="T46" fmla="*/ 1 w 494"/>
                <a:gd name="T47" fmla="*/ 6 h 353"/>
                <a:gd name="T48" fmla="*/ 1 w 494"/>
                <a:gd name="T49" fmla="*/ 7 h 353"/>
                <a:gd name="T50" fmla="*/ 1 w 494"/>
                <a:gd name="T51" fmla="*/ 9 h 353"/>
                <a:gd name="T52" fmla="*/ 1 w 494"/>
                <a:gd name="T53" fmla="*/ 11 h 353"/>
                <a:gd name="T54" fmla="*/ 0 w 494"/>
                <a:gd name="T55" fmla="*/ 13 h 353"/>
                <a:gd name="T56" fmla="*/ 1 w 494"/>
                <a:gd name="T57" fmla="*/ 14 h 353"/>
                <a:gd name="T58" fmla="*/ 2 w 494"/>
                <a:gd name="T59" fmla="*/ 14 h 353"/>
                <a:gd name="T60" fmla="*/ 4 w 494"/>
                <a:gd name="T61" fmla="*/ 14 h 353"/>
                <a:gd name="T62" fmla="*/ 6 w 494"/>
                <a:gd name="T63" fmla="*/ 15 h 353"/>
                <a:gd name="T64" fmla="*/ 9 w 494"/>
                <a:gd name="T65" fmla="*/ 16 h 353"/>
                <a:gd name="T66" fmla="*/ 11 w 494"/>
                <a:gd name="T67" fmla="*/ 16 h 353"/>
                <a:gd name="T68" fmla="*/ 12 w 494"/>
                <a:gd name="T69" fmla="*/ 16 h 353"/>
                <a:gd name="T70" fmla="*/ 14 w 494"/>
                <a:gd name="T71" fmla="*/ 17 h 353"/>
                <a:gd name="T72" fmla="*/ 15 w 494"/>
                <a:gd name="T73" fmla="*/ 18 h 353"/>
                <a:gd name="T74" fmla="*/ 16 w 494"/>
                <a:gd name="T75" fmla="*/ 20 h 353"/>
                <a:gd name="T76" fmla="*/ 18 w 494"/>
                <a:gd name="T77" fmla="*/ 20 h 353"/>
                <a:gd name="T78" fmla="*/ 20 w 494"/>
                <a:gd name="T79" fmla="*/ 20 h 353"/>
                <a:gd name="T80" fmla="*/ 21 w 494"/>
                <a:gd name="T81" fmla="*/ 21 h 353"/>
                <a:gd name="T82" fmla="*/ 22 w 494"/>
                <a:gd name="T83" fmla="*/ 22 h 353"/>
                <a:gd name="T84" fmla="*/ 24 w 494"/>
                <a:gd name="T85" fmla="*/ 21 h 353"/>
                <a:gd name="T86" fmla="*/ 26 w 494"/>
                <a:gd name="T87" fmla="*/ 21 h 353"/>
                <a:gd name="T88" fmla="*/ 28 w 494"/>
                <a:gd name="T89" fmla="*/ 21 h 353"/>
                <a:gd name="T90" fmla="*/ 29 w 494"/>
                <a:gd name="T91" fmla="*/ 20 h 353"/>
                <a:gd name="T92" fmla="*/ 29 w 494"/>
                <a:gd name="T93" fmla="*/ 18 h 353"/>
                <a:gd name="T94" fmla="*/ 29 w 494"/>
                <a:gd name="T95" fmla="*/ 17 h 353"/>
                <a:gd name="T96" fmla="*/ 30 w 494"/>
                <a:gd name="T97" fmla="*/ 16 h 353"/>
                <a:gd name="T98" fmla="*/ 30 w 494"/>
                <a:gd name="T99" fmla="*/ 15 h 353"/>
                <a:gd name="T100" fmla="*/ 30 w 494"/>
                <a:gd name="T101" fmla="*/ 15 h 3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94"/>
                <a:gd name="T154" fmla="*/ 0 h 353"/>
                <a:gd name="T155" fmla="*/ 494 w 494"/>
                <a:gd name="T156" fmla="*/ 353 h 3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94" h="353">
                  <a:moveTo>
                    <a:pt x="482" y="225"/>
                  </a:moveTo>
                  <a:lnTo>
                    <a:pt x="480" y="220"/>
                  </a:lnTo>
                  <a:lnTo>
                    <a:pt x="480" y="216"/>
                  </a:lnTo>
                  <a:lnTo>
                    <a:pt x="477" y="209"/>
                  </a:lnTo>
                  <a:lnTo>
                    <a:pt x="475" y="205"/>
                  </a:lnTo>
                  <a:lnTo>
                    <a:pt x="474" y="200"/>
                  </a:lnTo>
                  <a:lnTo>
                    <a:pt x="471" y="197"/>
                  </a:lnTo>
                  <a:lnTo>
                    <a:pt x="468" y="193"/>
                  </a:lnTo>
                  <a:lnTo>
                    <a:pt x="465" y="190"/>
                  </a:lnTo>
                  <a:lnTo>
                    <a:pt x="460" y="187"/>
                  </a:lnTo>
                  <a:lnTo>
                    <a:pt x="456" y="184"/>
                  </a:lnTo>
                  <a:lnTo>
                    <a:pt x="451" y="182"/>
                  </a:lnTo>
                  <a:lnTo>
                    <a:pt x="448" y="181"/>
                  </a:lnTo>
                  <a:lnTo>
                    <a:pt x="442" y="179"/>
                  </a:lnTo>
                  <a:lnTo>
                    <a:pt x="438" y="179"/>
                  </a:lnTo>
                  <a:lnTo>
                    <a:pt x="432" y="179"/>
                  </a:lnTo>
                  <a:lnTo>
                    <a:pt x="427" y="181"/>
                  </a:lnTo>
                  <a:lnTo>
                    <a:pt x="426" y="173"/>
                  </a:lnTo>
                  <a:lnTo>
                    <a:pt x="424" y="166"/>
                  </a:lnTo>
                  <a:lnTo>
                    <a:pt x="421" y="160"/>
                  </a:lnTo>
                  <a:lnTo>
                    <a:pt x="418" y="155"/>
                  </a:lnTo>
                  <a:lnTo>
                    <a:pt x="414" y="149"/>
                  </a:lnTo>
                  <a:lnTo>
                    <a:pt x="411" y="143"/>
                  </a:lnTo>
                  <a:lnTo>
                    <a:pt x="406" y="139"/>
                  </a:lnTo>
                  <a:lnTo>
                    <a:pt x="403" y="136"/>
                  </a:lnTo>
                  <a:lnTo>
                    <a:pt x="397" y="131"/>
                  </a:lnTo>
                  <a:lnTo>
                    <a:pt x="393" y="128"/>
                  </a:lnTo>
                  <a:lnTo>
                    <a:pt x="387" y="127"/>
                  </a:lnTo>
                  <a:lnTo>
                    <a:pt x="380" y="125"/>
                  </a:lnTo>
                  <a:lnTo>
                    <a:pt x="374" y="124"/>
                  </a:lnTo>
                  <a:lnTo>
                    <a:pt x="368" y="125"/>
                  </a:lnTo>
                  <a:lnTo>
                    <a:pt x="362" y="127"/>
                  </a:lnTo>
                  <a:lnTo>
                    <a:pt x="355" y="128"/>
                  </a:lnTo>
                  <a:lnTo>
                    <a:pt x="352" y="128"/>
                  </a:lnTo>
                  <a:lnTo>
                    <a:pt x="349" y="128"/>
                  </a:lnTo>
                  <a:lnTo>
                    <a:pt x="343" y="127"/>
                  </a:lnTo>
                  <a:lnTo>
                    <a:pt x="337" y="125"/>
                  </a:lnTo>
                  <a:lnTo>
                    <a:pt x="331" y="124"/>
                  </a:lnTo>
                  <a:lnTo>
                    <a:pt x="326" y="121"/>
                  </a:lnTo>
                  <a:lnTo>
                    <a:pt x="320" y="119"/>
                  </a:lnTo>
                  <a:lnTo>
                    <a:pt x="316" y="116"/>
                  </a:lnTo>
                  <a:lnTo>
                    <a:pt x="310" y="115"/>
                  </a:lnTo>
                  <a:lnTo>
                    <a:pt x="305" y="113"/>
                  </a:lnTo>
                  <a:lnTo>
                    <a:pt x="301" y="108"/>
                  </a:lnTo>
                  <a:lnTo>
                    <a:pt x="296" y="107"/>
                  </a:lnTo>
                  <a:lnTo>
                    <a:pt x="290" y="102"/>
                  </a:lnTo>
                  <a:lnTo>
                    <a:pt x="285" y="101"/>
                  </a:lnTo>
                  <a:lnTo>
                    <a:pt x="279" y="96"/>
                  </a:lnTo>
                  <a:lnTo>
                    <a:pt x="275" y="95"/>
                  </a:lnTo>
                  <a:lnTo>
                    <a:pt x="270" y="90"/>
                  </a:lnTo>
                  <a:lnTo>
                    <a:pt x="266" y="89"/>
                  </a:lnTo>
                  <a:lnTo>
                    <a:pt x="261" y="84"/>
                  </a:lnTo>
                  <a:lnTo>
                    <a:pt x="255" y="81"/>
                  </a:lnTo>
                  <a:lnTo>
                    <a:pt x="251" y="78"/>
                  </a:lnTo>
                  <a:lnTo>
                    <a:pt x="246" y="77"/>
                  </a:lnTo>
                  <a:lnTo>
                    <a:pt x="240" y="72"/>
                  </a:lnTo>
                  <a:lnTo>
                    <a:pt x="236" y="71"/>
                  </a:lnTo>
                  <a:lnTo>
                    <a:pt x="230" y="68"/>
                  </a:lnTo>
                  <a:lnTo>
                    <a:pt x="225" y="66"/>
                  </a:lnTo>
                  <a:lnTo>
                    <a:pt x="221" y="63"/>
                  </a:lnTo>
                  <a:lnTo>
                    <a:pt x="215" y="62"/>
                  </a:lnTo>
                  <a:lnTo>
                    <a:pt x="210" y="59"/>
                  </a:lnTo>
                  <a:lnTo>
                    <a:pt x="204" y="57"/>
                  </a:lnTo>
                  <a:lnTo>
                    <a:pt x="198" y="56"/>
                  </a:lnTo>
                  <a:lnTo>
                    <a:pt x="194" y="56"/>
                  </a:lnTo>
                  <a:lnTo>
                    <a:pt x="187" y="54"/>
                  </a:lnTo>
                  <a:lnTo>
                    <a:pt x="183" y="54"/>
                  </a:lnTo>
                  <a:lnTo>
                    <a:pt x="180" y="54"/>
                  </a:lnTo>
                  <a:lnTo>
                    <a:pt x="177" y="54"/>
                  </a:lnTo>
                  <a:lnTo>
                    <a:pt x="172" y="54"/>
                  </a:lnTo>
                  <a:lnTo>
                    <a:pt x="168" y="54"/>
                  </a:lnTo>
                  <a:lnTo>
                    <a:pt x="163" y="54"/>
                  </a:lnTo>
                  <a:lnTo>
                    <a:pt x="160" y="54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48" y="51"/>
                  </a:lnTo>
                  <a:lnTo>
                    <a:pt x="142" y="48"/>
                  </a:lnTo>
                  <a:lnTo>
                    <a:pt x="136" y="45"/>
                  </a:lnTo>
                  <a:lnTo>
                    <a:pt x="130" y="44"/>
                  </a:lnTo>
                  <a:lnTo>
                    <a:pt x="124" y="39"/>
                  </a:lnTo>
                  <a:lnTo>
                    <a:pt x="118" y="38"/>
                  </a:lnTo>
                  <a:lnTo>
                    <a:pt x="112" y="33"/>
                  </a:lnTo>
                  <a:lnTo>
                    <a:pt x="108" y="32"/>
                  </a:lnTo>
                  <a:lnTo>
                    <a:pt x="102" y="29"/>
                  </a:lnTo>
                  <a:lnTo>
                    <a:pt x="95" y="26"/>
                  </a:lnTo>
                  <a:lnTo>
                    <a:pt x="89" y="24"/>
                  </a:lnTo>
                  <a:lnTo>
                    <a:pt x="83" y="23"/>
                  </a:lnTo>
                  <a:lnTo>
                    <a:pt x="76" y="20"/>
                  </a:lnTo>
                  <a:lnTo>
                    <a:pt x="70" y="20"/>
                  </a:lnTo>
                  <a:lnTo>
                    <a:pt x="62" y="18"/>
                  </a:lnTo>
                  <a:lnTo>
                    <a:pt x="56" y="18"/>
                  </a:lnTo>
                  <a:lnTo>
                    <a:pt x="50" y="17"/>
                  </a:lnTo>
                  <a:lnTo>
                    <a:pt x="44" y="14"/>
                  </a:lnTo>
                  <a:lnTo>
                    <a:pt x="37" y="9"/>
                  </a:lnTo>
                  <a:lnTo>
                    <a:pt x="31" y="6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1" y="0"/>
                  </a:lnTo>
                  <a:lnTo>
                    <a:pt x="4" y="1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4" y="38"/>
                  </a:lnTo>
                  <a:lnTo>
                    <a:pt x="5" y="41"/>
                  </a:lnTo>
                  <a:lnTo>
                    <a:pt x="7" y="45"/>
                  </a:lnTo>
                  <a:lnTo>
                    <a:pt x="8" y="51"/>
                  </a:lnTo>
                  <a:lnTo>
                    <a:pt x="8" y="54"/>
                  </a:lnTo>
                  <a:lnTo>
                    <a:pt x="10" y="59"/>
                  </a:lnTo>
                  <a:lnTo>
                    <a:pt x="10" y="63"/>
                  </a:lnTo>
                  <a:lnTo>
                    <a:pt x="10" y="69"/>
                  </a:lnTo>
                  <a:lnTo>
                    <a:pt x="14" y="74"/>
                  </a:lnTo>
                  <a:lnTo>
                    <a:pt x="17" y="78"/>
                  </a:lnTo>
                  <a:lnTo>
                    <a:pt x="19" y="84"/>
                  </a:lnTo>
                  <a:lnTo>
                    <a:pt x="20" y="90"/>
                  </a:lnTo>
                  <a:lnTo>
                    <a:pt x="20" y="96"/>
                  </a:lnTo>
                  <a:lnTo>
                    <a:pt x="22" y="102"/>
                  </a:lnTo>
                  <a:lnTo>
                    <a:pt x="20" y="108"/>
                  </a:lnTo>
                  <a:lnTo>
                    <a:pt x="20" y="115"/>
                  </a:lnTo>
                  <a:lnTo>
                    <a:pt x="19" y="121"/>
                  </a:lnTo>
                  <a:lnTo>
                    <a:pt x="19" y="127"/>
                  </a:lnTo>
                  <a:lnTo>
                    <a:pt x="19" y="133"/>
                  </a:lnTo>
                  <a:lnTo>
                    <a:pt x="19" y="140"/>
                  </a:lnTo>
                  <a:lnTo>
                    <a:pt x="19" y="146"/>
                  </a:lnTo>
                  <a:lnTo>
                    <a:pt x="22" y="152"/>
                  </a:lnTo>
                  <a:lnTo>
                    <a:pt x="23" y="158"/>
                  </a:lnTo>
                  <a:lnTo>
                    <a:pt x="28" y="164"/>
                  </a:lnTo>
                  <a:lnTo>
                    <a:pt x="26" y="169"/>
                  </a:lnTo>
                  <a:lnTo>
                    <a:pt x="25" y="175"/>
                  </a:lnTo>
                  <a:lnTo>
                    <a:pt x="22" y="179"/>
                  </a:lnTo>
                  <a:lnTo>
                    <a:pt x="22" y="185"/>
                  </a:lnTo>
                  <a:lnTo>
                    <a:pt x="19" y="191"/>
                  </a:lnTo>
                  <a:lnTo>
                    <a:pt x="17" y="197"/>
                  </a:lnTo>
                  <a:lnTo>
                    <a:pt x="16" y="203"/>
                  </a:lnTo>
                  <a:lnTo>
                    <a:pt x="14" y="211"/>
                  </a:lnTo>
                  <a:lnTo>
                    <a:pt x="14" y="216"/>
                  </a:lnTo>
                  <a:lnTo>
                    <a:pt x="14" y="222"/>
                  </a:lnTo>
                  <a:lnTo>
                    <a:pt x="14" y="225"/>
                  </a:lnTo>
                  <a:lnTo>
                    <a:pt x="16" y="229"/>
                  </a:lnTo>
                  <a:lnTo>
                    <a:pt x="19" y="231"/>
                  </a:lnTo>
                  <a:lnTo>
                    <a:pt x="23" y="232"/>
                  </a:lnTo>
                  <a:lnTo>
                    <a:pt x="25" y="232"/>
                  </a:lnTo>
                  <a:lnTo>
                    <a:pt x="28" y="232"/>
                  </a:lnTo>
                  <a:lnTo>
                    <a:pt x="32" y="232"/>
                  </a:lnTo>
                  <a:lnTo>
                    <a:pt x="37" y="232"/>
                  </a:lnTo>
                  <a:lnTo>
                    <a:pt x="43" y="228"/>
                  </a:lnTo>
                  <a:lnTo>
                    <a:pt x="50" y="226"/>
                  </a:lnTo>
                  <a:lnTo>
                    <a:pt x="56" y="225"/>
                  </a:lnTo>
                  <a:lnTo>
                    <a:pt x="64" y="226"/>
                  </a:lnTo>
                  <a:lnTo>
                    <a:pt x="70" y="226"/>
                  </a:lnTo>
                  <a:lnTo>
                    <a:pt x="77" y="228"/>
                  </a:lnTo>
                  <a:lnTo>
                    <a:pt x="83" y="229"/>
                  </a:lnTo>
                  <a:lnTo>
                    <a:pt x="91" y="234"/>
                  </a:lnTo>
                  <a:lnTo>
                    <a:pt x="97" y="235"/>
                  </a:lnTo>
                  <a:lnTo>
                    <a:pt x="103" y="238"/>
                  </a:lnTo>
                  <a:lnTo>
                    <a:pt x="109" y="241"/>
                  </a:lnTo>
                  <a:lnTo>
                    <a:pt x="117" y="246"/>
                  </a:lnTo>
                  <a:lnTo>
                    <a:pt x="124" y="249"/>
                  </a:lnTo>
                  <a:lnTo>
                    <a:pt x="130" y="252"/>
                  </a:lnTo>
                  <a:lnTo>
                    <a:pt x="138" y="255"/>
                  </a:lnTo>
                  <a:lnTo>
                    <a:pt x="145" y="258"/>
                  </a:lnTo>
                  <a:lnTo>
                    <a:pt x="151" y="261"/>
                  </a:lnTo>
                  <a:lnTo>
                    <a:pt x="157" y="262"/>
                  </a:lnTo>
                  <a:lnTo>
                    <a:pt x="163" y="264"/>
                  </a:lnTo>
                  <a:lnTo>
                    <a:pt x="171" y="265"/>
                  </a:lnTo>
                  <a:lnTo>
                    <a:pt x="178" y="267"/>
                  </a:lnTo>
                  <a:lnTo>
                    <a:pt x="184" y="267"/>
                  </a:lnTo>
                  <a:lnTo>
                    <a:pt x="189" y="267"/>
                  </a:lnTo>
                  <a:lnTo>
                    <a:pt x="192" y="268"/>
                  </a:lnTo>
                  <a:lnTo>
                    <a:pt x="197" y="268"/>
                  </a:lnTo>
                  <a:lnTo>
                    <a:pt x="200" y="270"/>
                  </a:lnTo>
                  <a:lnTo>
                    <a:pt x="207" y="270"/>
                  </a:lnTo>
                  <a:lnTo>
                    <a:pt x="213" y="273"/>
                  </a:lnTo>
                  <a:lnTo>
                    <a:pt x="221" y="274"/>
                  </a:lnTo>
                  <a:lnTo>
                    <a:pt x="227" y="277"/>
                  </a:lnTo>
                  <a:lnTo>
                    <a:pt x="233" y="280"/>
                  </a:lnTo>
                  <a:lnTo>
                    <a:pt x="239" y="286"/>
                  </a:lnTo>
                  <a:lnTo>
                    <a:pt x="242" y="288"/>
                  </a:lnTo>
                  <a:lnTo>
                    <a:pt x="245" y="292"/>
                  </a:lnTo>
                  <a:lnTo>
                    <a:pt x="246" y="295"/>
                  </a:lnTo>
                  <a:lnTo>
                    <a:pt x="249" y="300"/>
                  </a:lnTo>
                  <a:lnTo>
                    <a:pt x="254" y="304"/>
                  </a:lnTo>
                  <a:lnTo>
                    <a:pt x="258" y="309"/>
                  </a:lnTo>
                  <a:lnTo>
                    <a:pt x="261" y="314"/>
                  </a:lnTo>
                  <a:lnTo>
                    <a:pt x="266" y="318"/>
                  </a:lnTo>
                  <a:lnTo>
                    <a:pt x="270" y="321"/>
                  </a:lnTo>
                  <a:lnTo>
                    <a:pt x="276" y="324"/>
                  </a:lnTo>
                  <a:lnTo>
                    <a:pt x="281" y="327"/>
                  </a:lnTo>
                  <a:lnTo>
                    <a:pt x="287" y="330"/>
                  </a:lnTo>
                  <a:lnTo>
                    <a:pt x="292" y="332"/>
                  </a:lnTo>
                  <a:lnTo>
                    <a:pt x="298" y="333"/>
                  </a:lnTo>
                  <a:lnTo>
                    <a:pt x="304" y="335"/>
                  </a:lnTo>
                  <a:lnTo>
                    <a:pt x="310" y="336"/>
                  </a:lnTo>
                  <a:lnTo>
                    <a:pt x="316" y="336"/>
                  </a:lnTo>
                  <a:lnTo>
                    <a:pt x="323" y="336"/>
                  </a:lnTo>
                  <a:lnTo>
                    <a:pt x="326" y="335"/>
                  </a:lnTo>
                  <a:lnTo>
                    <a:pt x="329" y="335"/>
                  </a:lnTo>
                  <a:lnTo>
                    <a:pt x="334" y="333"/>
                  </a:lnTo>
                  <a:lnTo>
                    <a:pt x="338" y="333"/>
                  </a:lnTo>
                  <a:lnTo>
                    <a:pt x="340" y="336"/>
                  </a:lnTo>
                  <a:lnTo>
                    <a:pt x="343" y="341"/>
                  </a:lnTo>
                  <a:lnTo>
                    <a:pt x="344" y="344"/>
                  </a:lnTo>
                  <a:lnTo>
                    <a:pt x="347" y="347"/>
                  </a:lnTo>
                  <a:lnTo>
                    <a:pt x="352" y="350"/>
                  </a:lnTo>
                  <a:lnTo>
                    <a:pt x="358" y="353"/>
                  </a:lnTo>
                  <a:lnTo>
                    <a:pt x="364" y="353"/>
                  </a:lnTo>
                  <a:lnTo>
                    <a:pt x="370" y="351"/>
                  </a:lnTo>
                  <a:lnTo>
                    <a:pt x="376" y="350"/>
                  </a:lnTo>
                  <a:lnTo>
                    <a:pt x="382" y="348"/>
                  </a:lnTo>
                  <a:lnTo>
                    <a:pt x="388" y="344"/>
                  </a:lnTo>
                  <a:lnTo>
                    <a:pt x="396" y="342"/>
                  </a:lnTo>
                  <a:lnTo>
                    <a:pt x="402" y="339"/>
                  </a:lnTo>
                  <a:lnTo>
                    <a:pt x="409" y="338"/>
                  </a:lnTo>
                  <a:lnTo>
                    <a:pt x="415" y="336"/>
                  </a:lnTo>
                  <a:lnTo>
                    <a:pt x="423" y="338"/>
                  </a:lnTo>
                  <a:lnTo>
                    <a:pt x="429" y="339"/>
                  </a:lnTo>
                  <a:lnTo>
                    <a:pt x="436" y="344"/>
                  </a:lnTo>
                  <a:lnTo>
                    <a:pt x="439" y="344"/>
                  </a:lnTo>
                  <a:lnTo>
                    <a:pt x="444" y="344"/>
                  </a:lnTo>
                  <a:lnTo>
                    <a:pt x="448" y="344"/>
                  </a:lnTo>
                  <a:lnTo>
                    <a:pt x="451" y="344"/>
                  </a:lnTo>
                  <a:lnTo>
                    <a:pt x="456" y="342"/>
                  </a:lnTo>
                  <a:lnTo>
                    <a:pt x="462" y="339"/>
                  </a:lnTo>
                  <a:lnTo>
                    <a:pt x="463" y="333"/>
                  </a:lnTo>
                  <a:lnTo>
                    <a:pt x="466" y="329"/>
                  </a:lnTo>
                  <a:lnTo>
                    <a:pt x="468" y="321"/>
                  </a:lnTo>
                  <a:lnTo>
                    <a:pt x="469" y="314"/>
                  </a:lnTo>
                  <a:lnTo>
                    <a:pt x="469" y="310"/>
                  </a:lnTo>
                  <a:lnTo>
                    <a:pt x="469" y="306"/>
                  </a:lnTo>
                  <a:lnTo>
                    <a:pt x="469" y="301"/>
                  </a:lnTo>
                  <a:lnTo>
                    <a:pt x="471" y="298"/>
                  </a:lnTo>
                  <a:lnTo>
                    <a:pt x="471" y="294"/>
                  </a:lnTo>
                  <a:lnTo>
                    <a:pt x="471" y="289"/>
                  </a:lnTo>
                  <a:lnTo>
                    <a:pt x="472" y="286"/>
                  </a:lnTo>
                  <a:lnTo>
                    <a:pt x="474" y="282"/>
                  </a:lnTo>
                  <a:lnTo>
                    <a:pt x="474" y="279"/>
                  </a:lnTo>
                  <a:lnTo>
                    <a:pt x="475" y="274"/>
                  </a:lnTo>
                  <a:lnTo>
                    <a:pt x="477" y="271"/>
                  </a:lnTo>
                  <a:lnTo>
                    <a:pt x="478" y="268"/>
                  </a:lnTo>
                  <a:lnTo>
                    <a:pt x="483" y="262"/>
                  </a:lnTo>
                  <a:lnTo>
                    <a:pt x="489" y="259"/>
                  </a:lnTo>
                  <a:lnTo>
                    <a:pt x="491" y="255"/>
                  </a:lnTo>
                  <a:lnTo>
                    <a:pt x="492" y="252"/>
                  </a:lnTo>
                  <a:lnTo>
                    <a:pt x="492" y="249"/>
                  </a:lnTo>
                  <a:lnTo>
                    <a:pt x="494" y="249"/>
                  </a:lnTo>
                  <a:lnTo>
                    <a:pt x="494" y="247"/>
                  </a:lnTo>
                  <a:lnTo>
                    <a:pt x="494" y="249"/>
                  </a:lnTo>
                  <a:lnTo>
                    <a:pt x="492" y="249"/>
                  </a:lnTo>
                  <a:lnTo>
                    <a:pt x="491" y="249"/>
                  </a:lnTo>
                  <a:lnTo>
                    <a:pt x="489" y="247"/>
                  </a:lnTo>
                  <a:lnTo>
                    <a:pt x="489" y="243"/>
                  </a:lnTo>
                  <a:lnTo>
                    <a:pt x="482" y="225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139"/>
            <p:cNvSpPr>
              <a:spLocks/>
            </p:cNvSpPr>
            <p:nvPr/>
          </p:nvSpPr>
          <p:spPr bwMode="auto">
            <a:xfrm>
              <a:off x="292" y="1978"/>
              <a:ext cx="230" cy="163"/>
            </a:xfrm>
            <a:custGeom>
              <a:avLst/>
              <a:gdLst>
                <a:gd name="T0" fmla="*/ 2 w 459"/>
                <a:gd name="T1" fmla="*/ 1 h 326"/>
                <a:gd name="T2" fmla="*/ 3 w 459"/>
                <a:gd name="T3" fmla="*/ 1 h 326"/>
                <a:gd name="T4" fmla="*/ 4 w 459"/>
                <a:gd name="T5" fmla="*/ 1 h 326"/>
                <a:gd name="T6" fmla="*/ 6 w 459"/>
                <a:gd name="T7" fmla="*/ 1 h 326"/>
                <a:gd name="T8" fmla="*/ 7 w 459"/>
                <a:gd name="T9" fmla="*/ 3 h 326"/>
                <a:gd name="T10" fmla="*/ 9 w 459"/>
                <a:gd name="T11" fmla="*/ 3 h 326"/>
                <a:gd name="T12" fmla="*/ 10 w 459"/>
                <a:gd name="T13" fmla="*/ 3 h 326"/>
                <a:gd name="T14" fmla="*/ 11 w 459"/>
                <a:gd name="T15" fmla="*/ 3 h 326"/>
                <a:gd name="T16" fmla="*/ 13 w 459"/>
                <a:gd name="T17" fmla="*/ 3 h 326"/>
                <a:gd name="T18" fmla="*/ 14 w 459"/>
                <a:gd name="T19" fmla="*/ 3 h 326"/>
                <a:gd name="T20" fmla="*/ 14 w 459"/>
                <a:gd name="T21" fmla="*/ 5 h 326"/>
                <a:gd name="T22" fmla="*/ 16 w 459"/>
                <a:gd name="T23" fmla="*/ 5 h 326"/>
                <a:gd name="T24" fmla="*/ 17 w 459"/>
                <a:gd name="T25" fmla="*/ 5 h 326"/>
                <a:gd name="T26" fmla="*/ 19 w 459"/>
                <a:gd name="T27" fmla="*/ 5 h 326"/>
                <a:gd name="T28" fmla="*/ 19 w 459"/>
                <a:gd name="T29" fmla="*/ 5 h 326"/>
                <a:gd name="T30" fmla="*/ 20 w 459"/>
                <a:gd name="T31" fmla="*/ 6 h 326"/>
                <a:gd name="T32" fmla="*/ 21 w 459"/>
                <a:gd name="T33" fmla="*/ 6 h 326"/>
                <a:gd name="T34" fmla="*/ 23 w 459"/>
                <a:gd name="T35" fmla="*/ 7 h 326"/>
                <a:gd name="T36" fmla="*/ 24 w 459"/>
                <a:gd name="T37" fmla="*/ 9 h 326"/>
                <a:gd name="T38" fmla="*/ 26 w 459"/>
                <a:gd name="T39" fmla="*/ 10 h 326"/>
                <a:gd name="T40" fmla="*/ 27 w 459"/>
                <a:gd name="T41" fmla="*/ 10 h 326"/>
                <a:gd name="T42" fmla="*/ 28 w 459"/>
                <a:gd name="T43" fmla="*/ 11 h 326"/>
                <a:gd name="T44" fmla="*/ 29 w 459"/>
                <a:gd name="T45" fmla="*/ 12 h 326"/>
                <a:gd name="T46" fmla="*/ 29 w 459"/>
                <a:gd name="T47" fmla="*/ 14 h 326"/>
                <a:gd name="T48" fmla="*/ 29 w 459"/>
                <a:gd name="T49" fmla="*/ 15 h 326"/>
                <a:gd name="T50" fmla="*/ 29 w 459"/>
                <a:gd name="T51" fmla="*/ 17 h 326"/>
                <a:gd name="T52" fmla="*/ 28 w 459"/>
                <a:gd name="T53" fmla="*/ 19 h 326"/>
                <a:gd name="T54" fmla="*/ 27 w 459"/>
                <a:gd name="T55" fmla="*/ 20 h 326"/>
                <a:gd name="T56" fmla="*/ 25 w 459"/>
                <a:gd name="T57" fmla="*/ 20 h 326"/>
                <a:gd name="T58" fmla="*/ 24 w 459"/>
                <a:gd name="T59" fmla="*/ 20 h 326"/>
                <a:gd name="T60" fmla="*/ 22 w 459"/>
                <a:gd name="T61" fmla="*/ 20 h 326"/>
                <a:gd name="T62" fmla="*/ 21 w 459"/>
                <a:gd name="T63" fmla="*/ 20 h 326"/>
                <a:gd name="T64" fmla="*/ 19 w 459"/>
                <a:gd name="T65" fmla="*/ 19 h 326"/>
                <a:gd name="T66" fmla="*/ 18 w 459"/>
                <a:gd name="T67" fmla="*/ 19 h 326"/>
                <a:gd name="T68" fmla="*/ 17 w 459"/>
                <a:gd name="T69" fmla="*/ 18 h 326"/>
                <a:gd name="T70" fmla="*/ 16 w 459"/>
                <a:gd name="T71" fmla="*/ 17 h 326"/>
                <a:gd name="T72" fmla="*/ 14 w 459"/>
                <a:gd name="T73" fmla="*/ 15 h 326"/>
                <a:gd name="T74" fmla="*/ 13 w 459"/>
                <a:gd name="T75" fmla="*/ 15 h 326"/>
                <a:gd name="T76" fmla="*/ 10 w 459"/>
                <a:gd name="T77" fmla="*/ 15 h 326"/>
                <a:gd name="T78" fmla="*/ 8 w 459"/>
                <a:gd name="T79" fmla="*/ 15 h 326"/>
                <a:gd name="T80" fmla="*/ 7 w 459"/>
                <a:gd name="T81" fmla="*/ 14 h 326"/>
                <a:gd name="T82" fmla="*/ 5 w 459"/>
                <a:gd name="T83" fmla="*/ 13 h 326"/>
                <a:gd name="T84" fmla="*/ 4 w 459"/>
                <a:gd name="T85" fmla="*/ 12 h 326"/>
                <a:gd name="T86" fmla="*/ 3 w 459"/>
                <a:gd name="T87" fmla="*/ 11 h 326"/>
                <a:gd name="T88" fmla="*/ 1 w 459"/>
                <a:gd name="T89" fmla="*/ 11 h 326"/>
                <a:gd name="T90" fmla="*/ 2 w 459"/>
                <a:gd name="T91" fmla="*/ 10 h 326"/>
                <a:gd name="T92" fmla="*/ 2 w 459"/>
                <a:gd name="T93" fmla="*/ 9 h 326"/>
                <a:gd name="T94" fmla="*/ 1 w 459"/>
                <a:gd name="T95" fmla="*/ 6 h 326"/>
                <a:gd name="T96" fmla="*/ 1 w 459"/>
                <a:gd name="T97" fmla="*/ 5 h 326"/>
                <a:gd name="T98" fmla="*/ 1 w 459"/>
                <a:gd name="T99" fmla="*/ 3 h 326"/>
                <a:gd name="T100" fmla="*/ 1 w 459"/>
                <a:gd name="T101" fmla="*/ 1 h 32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9"/>
                <a:gd name="T154" fmla="*/ 0 h 326"/>
                <a:gd name="T155" fmla="*/ 459 w 459"/>
                <a:gd name="T156" fmla="*/ 326 h 32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9" h="326">
                  <a:moveTo>
                    <a:pt x="0" y="0"/>
                  </a:moveTo>
                  <a:lnTo>
                    <a:pt x="4" y="2"/>
                  </a:lnTo>
                  <a:lnTo>
                    <a:pt x="10" y="5"/>
                  </a:lnTo>
                  <a:lnTo>
                    <a:pt x="15" y="9"/>
                  </a:lnTo>
                  <a:lnTo>
                    <a:pt x="19" y="14"/>
                  </a:lnTo>
                  <a:lnTo>
                    <a:pt x="24" y="17"/>
                  </a:lnTo>
                  <a:lnTo>
                    <a:pt x="30" y="20"/>
                  </a:lnTo>
                  <a:lnTo>
                    <a:pt x="31" y="20"/>
                  </a:lnTo>
                  <a:lnTo>
                    <a:pt x="36" y="20"/>
                  </a:lnTo>
                  <a:lnTo>
                    <a:pt x="39" y="18"/>
                  </a:lnTo>
                  <a:lnTo>
                    <a:pt x="43" y="17"/>
                  </a:lnTo>
                  <a:lnTo>
                    <a:pt x="48" y="17"/>
                  </a:lnTo>
                  <a:lnTo>
                    <a:pt x="51" y="18"/>
                  </a:lnTo>
                  <a:lnTo>
                    <a:pt x="54" y="21"/>
                  </a:lnTo>
                  <a:lnTo>
                    <a:pt x="57" y="24"/>
                  </a:lnTo>
                  <a:lnTo>
                    <a:pt x="60" y="26"/>
                  </a:lnTo>
                  <a:lnTo>
                    <a:pt x="64" y="29"/>
                  </a:lnTo>
                  <a:lnTo>
                    <a:pt x="67" y="29"/>
                  </a:lnTo>
                  <a:lnTo>
                    <a:pt x="75" y="27"/>
                  </a:lnTo>
                  <a:lnTo>
                    <a:pt x="81" y="26"/>
                  </a:lnTo>
                  <a:lnTo>
                    <a:pt x="87" y="26"/>
                  </a:lnTo>
                  <a:lnTo>
                    <a:pt x="93" y="26"/>
                  </a:lnTo>
                  <a:lnTo>
                    <a:pt x="99" y="29"/>
                  </a:lnTo>
                  <a:lnTo>
                    <a:pt x="105" y="32"/>
                  </a:lnTo>
                  <a:lnTo>
                    <a:pt x="111" y="36"/>
                  </a:lnTo>
                  <a:lnTo>
                    <a:pt x="116" y="41"/>
                  </a:lnTo>
                  <a:lnTo>
                    <a:pt x="120" y="48"/>
                  </a:lnTo>
                  <a:lnTo>
                    <a:pt x="126" y="48"/>
                  </a:lnTo>
                  <a:lnTo>
                    <a:pt x="134" y="48"/>
                  </a:lnTo>
                  <a:lnTo>
                    <a:pt x="137" y="47"/>
                  </a:lnTo>
                  <a:lnTo>
                    <a:pt x="141" y="45"/>
                  </a:lnTo>
                  <a:lnTo>
                    <a:pt x="146" y="45"/>
                  </a:lnTo>
                  <a:lnTo>
                    <a:pt x="150" y="45"/>
                  </a:lnTo>
                  <a:lnTo>
                    <a:pt x="153" y="44"/>
                  </a:lnTo>
                  <a:lnTo>
                    <a:pt x="156" y="44"/>
                  </a:lnTo>
                  <a:lnTo>
                    <a:pt x="161" y="44"/>
                  </a:lnTo>
                  <a:lnTo>
                    <a:pt x="164" y="45"/>
                  </a:lnTo>
                  <a:lnTo>
                    <a:pt x="167" y="45"/>
                  </a:lnTo>
                  <a:lnTo>
                    <a:pt x="170" y="48"/>
                  </a:lnTo>
                  <a:lnTo>
                    <a:pt x="173" y="51"/>
                  </a:lnTo>
                  <a:lnTo>
                    <a:pt x="176" y="56"/>
                  </a:lnTo>
                  <a:lnTo>
                    <a:pt x="180" y="57"/>
                  </a:lnTo>
                  <a:lnTo>
                    <a:pt x="188" y="57"/>
                  </a:lnTo>
                  <a:lnTo>
                    <a:pt x="193" y="56"/>
                  </a:lnTo>
                  <a:lnTo>
                    <a:pt x="196" y="56"/>
                  </a:lnTo>
                  <a:lnTo>
                    <a:pt x="200" y="56"/>
                  </a:lnTo>
                  <a:lnTo>
                    <a:pt x="203" y="56"/>
                  </a:lnTo>
                  <a:lnTo>
                    <a:pt x="209" y="56"/>
                  </a:lnTo>
                  <a:lnTo>
                    <a:pt x="214" y="57"/>
                  </a:lnTo>
                  <a:lnTo>
                    <a:pt x="215" y="59"/>
                  </a:lnTo>
                  <a:lnTo>
                    <a:pt x="217" y="62"/>
                  </a:lnTo>
                  <a:lnTo>
                    <a:pt x="217" y="65"/>
                  </a:lnTo>
                  <a:lnTo>
                    <a:pt x="218" y="71"/>
                  </a:lnTo>
                  <a:lnTo>
                    <a:pt x="220" y="74"/>
                  </a:lnTo>
                  <a:lnTo>
                    <a:pt x="224" y="75"/>
                  </a:lnTo>
                  <a:lnTo>
                    <a:pt x="229" y="77"/>
                  </a:lnTo>
                  <a:lnTo>
                    <a:pt x="233" y="77"/>
                  </a:lnTo>
                  <a:lnTo>
                    <a:pt x="238" y="77"/>
                  </a:lnTo>
                  <a:lnTo>
                    <a:pt x="241" y="80"/>
                  </a:lnTo>
                  <a:lnTo>
                    <a:pt x="242" y="83"/>
                  </a:lnTo>
                  <a:lnTo>
                    <a:pt x="244" y="89"/>
                  </a:lnTo>
                  <a:lnTo>
                    <a:pt x="250" y="92"/>
                  </a:lnTo>
                  <a:lnTo>
                    <a:pt x="256" y="90"/>
                  </a:lnTo>
                  <a:lnTo>
                    <a:pt x="263" y="84"/>
                  </a:lnTo>
                  <a:lnTo>
                    <a:pt x="269" y="78"/>
                  </a:lnTo>
                  <a:lnTo>
                    <a:pt x="277" y="72"/>
                  </a:lnTo>
                  <a:lnTo>
                    <a:pt x="283" y="71"/>
                  </a:lnTo>
                  <a:lnTo>
                    <a:pt x="286" y="69"/>
                  </a:lnTo>
                  <a:lnTo>
                    <a:pt x="289" y="71"/>
                  </a:lnTo>
                  <a:lnTo>
                    <a:pt x="292" y="74"/>
                  </a:lnTo>
                  <a:lnTo>
                    <a:pt x="295" y="80"/>
                  </a:lnTo>
                  <a:lnTo>
                    <a:pt x="294" y="83"/>
                  </a:lnTo>
                  <a:lnTo>
                    <a:pt x="295" y="87"/>
                  </a:lnTo>
                  <a:lnTo>
                    <a:pt x="297" y="90"/>
                  </a:lnTo>
                  <a:lnTo>
                    <a:pt x="300" y="94"/>
                  </a:lnTo>
                  <a:lnTo>
                    <a:pt x="301" y="95"/>
                  </a:lnTo>
                  <a:lnTo>
                    <a:pt x="304" y="97"/>
                  </a:lnTo>
                  <a:lnTo>
                    <a:pt x="309" y="98"/>
                  </a:lnTo>
                  <a:lnTo>
                    <a:pt x="313" y="100"/>
                  </a:lnTo>
                  <a:lnTo>
                    <a:pt x="316" y="100"/>
                  </a:lnTo>
                  <a:lnTo>
                    <a:pt x="321" y="101"/>
                  </a:lnTo>
                  <a:lnTo>
                    <a:pt x="325" y="101"/>
                  </a:lnTo>
                  <a:lnTo>
                    <a:pt x="328" y="103"/>
                  </a:lnTo>
                  <a:lnTo>
                    <a:pt x="333" y="104"/>
                  </a:lnTo>
                  <a:lnTo>
                    <a:pt x="336" y="107"/>
                  </a:lnTo>
                  <a:lnTo>
                    <a:pt x="339" y="109"/>
                  </a:lnTo>
                  <a:lnTo>
                    <a:pt x="343" y="113"/>
                  </a:lnTo>
                  <a:lnTo>
                    <a:pt x="349" y="115"/>
                  </a:lnTo>
                  <a:lnTo>
                    <a:pt x="354" y="116"/>
                  </a:lnTo>
                  <a:lnTo>
                    <a:pt x="358" y="121"/>
                  </a:lnTo>
                  <a:lnTo>
                    <a:pt x="364" y="125"/>
                  </a:lnTo>
                  <a:lnTo>
                    <a:pt x="367" y="128"/>
                  </a:lnTo>
                  <a:lnTo>
                    <a:pt x="373" y="134"/>
                  </a:lnTo>
                  <a:lnTo>
                    <a:pt x="378" y="137"/>
                  </a:lnTo>
                  <a:lnTo>
                    <a:pt x="384" y="139"/>
                  </a:lnTo>
                  <a:lnTo>
                    <a:pt x="392" y="145"/>
                  </a:lnTo>
                  <a:lnTo>
                    <a:pt x="399" y="149"/>
                  </a:lnTo>
                  <a:lnTo>
                    <a:pt x="402" y="152"/>
                  </a:lnTo>
                  <a:lnTo>
                    <a:pt x="407" y="154"/>
                  </a:lnTo>
                  <a:lnTo>
                    <a:pt x="411" y="157"/>
                  </a:lnTo>
                  <a:lnTo>
                    <a:pt x="414" y="160"/>
                  </a:lnTo>
                  <a:lnTo>
                    <a:pt x="419" y="161"/>
                  </a:lnTo>
                  <a:lnTo>
                    <a:pt x="422" y="163"/>
                  </a:lnTo>
                  <a:lnTo>
                    <a:pt x="426" y="166"/>
                  </a:lnTo>
                  <a:lnTo>
                    <a:pt x="431" y="167"/>
                  </a:lnTo>
                  <a:lnTo>
                    <a:pt x="434" y="170"/>
                  </a:lnTo>
                  <a:lnTo>
                    <a:pt x="438" y="172"/>
                  </a:lnTo>
                  <a:lnTo>
                    <a:pt x="441" y="175"/>
                  </a:lnTo>
                  <a:lnTo>
                    <a:pt x="446" y="178"/>
                  </a:lnTo>
                  <a:lnTo>
                    <a:pt x="446" y="181"/>
                  </a:lnTo>
                  <a:lnTo>
                    <a:pt x="449" y="185"/>
                  </a:lnTo>
                  <a:lnTo>
                    <a:pt x="452" y="191"/>
                  </a:lnTo>
                  <a:lnTo>
                    <a:pt x="456" y="196"/>
                  </a:lnTo>
                  <a:lnTo>
                    <a:pt x="458" y="199"/>
                  </a:lnTo>
                  <a:lnTo>
                    <a:pt x="459" y="205"/>
                  </a:lnTo>
                  <a:lnTo>
                    <a:pt x="459" y="210"/>
                  </a:lnTo>
                  <a:lnTo>
                    <a:pt x="458" y="216"/>
                  </a:lnTo>
                  <a:lnTo>
                    <a:pt x="458" y="219"/>
                  </a:lnTo>
                  <a:lnTo>
                    <a:pt x="458" y="223"/>
                  </a:lnTo>
                  <a:lnTo>
                    <a:pt x="458" y="228"/>
                  </a:lnTo>
                  <a:lnTo>
                    <a:pt x="458" y="232"/>
                  </a:lnTo>
                  <a:lnTo>
                    <a:pt x="456" y="237"/>
                  </a:lnTo>
                  <a:lnTo>
                    <a:pt x="455" y="241"/>
                  </a:lnTo>
                  <a:lnTo>
                    <a:pt x="453" y="244"/>
                  </a:lnTo>
                  <a:lnTo>
                    <a:pt x="452" y="249"/>
                  </a:lnTo>
                  <a:lnTo>
                    <a:pt x="450" y="253"/>
                  </a:lnTo>
                  <a:lnTo>
                    <a:pt x="450" y="258"/>
                  </a:lnTo>
                  <a:lnTo>
                    <a:pt x="449" y="262"/>
                  </a:lnTo>
                  <a:lnTo>
                    <a:pt x="449" y="265"/>
                  </a:lnTo>
                  <a:lnTo>
                    <a:pt x="449" y="270"/>
                  </a:lnTo>
                  <a:lnTo>
                    <a:pt x="450" y="274"/>
                  </a:lnTo>
                  <a:lnTo>
                    <a:pt x="452" y="279"/>
                  </a:lnTo>
                  <a:lnTo>
                    <a:pt x="455" y="283"/>
                  </a:lnTo>
                  <a:lnTo>
                    <a:pt x="452" y="288"/>
                  </a:lnTo>
                  <a:lnTo>
                    <a:pt x="447" y="294"/>
                  </a:lnTo>
                  <a:lnTo>
                    <a:pt x="441" y="300"/>
                  </a:lnTo>
                  <a:lnTo>
                    <a:pt x="437" y="305"/>
                  </a:lnTo>
                  <a:lnTo>
                    <a:pt x="429" y="306"/>
                  </a:lnTo>
                  <a:lnTo>
                    <a:pt x="423" y="309"/>
                  </a:lnTo>
                  <a:lnTo>
                    <a:pt x="417" y="309"/>
                  </a:lnTo>
                  <a:lnTo>
                    <a:pt x="411" y="308"/>
                  </a:lnTo>
                  <a:lnTo>
                    <a:pt x="405" y="308"/>
                  </a:lnTo>
                  <a:lnTo>
                    <a:pt x="401" y="308"/>
                  </a:lnTo>
                  <a:lnTo>
                    <a:pt x="396" y="309"/>
                  </a:lnTo>
                  <a:lnTo>
                    <a:pt x="392" y="311"/>
                  </a:lnTo>
                  <a:lnTo>
                    <a:pt x="389" y="312"/>
                  </a:lnTo>
                  <a:lnTo>
                    <a:pt x="384" y="312"/>
                  </a:lnTo>
                  <a:lnTo>
                    <a:pt x="380" y="314"/>
                  </a:lnTo>
                  <a:lnTo>
                    <a:pt x="375" y="317"/>
                  </a:lnTo>
                  <a:lnTo>
                    <a:pt x="370" y="318"/>
                  </a:lnTo>
                  <a:lnTo>
                    <a:pt x="367" y="318"/>
                  </a:lnTo>
                  <a:lnTo>
                    <a:pt x="363" y="320"/>
                  </a:lnTo>
                  <a:lnTo>
                    <a:pt x="358" y="321"/>
                  </a:lnTo>
                  <a:lnTo>
                    <a:pt x="355" y="323"/>
                  </a:lnTo>
                  <a:lnTo>
                    <a:pt x="351" y="324"/>
                  </a:lnTo>
                  <a:lnTo>
                    <a:pt x="346" y="326"/>
                  </a:lnTo>
                  <a:lnTo>
                    <a:pt x="343" y="326"/>
                  </a:lnTo>
                  <a:lnTo>
                    <a:pt x="336" y="323"/>
                  </a:lnTo>
                  <a:lnTo>
                    <a:pt x="330" y="318"/>
                  </a:lnTo>
                  <a:lnTo>
                    <a:pt x="325" y="312"/>
                  </a:lnTo>
                  <a:lnTo>
                    <a:pt x="319" y="306"/>
                  </a:lnTo>
                  <a:lnTo>
                    <a:pt x="315" y="302"/>
                  </a:lnTo>
                  <a:lnTo>
                    <a:pt x="309" y="299"/>
                  </a:lnTo>
                  <a:lnTo>
                    <a:pt x="306" y="297"/>
                  </a:lnTo>
                  <a:lnTo>
                    <a:pt x="303" y="297"/>
                  </a:lnTo>
                  <a:lnTo>
                    <a:pt x="298" y="297"/>
                  </a:lnTo>
                  <a:lnTo>
                    <a:pt x="295" y="300"/>
                  </a:lnTo>
                  <a:lnTo>
                    <a:pt x="291" y="294"/>
                  </a:lnTo>
                  <a:lnTo>
                    <a:pt x="285" y="292"/>
                  </a:lnTo>
                  <a:lnTo>
                    <a:pt x="278" y="292"/>
                  </a:lnTo>
                  <a:lnTo>
                    <a:pt x="272" y="292"/>
                  </a:lnTo>
                  <a:lnTo>
                    <a:pt x="269" y="288"/>
                  </a:lnTo>
                  <a:lnTo>
                    <a:pt x="266" y="283"/>
                  </a:lnTo>
                  <a:lnTo>
                    <a:pt x="263" y="279"/>
                  </a:lnTo>
                  <a:lnTo>
                    <a:pt x="262" y="274"/>
                  </a:lnTo>
                  <a:lnTo>
                    <a:pt x="259" y="270"/>
                  </a:lnTo>
                  <a:lnTo>
                    <a:pt x="256" y="268"/>
                  </a:lnTo>
                  <a:lnTo>
                    <a:pt x="250" y="267"/>
                  </a:lnTo>
                  <a:lnTo>
                    <a:pt x="244" y="268"/>
                  </a:lnTo>
                  <a:lnTo>
                    <a:pt x="241" y="264"/>
                  </a:lnTo>
                  <a:lnTo>
                    <a:pt x="239" y="261"/>
                  </a:lnTo>
                  <a:lnTo>
                    <a:pt x="236" y="258"/>
                  </a:lnTo>
                  <a:lnTo>
                    <a:pt x="235" y="255"/>
                  </a:lnTo>
                  <a:lnTo>
                    <a:pt x="229" y="252"/>
                  </a:lnTo>
                  <a:lnTo>
                    <a:pt x="224" y="249"/>
                  </a:lnTo>
                  <a:lnTo>
                    <a:pt x="218" y="246"/>
                  </a:lnTo>
                  <a:lnTo>
                    <a:pt x="212" y="244"/>
                  </a:lnTo>
                  <a:lnTo>
                    <a:pt x="206" y="244"/>
                  </a:lnTo>
                  <a:lnTo>
                    <a:pt x="200" y="244"/>
                  </a:lnTo>
                  <a:lnTo>
                    <a:pt x="193" y="244"/>
                  </a:lnTo>
                  <a:lnTo>
                    <a:pt x="185" y="244"/>
                  </a:lnTo>
                  <a:lnTo>
                    <a:pt x="177" y="244"/>
                  </a:lnTo>
                  <a:lnTo>
                    <a:pt x="171" y="246"/>
                  </a:lnTo>
                  <a:lnTo>
                    <a:pt x="164" y="247"/>
                  </a:lnTo>
                  <a:lnTo>
                    <a:pt x="156" y="247"/>
                  </a:lnTo>
                  <a:lnTo>
                    <a:pt x="150" y="247"/>
                  </a:lnTo>
                  <a:lnTo>
                    <a:pt x="144" y="249"/>
                  </a:lnTo>
                  <a:lnTo>
                    <a:pt x="137" y="247"/>
                  </a:lnTo>
                  <a:lnTo>
                    <a:pt x="132" y="244"/>
                  </a:lnTo>
                  <a:lnTo>
                    <a:pt x="126" y="240"/>
                  </a:lnTo>
                  <a:lnTo>
                    <a:pt x="122" y="237"/>
                  </a:lnTo>
                  <a:lnTo>
                    <a:pt x="116" y="231"/>
                  </a:lnTo>
                  <a:lnTo>
                    <a:pt x="111" y="229"/>
                  </a:lnTo>
                  <a:lnTo>
                    <a:pt x="105" y="229"/>
                  </a:lnTo>
                  <a:lnTo>
                    <a:pt x="99" y="231"/>
                  </a:lnTo>
                  <a:lnTo>
                    <a:pt x="93" y="228"/>
                  </a:lnTo>
                  <a:lnTo>
                    <a:pt x="89" y="223"/>
                  </a:lnTo>
                  <a:lnTo>
                    <a:pt x="84" y="220"/>
                  </a:lnTo>
                  <a:lnTo>
                    <a:pt x="79" y="216"/>
                  </a:lnTo>
                  <a:lnTo>
                    <a:pt x="75" y="211"/>
                  </a:lnTo>
                  <a:lnTo>
                    <a:pt x="69" y="210"/>
                  </a:lnTo>
                  <a:lnTo>
                    <a:pt x="63" y="205"/>
                  </a:lnTo>
                  <a:lnTo>
                    <a:pt x="58" y="205"/>
                  </a:lnTo>
                  <a:lnTo>
                    <a:pt x="55" y="201"/>
                  </a:lnTo>
                  <a:lnTo>
                    <a:pt x="52" y="198"/>
                  </a:lnTo>
                  <a:lnTo>
                    <a:pt x="49" y="195"/>
                  </a:lnTo>
                  <a:lnTo>
                    <a:pt x="45" y="193"/>
                  </a:lnTo>
                  <a:lnTo>
                    <a:pt x="40" y="191"/>
                  </a:lnTo>
                  <a:lnTo>
                    <a:pt x="37" y="191"/>
                  </a:lnTo>
                  <a:lnTo>
                    <a:pt x="33" y="190"/>
                  </a:lnTo>
                  <a:lnTo>
                    <a:pt x="28" y="190"/>
                  </a:lnTo>
                  <a:lnTo>
                    <a:pt x="24" y="188"/>
                  </a:lnTo>
                  <a:lnTo>
                    <a:pt x="21" y="187"/>
                  </a:lnTo>
                  <a:lnTo>
                    <a:pt x="18" y="185"/>
                  </a:lnTo>
                  <a:lnTo>
                    <a:pt x="16" y="184"/>
                  </a:lnTo>
                  <a:lnTo>
                    <a:pt x="13" y="181"/>
                  </a:lnTo>
                  <a:lnTo>
                    <a:pt x="15" y="179"/>
                  </a:lnTo>
                  <a:lnTo>
                    <a:pt x="15" y="175"/>
                  </a:lnTo>
                  <a:lnTo>
                    <a:pt x="18" y="170"/>
                  </a:lnTo>
                  <a:lnTo>
                    <a:pt x="19" y="164"/>
                  </a:lnTo>
                  <a:lnTo>
                    <a:pt x="21" y="158"/>
                  </a:lnTo>
                  <a:lnTo>
                    <a:pt x="21" y="152"/>
                  </a:lnTo>
                  <a:lnTo>
                    <a:pt x="22" y="146"/>
                  </a:lnTo>
                  <a:lnTo>
                    <a:pt x="21" y="140"/>
                  </a:lnTo>
                  <a:lnTo>
                    <a:pt x="19" y="134"/>
                  </a:lnTo>
                  <a:lnTo>
                    <a:pt x="18" y="128"/>
                  </a:lnTo>
                  <a:lnTo>
                    <a:pt x="16" y="122"/>
                  </a:lnTo>
                  <a:lnTo>
                    <a:pt x="15" y="116"/>
                  </a:lnTo>
                  <a:lnTo>
                    <a:pt x="12" y="110"/>
                  </a:lnTo>
                  <a:lnTo>
                    <a:pt x="12" y="104"/>
                  </a:lnTo>
                  <a:lnTo>
                    <a:pt x="12" y="98"/>
                  </a:lnTo>
                  <a:lnTo>
                    <a:pt x="10" y="90"/>
                  </a:lnTo>
                  <a:lnTo>
                    <a:pt x="12" y="84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16" y="68"/>
                  </a:lnTo>
                  <a:lnTo>
                    <a:pt x="16" y="63"/>
                  </a:lnTo>
                  <a:lnTo>
                    <a:pt x="16" y="59"/>
                  </a:lnTo>
                  <a:lnTo>
                    <a:pt x="16" y="56"/>
                  </a:lnTo>
                  <a:lnTo>
                    <a:pt x="13" y="48"/>
                  </a:lnTo>
                  <a:lnTo>
                    <a:pt x="12" y="42"/>
                  </a:lnTo>
                  <a:lnTo>
                    <a:pt x="10" y="35"/>
                  </a:lnTo>
                  <a:lnTo>
                    <a:pt x="7" y="29"/>
                  </a:lnTo>
                  <a:lnTo>
                    <a:pt x="6" y="24"/>
                  </a:lnTo>
                  <a:lnTo>
                    <a:pt x="6" y="20"/>
                  </a:lnTo>
                  <a:lnTo>
                    <a:pt x="4" y="17"/>
                  </a:lnTo>
                  <a:lnTo>
                    <a:pt x="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140"/>
            <p:cNvSpPr>
              <a:spLocks/>
            </p:cNvSpPr>
            <p:nvPr/>
          </p:nvSpPr>
          <p:spPr bwMode="auto">
            <a:xfrm>
              <a:off x="305" y="1891"/>
              <a:ext cx="216" cy="170"/>
            </a:xfrm>
            <a:custGeom>
              <a:avLst/>
              <a:gdLst>
                <a:gd name="T0" fmla="*/ 17 w 433"/>
                <a:gd name="T1" fmla="*/ 1 h 339"/>
                <a:gd name="T2" fmla="*/ 18 w 433"/>
                <a:gd name="T3" fmla="*/ 2 h 339"/>
                <a:gd name="T4" fmla="*/ 18 w 433"/>
                <a:gd name="T5" fmla="*/ 3 h 339"/>
                <a:gd name="T6" fmla="*/ 19 w 433"/>
                <a:gd name="T7" fmla="*/ 3 h 339"/>
                <a:gd name="T8" fmla="*/ 20 w 433"/>
                <a:gd name="T9" fmla="*/ 4 h 339"/>
                <a:gd name="T10" fmla="*/ 21 w 433"/>
                <a:gd name="T11" fmla="*/ 5 h 339"/>
                <a:gd name="T12" fmla="*/ 22 w 433"/>
                <a:gd name="T13" fmla="*/ 6 h 339"/>
                <a:gd name="T14" fmla="*/ 23 w 433"/>
                <a:gd name="T15" fmla="*/ 7 h 339"/>
                <a:gd name="T16" fmla="*/ 23 w 433"/>
                <a:gd name="T17" fmla="*/ 8 h 339"/>
                <a:gd name="T18" fmla="*/ 24 w 433"/>
                <a:gd name="T19" fmla="*/ 10 h 339"/>
                <a:gd name="T20" fmla="*/ 25 w 433"/>
                <a:gd name="T21" fmla="*/ 11 h 339"/>
                <a:gd name="T22" fmla="*/ 25 w 433"/>
                <a:gd name="T23" fmla="*/ 12 h 339"/>
                <a:gd name="T24" fmla="*/ 25 w 433"/>
                <a:gd name="T25" fmla="*/ 13 h 339"/>
                <a:gd name="T26" fmla="*/ 26 w 433"/>
                <a:gd name="T27" fmla="*/ 14 h 339"/>
                <a:gd name="T28" fmla="*/ 26 w 433"/>
                <a:gd name="T29" fmla="*/ 15 h 339"/>
                <a:gd name="T30" fmla="*/ 26 w 433"/>
                <a:gd name="T31" fmla="*/ 16 h 339"/>
                <a:gd name="T32" fmla="*/ 26 w 433"/>
                <a:gd name="T33" fmla="*/ 17 h 339"/>
                <a:gd name="T34" fmla="*/ 26 w 433"/>
                <a:gd name="T35" fmla="*/ 18 h 339"/>
                <a:gd name="T36" fmla="*/ 26 w 433"/>
                <a:gd name="T37" fmla="*/ 19 h 339"/>
                <a:gd name="T38" fmla="*/ 26 w 433"/>
                <a:gd name="T39" fmla="*/ 21 h 339"/>
                <a:gd name="T40" fmla="*/ 26 w 433"/>
                <a:gd name="T41" fmla="*/ 22 h 339"/>
                <a:gd name="T42" fmla="*/ 25 w 433"/>
                <a:gd name="T43" fmla="*/ 21 h 339"/>
                <a:gd name="T44" fmla="*/ 24 w 433"/>
                <a:gd name="T45" fmla="*/ 19 h 339"/>
                <a:gd name="T46" fmla="*/ 22 w 433"/>
                <a:gd name="T47" fmla="*/ 18 h 339"/>
                <a:gd name="T48" fmla="*/ 22 w 433"/>
                <a:gd name="T49" fmla="*/ 18 h 339"/>
                <a:gd name="T50" fmla="*/ 21 w 433"/>
                <a:gd name="T51" fmla="*/ 18 h 339"/>
                <a:gd name="T52" fmla="*/ 20 w 433"/>
                <a:gd name="T53" fmla="*/ 17 h 339"/>
                <a:gd name="T54" fmla="*/ 18 w 433"/>
                <a:gd name="T55" fmla="*/ 17 h 339"/>
                <a:gd name="T56" fmla="*/ 17 w 433"/>
                <a:gd name="T57" fmla="*/ 16 h 339"/>
                <a:gd name="T58" fmla="*/ 16 w 433"/>
                <a:gd name="T59" fmla="*/ 15 h 339"/>
                <a:gd name="T60" fmla="*/ 14 w 433"/>
                <a:gd name="T61" fmla="*/ 14 h 339"/>
                <a:gd name="T62" fmla="*/ 13 w 433"/>
                <a:gd name="T63" fmla="*/ 13 h 339"/>
                <a:gd name="T64" fmla="*/ 12 w 433"/>
                <a:gd name="T65" fmla="*/ 13 h 339"/>
                <a:gd name="T66" fmla="*/ 10 w 433"/>
                <a:gd name="T67" fmla="*/ 13 h 339"/>
                <a:gd name="T68" fmla="*/ 9 w 433"/>
                <a:gd name="T69" fmla="*/ 13 h 339"/>
                <a:gd name="T70" fmla="*/ 8 w 433"/>
                <a:gd name="T71" fmla="*/ 13 h 339"/>
                <a:gd name="T72" fmla="*/ 7 w 433"/>
                <a:gd name="T73" fmla="*/ 12 h 339"/>
                <a:gd name="T74" fmla="*/ 6 w 433"/>
                <a:gd name="T75" fmla="*/ 12 h 339"/>
                <a:gd name="T76" fmla="*/ 5 w 433"/>
                <a:gd name="T77" fmla="*/ 11 h 339"/>
                <a:gd name="T78" fmla="*/ 4 w 433"/>
                <a:gd name="T79" fmla="*/ 11 h 339"/>
                <a:gd name="T80" fmla="*/ 3 w 433"/>
                <a:gd name="T81" fmla="*/ 11 h 339"/>
                <a:gd name="T82" fmla="*/ 2 w 433"/>
                <a:gd name="T83" fmla="*/ 11 h 339"/>
                <a:gd name="T84" fmla="*/ 1 w 433"/>
                <a:gd name="T85" fmla="*/ 10 h 339"/>
                <a:gd name="T86" fmla="*/ 0 w 433"/>
                <a:gd name="T87" fmla="*/ 9 h 339"/>
                <a:gd name="T88" fmla="*/ 1 w 433"/>
                <a:gd name="T89" fmla="*/ 9 h 339"/>
                <a:gd name="T90" fmla="*/ 3 w 433"/>
                <a:gd name="T91" fmla="*/ 9 h 339"/>
                <a:gd name="T92" fmla="*/ 4 w 433"/>
                <a:gd name="T93" fmla="*/ 9 h 339"/>
                <a:gd name="T94" fmla="*/ 6 w 433"/>
                <a:gd name="T95" fmla="*/ 8 h 339"/>
                <a:gd name="T96" fmla="*/ 7 w 433"/>
                <a:gd name="T97" fmla="*/ 7 h 339"/>
                <a:gd name="T98" fmla="*/ 8 w 433"/>
                <a:gd name="T99" fmla="*/ 6 h 339"/>
                <a:gd name="T100" fmla="*/ 9 w 433"/>
                <a:gd name="T101" fmla="*/ 6 h 339"/>
                <a:gd name="T102" fmla="*/ 10 w 433"/>
                <a:gd name="T103" fmla="*/ 5 h 339"/>
                <a:gd name="T104" fmla="*/ 12 w 433"/>
                <a:gd name="T105" fmla="*/ 4 h 339"/>
                <a:gd name="T106" fmla="*/ 13 w 433"/>
                <a:gd name="T107" fmla="*/ 3 h 339"/>
                <a:gd name="T108" fmla="*/ 14 w 433"/>
                <a:gd name="T109" fmla="*/ 3 h 339"/>
                <a:gd name="T110" fmla="*/ 15 w 433"/>
                <a:gd name="T111" fmla="*/ 2 h 339"/>
                <a:gd name="T112" fmla="*/ 15 w 433"/>
                <a:gd name="T113" fmla="*/ 1 h 339"/>
                <a:gd name="T114" fmla="*/ 17 w 433"/>
                <a:gd name="T115" fmla="*/ 0 h 3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33"/>
                <a:gd name="T175" fmla="*/ 0 h 339"/>
                <a:gd name="T176" fmla="*/ 433 w 433"/>
                <a:gd name="T177" fmla="*/ 339 h 3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33" h="339">
                  <a:moveTo>
                    <a:pt x="275" y="0"/>
                  </a:moveTo>
                  <a:lnTo>
                    <a:pt x="278" y="0"/>
                  </a:lnTo>
                  <a:lnTo>
                    <a:pt x="281" y="1"/>
                  </a:lnTo>
                  <a:lnTo>
                    <a:pt x="282" y="3"/>
                  </a:lnTo>
                  <a:lnTo>
                    <a:pt x="285" y="6"/>
                  </a:lnTo>
                  <a:lnTo>
                    <a:pt x="287" y="10"/>
                  </a:lnTo>
                  <a:lnTo>
                    <a:pt x="288" y="18"/>
                  </a:lnTo>
                  <a:lnTo>
                    <a:pt x="288" y="24"/>
                  </a:lnTo>
                  <a:lnTo>
                    <a:pt x="291" y="30"/>
                  </a:lnTo>
                  <a:lnTo>
                    <a:pt x="293" y="33"/>
                  </a:lnTo>
                  <a:lnTo>
                    <a:pt x="296" y="34"/>
                  </a:lnTo>
                  <a:lnTo>
                    <a:pt x="300" y="36"/>
                  </a:lnTo>
                  <a:lnTo>
                    <a:pt x="305" y="36"/>
                  </a:lnTo>
                  <a:lnTo>
                    <a:pt x="308" y="36"/>
                  </a:lnTo>
                  <a:lnTo>
                    <a:pt x="311" y="36"/>
                  </a:lnTo>
                  <a:lnTo>
                    <a:pt x="314" y="37"/>
                  </a:lnTo>
                  <a:lnTo>
                    <a:pt x="317" y="40"/>
                  </a:lnTo>
                  <a:lnTo>
                    <a:pt x="320" y="43"/>
                  </a:lnTo>
                  <a:lnTo>
                    <a:pt x="324" y="49"/>
                  </a:lnTo>
                  <a:lnTo>
                    <a:pt x="326" y="54"/>
                  </a:lnTo>
                  <a:lnTo>
                    <a:pt x="330" y="60"/>
                  </a:lnTo>
                  <a:lnTo>
                    <a:pt x="335" y="66"/>
                  </a:lnTo>
                  <a:lnTo>
                    <a:pt x="342" y="71"/>
                  </a:lnTo>
                  <a:lnTo>
                    <a:pt x="344" y="74"/>
                  </a:lnTo>
                  <a:lnTo>
                    <a:pt x="345" y="80"/>
                  </a:lnTo>
                  <a:lnTo>
                    <a:pt x="348" y="83"/>
                  </a:lnTo>
                  <a:lnTo>
                    <a:pt x="353" y="87"/>
                  </a:lnTo>
                  <a:lnTo>
                    <a:pt x="356" y="92"/>
                  </a:lnTo>
                  <a:lnTo>
                    <a:pt x="359" y="96"/>
                  </a:lnTo>
                  <a:lnTo>
                    <a:pt x="364" y="99"/>
                  </a:lnTo>
                  <a:lnTo>
                    <a:pt x="368" y="104"/>
                  </a:lnTo>
                  <a:lnTo>
                    <a:pt x="371" y="108"/>
                  </a:lnTo>
                  <a:lnTo>
                    <a:pt x="374" y="111"/>
                  </a:lnTo>
                  <a:lnTo>
                    <a:pt x="377" y="116"/>
                  </a:lnTo>
                  <a:lnTo>
                    <a:pt x="380" y="120"/>
                  </a:lnTo>
                  <a:lnTo>
                    <a:pt x="383" y="125"/>
                  </a:lnTo>
                  <a:lnTo>
                    <a:pt x="385" y="129"/>
                  </a:lnTo>
                  <a:lnTo>
                    <a:pt x="386" y="135"/>
                  </a:lnTo>
                  <a:lnTo>
                    <a:pt x="388" y="141"/>
                  </a:lnTo>
                  <a:lnTo>
                    <a:pt x="391" y="147"/>
                  </a:lnTo>
                  <a:lnTo>
                    <a:pt x="395" y="153"/>
                  </a:lnTo>
                  <a:lnTo>
                    <a:pt x="401" y="159"/>
                  </a:lnTo>
                  <a:lnTo>
                    <a:pt x="407" y="167"/>
                  </a:lnTo>
                  <a:lnTo>
                    <a:pt x="409" y="169"/>
                  </a:lnTo>
                  <a:lnTo>
                    <a:pt x="410" y="173"/>
                  </a:lnTo>
                  <a:lnTo>
                    <a:pt x="412" y="176"/>
                  </a:lnTo>
                  <a:lnTo>
                    <a:pt x="413" y="181"/>
                  </a:lnTo>
                  <a:lnTo>
                    <a:pt x="413" y="185"/>
                  </a:lnTo>
                  <a:lnTo>
                    <a:pt x="415" y="188"/>
                  </a:lnTo>
                  <a:lnTo>
                    <a:pt x="415" y="193"/>
                  </a:lnTo>
                  <a:lnTo>
                    <a:pt x="413" y="199"/>
                  </a:lnTo>
                  <a:lnTo>
                    <a:pt x="413" y="202"/>
                  </a:lnTo>
                  <a:lnTo>
                    <a:pt x="415" y="206"/>
                  </a:lnTo>
                  <a:lnTo>
                    <a:pt x="416" y="211"/>
                  </a:lnTo>
                  <a:lnTo>
                    <a:pt x="418" y="214"/>
                  </a:lnTo>
                  <a:lnTo>
                    <a:pt x="421" y="218"/>
                  </a:lnTo>
                  <a:lnTo>
                    <a:pt x="422" y="221"/>
                  </a:lnTo>
                  <a:lnTo>
                    <a:pt x="424" y="226"/>
                  </a:lnTo>
                  <a:lnTo>
                    <a:pt x="427" y="230"/>
                  </a:lnTo>
                  <a:lnTo>
                    <a:pt x="428" y="233"/>
                  </a:lnTo>
                  <a:lnTo>
                    <a:pt x="430" y="236"/>
                  </a:lnTo>
                  <a:lnTo>
                    <a:pt x="431" y="241"/>
                  </a:lnTo>
                  <a:lnTo>
                    <a:pt x="433" y="245"/>
                  </a:lnTo>
                  <a:lnTo>
                    <a:pt x="431" y="250"/>
                  </a:lnTo>
                  <a:lnTo>
                    <a:pt x="431" y="253"/>
                  </a:lnTo>
                  <a:lnTo>
                    <a:pt x="430" y="257"/>
                  </a:lnTo>
                  <a:lnTo>
                    <a:pt x="428" y="263"/>
                  </a:lnTo>
                  <a:lnTo>
                    <a:pt x="427" y="268"/>
                  </a:lnTo>
                  <a:lnTo>
                    <a:pt x="425" y="271"/>
                  </a:lnTo>
                  <a:lnTo>
                    <a:pt x="424" y="276"/>
                  </a:lnTo>
                  <a:lnTo>
                    <a:pt x="424" y="280"/>
                  </a:lnTo>
                  <a:lnTo>
                    <a:pt x="424" y="285"/>
                  </a:lnTo>
                  <a:lnTo>
                    <a:pt x="424" y="289"/>
                  </a:lnTo>
                  <a:lnTo>
                    <a:pt x="424" y="294"/>
                  </a:lnTo>
                  <a:lnTo>
                    <a:pt x="424" y="300"/>
                  </a:lnTo>
                  <a:lnTo>
                    <a:pt x="424" y="303"/>
                  </a:lnTo>
                  <a:lnTo>
                    <a:pt x="424" y="309"/>
                  </a:lnTo>
                  <a:lnTo>
                    <a:pt x="424" y="313"/>
                  </a:lnTo>
                  <a:lnTo>
                    <a:pt x="424" y="319"/>
                  </a:lnTo>
                  <a:lnTo>
                    <a:pt x="424" y="322"/>
                  </a:lnTo>
                  <a:lnTo>
                    <a:pt x="424" y="328"/>
                  </a:lnTo>
                  <a:lnTo>
                    <a:pt x="422" y="333"/>
                  </a:lnTo>
                  <a:lnTo>
                    <a:pt x="422" y="339"/>
                  </a:lnTo>
                  <a:lnTo>
                    <a:pt x="419" y="339"/>
                  </a:lnTo>
                  <a:lnTo>
                    <a:pt x="415" y="339"/>
                  </a:lnTo>
                  <a:lnTo>
                    <a:pt x="413" y="333"/>
                  </a:lnTo>
                  <a:lnTo>
                    <a:pt x="410" y="330"/>
                  </a:lnTo>
                  <a:lnTo>
                    <a:pt x="407" y="325"/>
                  </a:lnTo>
                  <a:lnTo>
                    <a:pt x="406" y="322"/>
                  </a:lnTo>
                  <a:lnTo>
                    <a:pt x="401" y="315"/>
                  </a:lnTo>
                  <a:lnTo>
                    <a:pt x="395" y="309"/>
                  </a:lnTo>
                  <a:lnTo>
                    <a:pt x="389" y="303"/>
                  </a:lnTo>
                  <a:lnTo>
                    <a:pt x="383" y="298"/>
                  </a:lnTo>
                  <a:lnTo>
                    <a:pt x="377" y="294"/>
                  </a:lnTo>
                  <a:lnTo>
                    <a:pt x="370" y="289"/>
                  </a:lnTo>
                  <a:lnTo>
                    <a:pt x="367" y="288"/>
                  </a:lnTo>
                  <a:lnTo>
                    <a:pt x="364" y="285"/>
                  </a:lnTo>
                  <a:lnTo>
                    <a:pt x="359" y="283"/>
                  </a:lnTo>
                  <a:lnTo>
                    <a:pt x="356" y="282"/>
                  </a:lnTo>
                  <a:lnTo>
                    <a:pt x="352" y="280"/>
                  </a:lnTo>
                  <a:lnTo>
                    <a:pt x="348" y="277"/>
                  </a:lnTo>
                  <a:lnTo>
                    <a:pt x="344" y="276"/>
                  </a:lnTo>
                  <a:lnTo>
                    <a:pt x="341" y="276"/>
                  </a:lnTo>
                  <a:lnTo>
                    <a:pt x="336" y="274"/>
                  </a:lnTo>
                  <a:lnTo>
                    <a:pt x="332" y="273"/>
                  </a:lnTo>
                  <a:lnTo>
                    <a:pt x="329" y="271"/>
                  </a:lnTo>
                  <a:lnTo>
                    <a:pt x="326" y="270"/>
                  </a:lnTo>
                  <a:lnTo>
                    <a:pt x="321" y="270"/>
                  </a:lnTo>
                  <a:lnTo>
                    <a:pt x="317" y="268"/>
                  </a:lnTo>
                  <a:lnTo>
                    <a:pt x="312" y="267"/>
                  </a:lnTo>
                  <a:lnTo>
                    <a:pt x="309" y="267"/>
                  </a:lnTo>
                  <a:lnTo>
                    <a:pt x="303" y="263"/>
                  </a:lnTo>
                  <a:lnTo>
                    <a:pt x="297" y="260"/>
                  </a:lnTo>
                  <a:lnTo>
                    <a:pt x="291" y="256"/>
                  </a:lnTo>
                  <a:lnTo>
                    <a:pt x="285" y="254"/>
                  </a:lnTo>
                  <a:lnTo>
                    <a:pt x="279" y="250"/>
                  </a:lnTo>
                  <a:lnTo>
                    <a:pt x="275" y="247"/>
                  </a:lnTo>
                  <a:lnTo>
                    <a:pt x="269" y="244"/>
                  </a:lnTo>
                  <a:lnTo>
                    <a:pt x="263" y="241"/>
                  </a:lnTo>
                  <a:lnTo>
                    <a:pt x="257" y="236"/>
                  </a:lnTo>
                  <a:lnTo>
                    <a:pt x="250" y="233"/>
                  </a:lnTo>
                  <a:lnTo>
                    <a:pt x="244" y="229"/>
                  </a:lnTo>
                  <a:lnTo>
                    <a:pt x="240" y="226"/>
                  </a:lnTo>
                  <a:lnTo>
                    <a:pt x="234" y="221"/>
                  </a:lnTo>
                  <a:lnTo>
                    <a:pt x="228" y="218"/>
                  </a:lnTo>
                  <a:lnTo>
                    <a:pt x="223" y="214"/>
                  </a:lnTo>
                  <a:lnTo>
                    <a:pt x="217" y="211"/>
                  </a:lnTo>
                  <a:lnTo>
                    <a:pt x="213" y="208"/>
                  </a:lnTo>
                  <a:lnTo>
                    <a:pt x="207" y="206"/>
                  </a:lnTo>
                  <a:lnTo>
                    <a:pt x="202" y="205"/>
                  </a:lnTo>
                  <a:lnTo>
                    <a:pt x="198" y="205"/>
                  </a:lnTo>
                  <a:lnTo>
                    <a:pt x="193" y="203"/>
                  </a:lnTo>
                  <a:lnTo>
                    <a:pt x="187" y="203"/>
                  </a:lnTo>
                  <a:lnTo>
                    <a:pt x="183" y="203"/>
                  </a:lnTo>
                  <a:lnTo>
                    <a:pt x="178" y="203"/>
                  </a:lnTo>
                  <a:lnTo>
                    <a:pt x="174" y="203"/>
                  </a:lnTo>
                  <a:lnTo>
                    <a:pt x="169" y="202"/>
                  </a:lnTo>
                  <a:lnTo>
                    <a:pt x="166" y="202"/>
                  </a:lnTo>
                  <a:lnTo>
                    <a:pt x="162" y="200"/>
                  </a:lnTo>
                  <a:lnTo>
                    <a:pt x="157" y="199"/>
                  </a:lnTo>
                  <a:lnTo>
                    <a:pt x="154" y="199"/>
                  </a:lnTo>
                  <a:lnTo>
                    <a:pt x="149" y="197"/>
                  </a:lnTo>
                  <a:lnTo>
                    <a:pt x="146" y="196"/>
                  </a:lnTo>
                  <a:lnTo>
                    <a:pt x="142" y="194"/>
                  </a:lnTo>
                  <a:lnTo>
                    <a:pt x="137" y="193"/>
                  </a:lnTo>
                  <a:lnTo>
                    <a:pt x="134" y="191"/>
                  </a:lnTo>
                  <a:lnTo>
                    <a:pt x="131" y="190"/>
                  </a:lnTo>
                  <a:lnTo>
                    <a:pt x="124" y="187"/>
                  </a:lnTo>
                  <a:lnTo>
                    <a:pt x="116" y="184"/>
                  </a:lnTo>
                  <a:lnTo>
                    <a:pt x="112" y="182"/>
                  </a:lnTo>
                  <a:lnTo>
                    <a:pt x="109" y="181"/>
                  </a:lnTo>
                  <a:lnTo>
                    <a:pt x="104" y="179"/>
                  </a:lnTo>
                  <a:lnTo>
                    <a:pt x="101" y="178"/>
                  </a:lnTo>
                  <a:lnTo>
                    <a:pt x="97" y="176"/>
                  </a:lnTo>
                  <a:lnTo>
                    <a:pt x="94" y="176"/>
                  </a:lnTo>
                  <a:lnTo>
                    <a:pt x="89" y="175"/>
                  </a:lnTo>
                  <a:lnTo>
                    <a:pt x="86" y="175"/>
                  </a:lnTo>
                  <a:lnTo>
                    <a:pt x="82" y="173"/>
                  </a:lnTo>
                  <a:lnTo>
                    <a:pt x="79" y="173"/>
                  </a:lnTo>
                  <a:lnTo>
                    <a:pt x="74" y="173"/>
                  </a:lnTo>
                  <a:lnTo>
                    <a:pt x="70" y="173"/>
                  </a:lnTo>
                  <a:lnTo>
                    <a:pt x="67" y="173"/>
                  </a:lnTo>
                  <a:lnTo>
                    <a:pt x="62" y="175"/>
                  </a:lnTo>
                  <a:lnTo>
                    <a:pt x="57" y="176"/>
                  </a:lnTo>
                  <a:lnTo>
                    <a:pt x="54" y="178"/>
                  </a:lnTo>
                  <a:lnTo>
                    <a:pt x="50" y="176"/>
                  </a:lnTo>
                  <a:lnTo>
                    <a:pt x="47" y="175"/>
                  </a:lnTo>
                  <a:lnTo>
                    <a:pt x="42" y="173"/>
                  </a:lnTo>
                  <a:lnTo>
                    <a:pt x="39" y="172"/>
                  </a:lnTo>
                  <a:lnTo>
                    <a:pt x="32" y="169"/>
                  </a:lnTo>
                  <a:lnTo>
                    <a:pt x="26" y="164"/>
                  </a:lnTo>
                  <a:lnTo>
                    <a:pt x="18" y="159"/>
                  </a:lnTo>
                  <a:lnTo>
                    <a:pt x="12" y="155"/>
                  </a:lnTo>
                  <a:lnTo>
                    <a:pt x="6" y="150"/>
                  </a:lnTo>
                  <a:lnTo>
                    <a:pt x="0" y="149"/>
                  </a:lnTo>
                  <a:lnTo>
                    <a:pt x="3" y="144"/>
                  </a:lnTo>
                  <a:lnTo>
                    <a:pt x="8" y="141"/>
                  </a:lnTo>
                  <a:lnTo>
                    <a:pt x="14" y="138"/>
                  </a:lnTo>
                  <a:lnTo>
                    <a:pt x="20" y="137"/>
                  </a:lnTo>
                  <a:lnTo>
                    <a:pt x="24" y="135"/>
                  </a:lnTo>
                  <a:lnTo>
                    <a:pt x="30" y="134"/>
                  </a:lnTo>
                  <a:lnTo>
                    <a:pt x="38" y="134"/>
                  </a:lnTo>
                  <a:lnTo>
                    <a:pt x="45" y="134"/>
                  </a:lnTo>
                  <a:lnTo>
                    <a:pt x="51" y="134"/>
                  </a:lnTo>
                  <a:lnTo>
                    <a:pt x="59" y="132"/>
                  </a:lnTo>
                  <a:lnTo>
                    <a:pt x="65" y="132"/>
                  </a:lnTo>
                  <a:lnTo>
                    <a:pt x="73" y="131"/>
                  </a:lnTo>
                  <a:lnTo>
                    <a:pt x="77" y="129"/>
                  </a:lnTo>
                  <a:lnTo>
                    <a:pt x="83" y="128"/>
                  </a:lnTo>
                  <a:lnTo>
                    <a:pt x="89" y="123"/>
                  </a:lnTo>
                  <a:lnTo>
                    <a:pt x="95" y="120"/>
                  </a:lnTo>
                  <a:lnTo>
                    <a:pt x="101" y="116"/>
                  </a:lnTo>
                  <a:lnTo>
                    <a:pt x="109" y="111"/>
                  </a:lnTo>
                  <a:lnTo>
                    <a:pt x="112" y="110"/>
                  </a:lnTo>
                  <a:lnTo>
                    <a:pt x="116" y="107"/>
                  </a:lnTo>
                  <a:lnTo>
                    <a:pt x="119" y="105"/>
                  </a:lnTo>
                  <a:lnTo>
                    <a:pt x="124" y="104"/>
                  </a:lnTo>
                  <a:lnTo>
                    <a:pt x="127" y="101"/>
                  </a:lnTo>
                  <a:lnTo>
                    <a:pt x="131" y="98"/>
                  </a:lnTo>
                  <a:lnTo>
                    <a:pt x="134" y="96"/>
                  </a:lnTo>
                  <a:lnTo>
                    <a:pt x="139" y="93"/>
                  </a:lnTo>
                  <a:lnTo>
                    <a:pt x="142" y="90"/>
                  </a:lnTo>
                  <a:lnTo>
                    <a:pt x="145" y="89"/>
                  </a:lnTo>
                  <a:lnTo>
                    <a:pt x="149" y="87"/>
                  </a:lnTo>
                  <a:lnTo>
                    <a:pt x="154" y="86"/>
                  </a:lnTo>
                  <a:lnTo>
                    <a:pt x="160" y="80"/>
                  </a:lnTo>
                  <a:lnTo>
                    <a:pt x="168" y="75"/>
                  </a:lnTo>
                  <a:lnTo>
                    <a:pt x="175" y="69"/>
                  </a:lnTo>
                  <a:lnTo>
                    <a:pt x="181" y="65"/>
                  </a:lnTo>
                  <a:lnTo>
                    <a:pt x="189" y="58"/>
                  </a:lnTo>
                  <a:lnTo>
                    <a:pt x="196" y="54"/>
                  </a:lnTo>
                  <a:lnTo>
                    <a:pt x="199" y="51"/>
                  </a:lnTo>
                  <a:lnTo>
                    <a:pt x="204" y="48"/>
                  </a:lnTo>
                  <a:lnTo>
                    <a:pt x="207" y="45"/>
                  </a:lnTo>
                  <a:lnTo>
                    <a:pt x="211" y="43"/>
                  </a:lnTo>
                  <a:lnTo>
                    <a:pt x="217" y="42"/>
                  </a:lnTo>
                  <a:lnTo>
                    <a:pt x="222" y="42"/>
                  </a:lnTo>
                  <a:lnTo>
                    <a:pt x="226" y="40"/>
                  </a:lnTo>
                  <a:lnTo>
                    <a:pt x="231" y="37"/>
                  </a:lnTo>
                  <a:lnTo>
                    <a:pt x="232" y="34"/>
                  </a:lnTo>
                  <a:lnTo>
                    <a:pt x="235" y="31"/>
                  </a:lnTo>
                  <a:lnTo>
                    <a:pt x="237" y="27"/>
                  </a:lnTo>
                  <a:lnTo>
                    <a:pt x="240" y="24"/>
                  </a:lnTo>
                  <a:lnTo>
                    <a:pt x="241" y="21"/>
                  </a:lnTo>
                  <a:lnTo>
                    <a:pt x="244" y="16"/>
                  </a:lnTo>
                  <a:lnTo>
                    <a:pt x="246" y="13"/>
                  </a:lnTo>
                  <a:lnTo>
                    <a:pt x="249" y="10"/>
                  </a:lnTo>
                  <a:lnTo>
                    <a:pt x="252" y="7"/>
                  </a:lnTo>
                  <a:lnTo>
                    <a:pt x="257" y="6"/>
                  </a:lnTo>
                  <a:lnTo>
                    <a:pt x="263" y="6"/>
                  </a:lnTo>
                  <a:lnTo>
                    <a:pt x="269" y="7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FA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141"/>
            <p:cNvSpPr>
              <a:spLocks/>
            </p:cNvSpPr>
            <p:nvPr/>
          </p:nvSpPr>
          <p:spPr bwMode="auto">
            <a:xfrm>
              <a:off x="640" y="1676"/>
              <a:ext cx="139" cy="198"/>
            </a:xfrm>
            <a:custGeom>
              <a:avLst/>
              <a:gdLst>
                <a:gd name="T0" fmla="*/ 12 w 279"/>
                <a:gd name="T1" fmla="*/ 24 h 396"/>
                <a:gd name="T2" fmla="*/ 12 w 279"/>
                <a:gd name="T3" fmla="*/ 23 h 396"/>
                <a:gd name="T4" fmla="*/ 13 w 279"/>
                <a:gd name="T5" fmla="*/ 22 h 396"/>
                <a:gd name="T6" fmla="*/ 13 w 279"/>
                <a:gd name="T7" fmla="*/ 21 h 396"/>
                <a:gd name="T8" fmla="*/ 12 w 279"/>
                <a:gd name="T9" fmla="*/ 20 h 396"/>
                <a:gd name="T10" fmla="*/ 12 w 279"/>
                <a:gd name="T11" fmla="*/ 19 h 396"/>
                <a:gd name="T12" fmla="*/ 12 w 279"/>
                <a:gd name="T13" fmla="*/ 18 h 396"/>
                <a:gd name="T14" fmla="*/ 11 w 279"/>
                <a:gd name="T15" fmla="*/ 17 h 396"/>
                <a:gd name="T16" fmla="*/ 11 w 279"/>
                <a:gd name="T17" fmla="*/ 14 h 396"/>
                <a:gd name="T18" fmla="*/ 11 w 279"/>
                <a:gd name="T19" fmla="*/ 13 h 396"/>
                <a:gd name="T20" fmla="*/ 10 w 279"/>
                <a:gd name="T21" fmla="*/ 12 h 396"/>
                <a:gd name="T22" fmla="*/ 10 w 279"/>
                <a:gd name="T23" fmla="*/ 12 h 396"/>
                <a:gd name="T24" fmla="*/ 10 w 279"/>
                <a:gd name="T25" fmla="*/ 11 h 396"/>
                <a:gd name="T26" fmla="*/ 9 w 279"/>
                <a:gd name="T27" fmla="*/ 10 h 396"/>
                <a:gd name="T28" fmla="*/ 8 w 279"/>
                <a:gd name="T29" fmla="*/ 7 h 396"/>
                <a:gd name="T30" fmla="*/ 7 w 279"/>
                <a:gd name="T31" fmla="*/ 6 h 396"/>
                <a:gd name="T32" fmla="*/ 6 w 279"/>
                <a:gd name="T33" fmla="*/ 6 h 396"/>
                <a:gd name="T34" fmla="*/ 5 w 279"/>
                <a:gd name="T35" fmla="*/ 5 h 396"/>
                <a:gd name="T36" fmla="*/ 4 w 279"/>
                <a:gd name="T37" fmla="*/ 3 h 396"/>
                <a:gd name="T38" fmla="*/ 3 w 279"/>
                <a:gd name="T39" fmla="*/ 3 h 396"/>
                <a:gd name="T40" fmla="*/ 2 w 279"/>
                <a:gd name="T41" fmla="*/ 2 h 396"/>
                <a:gd name="T42" fmla="*/ 1 w 279"/>
                <a:gd name="T43" fmla="*/ 2 h 396"/>
                <a:gd name="T44" fmla="*/ 0 w 279"/>
                <a:gd name="T45" fmla="*/ 2 h 396"/>
                <a:gd name="T46" fmla="*/ 0 w 279"/>
                <a:gd name="T47" fmla="*/ 1 h 396"/>
                <a:gd name="T48" fmla="*/ 2 w 279"/>
                <a:gd name="T49" fmla="*/ 0 h 396"/>
                <a:gd name="T50" fmla="*/ 3 w 279"/>
                <a:gd name="T51" fmla="*/ 0 h 396"/>
                <a:gd name="T52" fmla="*/ 4 w 279"/>
                <a:gd name="T53" fmla="*/ 1 h 396"/>
                <a:gd name="T54" fmla="*/ 5 w 279"/>
                <a:gd name="T55" fmla="*/ 1 h 396"/>
                <a:gd name="T56" fmla="*/ 6 w 279"/>
                <a:gd name="T57" fmla="*/ 2 h 396"/>
                <a:gd name="T58" fmla="*/ 8 w 279"/>
                <a:gd name="T59" fmla="*/ 2 h 396"/>
                <a:gd name="T60" fmla="*/ 9 w 279"/>
                <a:gd name="T61" fmla="*/ 3 h 396"/>
                <a:gd name="T62" fmla="*/ 9 w 279"/>
                <a:gd name="T63" fmla="*/ 3 h 396"/>
                <a:gd name="T64" fmla="*/ 10 w 279"/>
                <a:gd name="T65" fmla="*/ 5 h 396"/>
                <a:gd name="T66" fmla="*/ 11 w 279"/>
                <a:gd name="T67" fmla="*/ 6 h 396"/>
                <a:gd name="T68" fmla="*/ 12 w 279"/>
                <a:gd name="T69" fmla="*/ 6 h 396"/>
                <a:gd name="T70" fmla="*/ 13 w 279"/>
                <a:gd name="T71" fmla="*/ 7 h 396"/>
                <a:gd name="T72" fmla="*/ 14 w 279"/>
                <a:gd name="T73" fmla="*/ 9 h 396"/>
                <a:gd name="T74" fmla="*/ 15 w 279"/>
                <a:gd name="T75" fmla="*/ 11 h 396"/>
                <a:gd name="T76" fmla="*/ 16 w 279"/>
                <a:gd name="T77" fmla="*/ 12 h 396"/>
                <a:gd name="T78" fmla="*/ 16 w 279"/>
                <a:gd name="T79" fmla="*/ 13 h 396"/>
                <a:gd name="T80" fmla="*/ 16 w 279"/>
                <a:gd name="T81" fmla="*/ 14 h 396"/>
                <a:gd name="T82" fmla="*/ 16 w 279"/>
                <a:gd name="T83" fmla="*/ 15 h 396"/>
                <a:gd name="T84" fmla="*/ 16 w 279"/>
                <a:gd name="T85" fmla="*/ 17 h 396"/>
                <a:gd name="T86" fmla="*/ 16 w 279"/>
                <a:gd name="T87" fmla="*/ 19 h 396"/>
                <a:gd name="T88" fmla="*/ 16 w 279"/>
                <a:gd name="T89" fmla="*/ 20 h 396"/>
                <a:gd name="T90" fmla="*/ 17 w 279"/>
                <a:gd name="T91" fmla="*/ 22 h 396"/>
                <a:gd name="T92" fmla="*/ 16 w 279"/>
                <a:gd name="T93" fmla="*/ 23 h 396"/>
                <a:gd name="T94" fmla="*/ 15 w 279"/>
                <a:gd name="T95" fmla="*/ 25 h 396"/>
                <a:gd name="T96" fmla="*/ 13 w 279"/>
                <a:gd name="T97" fmla="*/ 25 h 396"/>
                <a:gd name="T98" fmla="*/ 12 w 279"/>
                <a:gd name="T99" fmla="*/ 25 h 3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9"/>
                <a:gd name="T151" fmla="*/ 0 h 396"/>
                <a:gd name="T152" fmla="*/ 279 w 279"/>
                <a:gd name="T153" fmla="*/ 396 h 3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9" h="396">
                  <a:moveTo>
                    <a:pt x="203" y="392"/>
                  </a:moveTo>
                  <a:lnTo>
                    <a:pt x="203" y="387"/>
                  </a:lnTo>
                  <a:lnTo>
                    <a:pt x="205" y="382"/>
                  </a:lnTo>
                  <a:lnTo>
                    <a:pt x="203" y="378"/>
                  </a:lnTo>
                  <a:lnTo>
                    <a:pt x="203" y="375"/>
                  </a:lnTo>
                  <a:lnTo>
                    <a:pt x="202" y="369"/>
                  </a:lnTo>
                  <a:lnTo>
                    <a:pt x="200" y="363"/>
                  </a:lnTo>
                  <a:lnTo>
                    <a:pt x="199" y="357"/>
                  </a:lnTo>
                  <a:lnTo>
                    <a:pt x="200" y="354"/>
                  </a:lnTo>
                  <a:lnTo>
                    <a:pt x="202" y="351"/>
                  </a:lnTo>
                  <a:lnTo>
                    <a:pt x="205" y="351"/>
                  </a:lnTo>
                  <a:lnTo>
                    <a:pt x="208" y="349"/>
                  </a:lnTo>
                  <a:lnTo>
                    <a:pt x="214" y="348"/>
                  </a:lnTo>
                  <a:lnTo>
                    <a:pt x="212" y="343"/>
                  </a:lnTo>
                  <a:lnTo>
                    <a:pt x="211" y="337"/>
                  </a:lnTo>
                  <a:lnTo>
                    <a:pt x="209" y="333"/>
                  </a:lnTo>
                  <a:lnTo>
                    <a:pt x="208" y="330"/>
                  </a:lnTo>
                  <a:lnTo>
                    <a:pt x="206" y="325"/>
                  </a:lnTo>
                  <a:lnTo>
                    <a:pt x="205" y="319"/>
                  </a:lnTo>
                  <a:lnTo>
                    <a:pt x="203" y="315"/>
                  </a:lnTo>
                  <a:lnTo>
                    <a:pt x="202" y="312"/>
                  </a:lnTo>
                  <a:lnTo>
                    <a:pt x="200" y="306"/>
                  </a:lnTo>
                  <a:lnTo>
                    <a:pt x="199" y="301"/>
                  </a:lnTo>
                  <a:lnTo>
                    <a:pt x="197" y="297"/>
                  </a:lnTo>
                  <a:lnTo>
                    <a:pt x="197" y="292"/>
                  </a:lnTo>
                  <a:lnTo>
                    <a:pt x="197" y="287"/>
                  </a:lnTo>
                  <a:lnTo>
                    <a:pt x="197" y="283"/>
                  </a:lnTo>
                  <a:lnTo>
                    <a:pt x="197" y="278"/>
                  </a:lnTo>
                  <a:lnTo>
                    <a:pt x="197" y="274"/>
                  </a:lnTo>
                  <a:lnTo>
                    <a:pt x="193" y="268"/>
                  </a:lnTo>
                  <a:lnTo>
                    <a:pt x="190" y="265"/>
                  </a:lnTo>
                  <a:lnTo>
                    <a:pt x="188" y="260"/>
                  </a:lnTo>
                  <a:lnTo>
                    <a:pt x="188" y="254"/>
                  </a:lnTo>
                  <a:lnTo>
                    <a:pt x="185" y="250"/>
                  </a:lnTo>
                  <a:lnTo>
                    <a:pt x="185" y="245"/>
                  </a:lnTo>
                  <a:lnTo>
                    <a:pt x="185" y="239"/>
                  </a:lnTo>
                  <a:lnTo>
                    <a:pt x="185" y="235"/>
                  </a:lnTo>
                  <a:lnTo>
                    <a:pt x="184" y="229"/>
                  </a:lnTo>
                  <a:lnTo>
                    <a:pt x="184" y="224"/>
                  </a:lnTo>
                  <a:lnTo>
                    <a:pt x="182" y="218"/>
                  </a:lnTo>
                  <a:lnTo>
                    <a:pt x="181" y="214"/>
                  </a:lnTo>
                  <a:lnTo>
                    <a:pt x="179" y="209"/>
                  </a:lnTo>
                  <a:lnTo>
                    <a:pt x="176" y="205"/>
                  </a:lnTo>
                  <a:lnTo>
                    <a:pt x="172" y="200"/>
                  </a:lnTo>
                  <a:lnTo>
                    <a:pt x="169" y="196"/>
                  </a:lnTo>
                  <a:lnTo>
                    <a:pt x="167" y="191"/>
                  </a:lnTo>
                  <a:lnTo>
                    <a:pt x="167" y="186"/>
                  </a:lnTo>
                  <a:lnTo>
                    <a:pt x="167" y="182"/>
                  </a:lnTo>
                  <a:lnTo>
                    <a:pt x="166" y="179"/>
                  </a:lnTo>
                  <a:lnTo>
                    <a:pt x="166" y="173"/>
                  </a:lnTo>
                  <a:lnTo>
                    <a:pt x="164" y="170"/>
                  </a:lnTo>
                  <a:lnTo>
                    <a:pt x="161" y="165"/>
                  </a:lnTo>
                  <a:lnTo>
                    <a:pt x="159" y="162"/>
                  </a:lnTo>
                  <a:lnTo>
                    <a:pt x="153" y="156"/>
                  </a:lnTo>
                  <a:lnTo>
                    <a:pt x="150" y="150"/>
                  </a:lnTo>
                  <a:lnTo>
                    <a:pt x="146" y="146"/>
                  </a:lnTo>
                  <a:lnTo>
                    <a:pt x="143" y="140"/>
                  </a:lnTo>
                  <a:lnTo>
                    <a:pt x="140" y="134"/>
                  </a:lnTo>
                  <a:lnTo>
                    <a:pt x="135" y="128"/>
                  </a:lnTo>
                  <a:lnTo>
                    <a:pt x="132" y="122"/>
                  </a:lnTo>
                  <a:lnTo>
                    <a:pt x="129" y="119"/>
                  </a:lnTo>
                  <a:lnTo>
                    <a:pt x="125" y="114"/>
                  </a:lnTo>
                  <a:lnTo>
                    <a:pt x="120" y="108"/>
                  </a:lnTo>
                  <a:lnTo>
                    <a:pt x="116" y="105"/>
                  </a:lnTo>
                  <a:lnTo>
                    <a:pt x="113" y="102"/>
                  </a:lnTo>
                  <a:lnTo>
                    <a:pt x="108" y="98"/>
                  </a:lnTo>
                  <a:lnTo>
                    <a:pt x="104" y="93"/>
                  </a:lnTo>
                  <a:lnTo>
                    <a:pt x="99" y="90"/>
                  </a:lnTo>
                  <a:lnTo>
                    <a:pt x="95" y="87"/>
                  </a:lnTo>
                  <a:lnTo>
                    <a:pt x="90" y="82"/>
                  </a:lnTo>
                  <a:lnTo>
                    <a:pt x="86" y="78"/>
                  </a:lnTo>
                  <a:lnTo>
                    <a:pt x="81" y="75"/>
                  </a:lnTo>
                  <a:lnTo>
                    <a:pt x="77" y="72"/>
                  </a:lnTo>
                  <a:lnTo>
                    <a:pt x="72" y="67"/>
                  </a:lnTo>
                  <a:lnTo>
                    <a:pt x="68" y="63"/>
                  </a:lnTo>
                  <a:lnTo>
                    <a:pt x="65" y="58"/>
                  </a:lnTo>
                  <a:lnTo>
                    <a:pt x="60" y="55"/>
                  </a:lnTo>
                  <a:lnTo>
                    <a:pt x="55" y="51"/>
                  </a:lnTo>
                  <a:lnTo>
                    <a:pt x="51" y="46"/>
                  </a:lnTo>
                  <a:lnTo>
                    <a:pt x="48" y="43"/>
                  </a:lnTo>
                  <a:lnTo>
                    <a:pt x="46" y="40"/>
                  </a:lnTo>
                  <a:lnTo>
                    <a:pt x="43" y="37"/>
                  </a:lnTo>
                  <a:lnTo>
                    <a:pt x="42" y="34"/>
                  </a:lnTo>
                  <a:lnTo>
                    <a:pt x="37" y="31"/>
                  </a:lnTo>
                  <a:lnTo>
                    <a:pt x="33" y="31"/>
                  </a:lnTo>
                  <a:lnTo>
                    <a:pt x="27" y="31"/>
                  </a:lnTo>
                  <a:lnTo>
                    <a:pt x="22" y="31"/>
                  </a:lnTo>
                  <a:lnTo>
                    <a:pt x="16" y="31"/>
                  </a:lnTo>
                  <a:lnTo>
                    <a:pt x="12" y="33"/>
                  </a:lnTo>
                  <a:lnTo>
                    <a:pt x="7" y="33"/>
                  </a:lnTo>
                  <a:lnTo>
                    <a:pt x="3" y="33"/>
                  </a:lnTo>
                  <a:lnTo>
                    <a:pt x="1" y="30"/>
                  </a:lnTo>
                  <a:lnTo>
                    <a:pt x="0" y="27"/>
                  </a:lnTo>
                  <a:lnTo>
                    <a:pt x="3" y="19"/>
                  </a:lnTo>
                  <a:lnTo>
                    <a:pt x="7" y="15"/>
                  </a:lnTo>
                  <a:lnTo>
                    <a:pt x="13" y="10"/>
                  </a:lnTo>
                  <a:lnTo>
                    <a:pt x="19" y="7"/>
                  </a:lnTo>
                  <a:lnTo>
                    <a:pt x="25" y="4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8" y="1"/>
                  </a:lnTo>
                  <a:lnTo>
                    <a:pt x="72" y="3"/>
                  </a:lnTo>
                  <a:lnTo>
                    <a:pt x="77" y="4"/>
                  </a:lnTo>
                  <a:lnTo>
                    <a:pt x="80" y="6"/>
                  </a:lnTo>
                  <a:lnTo>
                    <a:pt x="87" y="9"/>
                  </a:lnTo>
                  <a:lnTo>
                    <a:pt x="93" y="13"/>
                  </a:lnTo>
                  <a:lnTo>
                    <a:pt x="99" y="18"/>
                  </a:lnTo>
                  <a:lnTo>
                    <a:pt x="105" y="24"/>
                  </a:lnTo>
                  <a:lnTo>
                    <a:pt x="110" y="22"/>
                  </a:lnTo>
                  <a:lnTo>
                    <a:pt x="114" y="22"/>
                  </a:lnTo>
                  <a:lnTo>
                    <a:pt x="119" y="22"/>
                  </a:lnTo>
                  <a:lnTo>
                    <a:pt x="125" y="24"/>
                  </a:lnTo>
                  <a:lnTo>
                    <a:pt x="128" y="24"/>
                  </a:lnTo>
                  <a:lnTo>
                    <a:pt x="132" y="25"/>
                  </a:lnTo>
                  <a:lnTo>
                    <a:pt x="137" y="27"/>
                  </a:lnTo>
                  <a:lnTo>
                    <a:pt x="141" y="30"/>
                  </a:lnTo>
                  <a:lnTo>
                    <a:pt x="146" y="34"/>
                  </a:lnTo>
                  <a:lnTo>
                    <a:pt x="152" y="42"/>
                  </a:lnTo>
                  <a:lnTo>
                    <a:pt x="153" y="45"/>
                  </a:lnTo>
                  <a:lnTo>
                    <a:pt x="155" y="49"/>
                  </a:lnTo>
                  <a:lnTo>
                    <a:pt x="156" y="54"/>
                  </a:lnTo>
                  <a:lnTo>
                    <a:pt x="158" y="60"/>
                  </a:lnTo>
                  <a:lnTo>
                    <a:pt x="161" y="63"/>
                  </a:lnTo>
                  <a:lnTo>
                    <a:pt x="166" y="66"/>
                  </a:lnTo>
                  <a:lnTo>
                    <a:pt x="169" y="70"/>
                  </a:lnTo>
                  <a:lnTo>
                    <a:pt x="172" y="75"/>
                  </a:lnTo>
                  <a:lnTo>
                    <a:pt x="175" y="78"/>
                  </a:lnTo>
                  <a:lnTo>
                    <a:pt x="179" y="82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90" y="96"/>
                  </a:lnTo>
                  <a:lnTo>
                    <a:pt x="193" y="101"/>
                  </a:lnTo>
                  <a:lnTo>
                    <a:pt x="196" y="104"/>
                  </a:lnTo>
                  <a:lnTo>
                    <a:pt x="200" y="108"/>
                  </a:lnTo>
                  <a:lnTo>
                    <a:pt x="203" y="111"/>
                  </a:lnTo>
                  <a:lnTo>
                    <a:pt x="208" y="116"/>
                  </a:lnTo>
                  <a:lnTo>
                    <a:pt x="212" y="119"/>
                  </a:lnTo>
                  <a:lnTo>
                    <a:pt x="217" y="122"/>
                  </a:lnTo>
                  <a:lnTo>
                    <a:pt x="218" y="129"/>
                  </a:lnTo>
                  <a:lnTo>
                    <a:pt x="221" y="137"/>
                  </a:lnTo>
                  <a:lnTo>
                    <a:pt x="224" y="143"/>
                  </a:lnTo>
                  <a:lnTo>
                    <a:pt x="229" y="149"/>
                  </a:lnTo>
                  <a:lnTo>
                    <a:pt x="233" y="155"/>
                  </a:lnTo>
                  <a:lnTo>
                    <a:pt x="238" y="161"/>
                  </a:lnTo>
                  <a:lnTo>
                    <a:pt x="244" y="167"/>
                  </a:lnTo>
                  <a:lnTo>
                    <a:pt x="248" y="173"/>
                  </a:lnTo>
                  <a:lnTo>
                    <a:pt x="253" y="179"/>
                  </a:lnTo>
                  <a:lnTo>
                    <a:pt x="258" y="185"/>
                  </a:lnTo>
                  <a:lnTo>
                    <a:pt x="261" y="191"/>
                  </a:lnTo>
                  <a:lnTo>
                    <a:pt x="264" y="197"/>
                  </a:lnTo>
                  <a:lnTo>
                    <a:pt x="265" y="200"/>
                  </a:lnTo>
                  <a:lnTo>
                    <a:pt x="265" y="203"/>
                  </a:lnTo>
                  <a:lnTo>
                    <a:pt x="265" y="208"/>
                  </a:lnTo>
                  <a:lnTo>
                    <a:pt x="265" y="211"/>
                  </a:lnTo>
                  <a:lnTo>
                    <a:pt x="265" y="215"/>
                  </a:lnTo>
                  <a:lnTo>
                    <a:pt x="264" y="218"/>
                  </a:lnTo>
                  <a:lnTo>
                    <a:pt x="262" y="224"/>
                  </a:lnTo>
                  <a:lnTo>
                    <a:pt x="261" y="229"/>
                  </a:lnTo>
                  <a:lnTo>
                    <a:pt x="262" y="233"/>
                  </a:lnTo>
                  <a:lnTo>
                    <a:pt x="265" y="239"/>
                  </a:lnTo>
                  <a:lnTo>
                    <a:pt x="265" y="244"/>
                  </a:lnTo>
                  <a:lnTo>
                    <a:pt x="267" y="250"/>
                  </a:lnTo>
                  <a:lnTo>
                    <a:pt x="267" y="256"/>
                  </a:lnTo>
                  <a:lnTo>
                    <a:pt x="267" y="262"/>
                  </a:lnTo>
                  <a:lnTo>
                    <a:pt x="268" y="268"/>
                  </a:lnTo>
                  <a:lnTo>
                    <a:pt x="268" y="274"/>
                  </a:lnTo>
                  <a:lnTo>
                    <a:pt x="268" y="280"/>
                  </a:lnTo>
                  <a:lnTo>
                    <a:pt x="268" y="286"/>
                  </a:lnTo>
                  <a:lnTo>
                    <a:pt x="268" y="292"/>
                  </a:lnTo>
                  <a:lnTo>
                    <a:pt x="268" y="298"/>
                  </a:lnTo>
                  <a:lnTo>
                    <a:pt x="268" y="303"/>
                  </a:lnTo>
                  <a:lnTo>
                    <a:pt x="270" y="309"/>
                  </a:lnTo>
                  <a:lnTo>
                    <a:pt x="270" y="315"/>
                  </a:lnTo>
                  <a:lnTo>
                    <a:pt x="273" y="321"/>
                  </a:lnTo>
                  <a:lnTo>
                    <a:pt x="276" y="327"/>
                  </a:lnTo>
                  <a:lnTo>
                    <a:pt x="279" y="334"/>
                  </a:lnTo>
                  <a:lnTo>
                    <a:pt x="279" y="340"/>
                  </a:lnTo>
                  <a:lnTo>
                    <a:pt x="279" y="348"/>
                  </a:lnTo>
                  <a:lnTo>
                    <a:pt x="277" y="354"/>
                  </a:lnTo>
                  <a:lnTo>
                    <a:pt x="273" y="360"/>
                  </a:lnTo>
                  <a:lnTo>
                    <a:pt x="268" y="366"/>
                  </a:lnTo>
                  <a:lnTo>
                    <a:pt x="264" y="372"/>
                  </a:lnTo>
                  <a:lnTo>
                    <a:pt x="258" y="376"/>
                  </a:lnTo>
                  <a:lnTo>
                    <a:pt x="251" y="382"/>
                  </a:lnTo>
                  <a:lnTo>
                    <a:pt x="244" y="385"/>
                  </a:lnTo>
                  <a:lnTo>
                    <a:pt x="238" y="390"/>
                  </a:lnTo>
                  <a:lnTo>
                    <a:pt x="230" y="393"/>
                  </a:lnTo>
                  <a:lnTo>
                    <a:pt x="223" y="395"/>
                  </a:lnTo>
                  <a:lnTo>
                    <a:pt x="217" y="396"/>
                  </a:lnTo>
                  <a:lnTo>
                    <a:pt x="212" y="396"/>
                  </a:lnTo>
                  <a:lnTo>
                    <a:pt x="209" y="395"/>
                  </a:lnTo>
                  <a:lnTo>
                    <a:pt x="208" y="395"/>
                  </a:lnTo>
                  <a:lnTo>
                    <a:pt x="203" y="392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142"/>
            <p:cNvSpPr>
              <a:spLocks/>
            </p:cNvSpPr>
            <p:nvPr/>
          </p:nvSpPr>
          <p:spPr bwMode="auto">
            <a:xfrm>
              <a:off x="644" y="1675"/>
              <a:ext cx="138" cy="199"/>
            </a:xfrm>
            <a:custGeom>
              <a:avLst/>
              <a:gdLst>
                <a:gd name="T0" fmla="*/ 12 w 276"/>
                <a:gd name="T1" fmla="*/ 25 h 398"/>
                <a:gd name="T2" fmla="*/ 12 w 276"/>
                <a:gd name="T3" fmla="*/ 23 h 398"/>
                <a:gd name="T4" fmla="*/ 13 w 276"/>
                <a:gd name="T5" fmla="*/ 23 h 398"/>
                <a:gd name="T6" fmla="*/ 13 w 276"/>
                <a:gd name="T7" fmla="*/ 22 h 398"/>
                <a:gd name="T8" fmla="*/ 12 w 276"/>
                <a:gd name="T9" fmla="*/ 20 h 398"/>
                <a:gd name="T10" fmla="*/ 12 w 276"/>
                <a:gd name="T11" fmla="*/ 19 h 398"/>
                <a:gd name="T12" fmla="*/ 11 w 276"/>
                <a:gd name="T13" fmla="*/ 18 h 398"/>
                <a:gd name="T14" fmla="*/ 11 w 276"/>
                <a:gd name="T15" fmla="*/ 15 h 398"/>
                <a:gd name="T16" fmla="*/ 11 w 276"/>
                <a:gd name="T17" fmla="*/ 14 h 398"/>
                <a:gd name="T18" fmla="*/ 11 w 276"/>
                <a:gd name="T19" fmla="*/ 12 h 398"/>
                <a:gd name="T20" fmla="*/ 10 w 276"/>
                <a:gd name="T21" fmla="*/ 12 h 398"/>
                <a:gd name="T22" fmla="*/ 10 w 276"/>
                <a:gd name="T23" fmla="*/ 11 h 398"/>
                <a:gd name="T24" fmla="*/ 9 w 276"/>
                <a:gd name="T25" fmla="*/ 10 h 398"/>
                <a:gd name="T26" fmla="*/ 7 w 276"/>
                <a:gd name="T27" fmla="*/ 9 h 398"/>
                <a:gd name="T28" fmla="*/ 6 w 276"/>
                <a:gd name="T29" fmla="*/ 7 h 398"/>
                <a:gd name="T30" fmla="*/ 5 w 276"/>
                <a:gd name="T31" fmla="*/ 6 h 398"/>
                <a:gd name="T32" fmla="*/ 5 w 276"/>
                <a:gd name="T33" fmla="*/ 5 h 398"/>
                <a:gd name="T34" fmla="*/ 4 w 276"/>
                <a:gd name="T35" fmla="*/ 3 h 398"/>
                <a:gd name="T36" fmla="*/ 3 w 276"/>
                <a:gd name="T37" fmla="*/ 3 h 398"/>
                <a:gd name="T38" fmla="*/ 2 w 276"/>
                <a:gd name="T39" fmla="*/ 3 h 398"/>
                <a:gd name="T40" fmla="*/ 1 w 276"/>
                <a:gd name="T41" fmla="*/ 2 h 398"/>
                <a:gd name="T42" fmla="*/ 1 w 276"/>
                <a:gd name="T43" fmla="*/ 2 h 398"/>
                <a:gd name="T44" fmla="*/ 1 w 276"/>
                <a:gd name="T45" fmla="*/ 1 h 398"/>
                <a:gd name="T46" fmla="*/ 1 w 276"/>
                <a:gd name="T47" fmla="*/ 1 h 398"/>
                <a:gd name="T48" fmla="*/ 2 w 276"/>
                <a:gd name="T49" fmla="*/ 0 h 398"/>
                <a:gd name="T50" fmla="*/ 3 w 276"/>
                <a:gd name="T51" fmla="*/ 1 h 398"/>
                <a:gd name="T52" fmla="*/ 4 w 276"/>
                <a:gd name="T53" fmla="*/ 1 h 398"/>
                <a:gd name="T54" fmla="*/ 5 w 276"/>
                <a:gd name="T55" fmla="*/ 2 h 398"/>
                <a:gd name="T56" fmla="*/ 6 w 276"/>
                <a:gd name="T57" fmla="*/ 2 h 398"/>
                <a:gd name="T58" fmla="*/ 7 w 276"/>
                <a:gd name="T59" fmla="*/ 3 h 398"/>
                <a:gd name="T60" fmla="*/ 9 w 276"/>
                <a:gd name="T61" fmla="*/ 3 h 398"/>
                <a:gd name="T62" fmla="*/ 9 w 276"/>
                <a:gd name="T63" fmla="*/ 5 h 398"/>
                <a:gd name="T64" fmla="*/ 10 w 276"/>
                <a:gd name="T65" fmla="*/ 6 h 398"/>
                <a:gd name="T66" fmla="*/ 11 w 276"/>
                <a:gd name="T67" fmla="*/ 6 h 398"/>
                <a:gd name="T68" fmla="*/ 11 w 276"/>
                <a:gd name="T69" fmla="*/ 7 h 398"/>
                <a:gd name="T70" fmla="*/ 12 w 276"/>
                <a:gd name="T71" fmla="*/ 9 h 398"/>
                <a:gd name="T72" fmla="*/ 13 w 276"/>
                <a:gd name="T73" fmla="*/ 10 h 398"/>
                <a:gd name="T74" fmla="*/ 13 w 276"/>
                <a:gd name="T75" fmla="*/ 11 h 398"/>
                <a:gd name="T76" fmla="*/ 14 w 276"/>
                <a:gd name="T77" fmla="*/ 12 h 398"/>
                <a:gd name="T78" fmla="*/ 15 w 276"/>
                <a:gd name="T79" fmla="*/ 12 h 398"/>
                <a:gd name="T80" fmla="*/ 15 w 276"/>
                <a:gd name="T81" fmla="*/ 13 h 398"/>
                <a:gd name="T82" fmla="*/ 15 w 276"/>
                <a:gd name="T83" fmla="*/ 15 h 398"/>
                <a:gd name="T84" fmla="*/ 17 w 276"/>
                <a:gd name="T85" fmla="*/ 17 h 398"/>
                <a:gd name="T86" fmla="*/ 17 w 276"/>
                <a:gd name="T87" fmla="*/ 18 h 398"/>
                <a:gd name="T88" fmla="*/ 17 w 276"/>
                <a:gd name="T89" fmla="*/ 20 h 398"/>
                <a:gd name="T90" fmla="*/ 17 w 276"/>
                <a:gd name="T91" fmla="*/ 21 h 398"/>
                <a:gd name="T92" fmla="*/ 17 w 276"/>
                <a:gd name="T93" fmla="*/ 22 h 398"/>
                <a:gd name="T94" fmla="*/ 17 w 276"/>
                <a:gd name="T95" fmla="*/ 24 h 398"/>
                <a:gd name="T96" fmla="*/ 17 w 276"/>
                <a:gd name="T97" fmla="*/ 25 h 398"/>
                <a:gd name="T98" fmla="*/ 15 w 276"/>
                <a:gd name="T99" fmla="*/ 25 h 398"/>
                <a:gd name="T100" fmla="*/ 14 w 276"/>
                <a:gd name="T101" fmla="*/ 25 h 398"/>
                <a:gd name="T102" fmla="*/ 13 w 276"/>
                <a:gd name="T103" fmla="*/ 25 h 3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6"/>
                <a:gd name="T157" fmla="*/ 0 h 398"/>
                <a:gd name="T158" fmla="*/ 276 w 276"/>
                <a:gd name="T159" fmla="*/ 398 h 3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6" h="398">
                  <a:moveTo>
                    <a:pt x="208" y="387"/>
                  </a:moveTo>
                  <a:lnTo>
                    <a:pt x="202" y="390"/>
                  </a:lnTo>
                  <a:lnTo>
                    <a:pt x="199" y="390"/>
                  </a:lnTo>
                  <a:lnTo>
                    <a:pt x="196" y="386"/>
                  </a:lnTo>
                  <a:lnTo>
                    <a:pt x="196" y="381"/>
                  </a:lnTo>
                  <a:lnTo>
                    <a:pt x="195" y="377"/>
                  </a:lnTo>
                  <a:lnTo>
                    <a:pt x="196" y="371"/>
                  </a:lnTo>
                  <a:lnTo>
                    <a:pt x="199" y="368"/>
                  </a:lnTo>
                  <a:lnTo>
                    <a:pt x="205" y="366"/>
                  </a:lnTo>
                  <a:lnTo>
                    <a:pt x="211" y="363"/>
                  </a:lnTo>
                  <a:lnTo>
                    <a:pt x="216" y="360"/>
                  </a:lnTo>
                  <a:lnTo>
                    <a:pt x="217" y="357"/>
                  </a:lnTo>
                  <a:lnTo>
                    <a:pt x="220" y="353"/>
                  </a:lnTo>
                  <a:lnTo>
                    <a:pt x="219" y="348"/>
                  </a:lnTo>
                  <a:lnTo>
                    <a:pt x="219" y="344"/>
                  </a:lnTo>
                  <a:lnTo>
                    <a:pt x="216" y="339"/>
                  </a:lnTo>
                  <a:lnTo>
                    <a:pt x="214" y="333"/>
                  </a:lnTo>
                  <a:lnTo>
                    <a:pt x="210" y="327"/>
                  </a:lnTo>
                  <a:lnTo>
                    <a:pt x="207" y="321"/>
                  </a:lnTo>
                  <a:lnTo>
                    <a:pt x="202" y="314"/>
                  </a:lnTo>
                  <a:lnTo>
                    <a:pt x="201" y="308"/>
                  </a:lnTo>
                  <a:lnTo>
                    <a:pt x="198" y="302"/>
                  </a:lnTo>
                  <a:lnTo>
                    <a:pt x="198" y="296"/>
                  </a:lnTo>
                  <a:lnTo>
                    <a:pt x="196" y="291"/>
                  </a:lnTo>
                  <a:lnTo>
                    <a:pt x="198" y="286"/>
                  </a:lnTo>
                  <a:lnTo>
                    <a:pt x="195" y="283"/>
                  </a:lnTo>
                  <a:lnTo>
                    <a:pt x="192" y="280"/>
                  </a:lnTo>
                  <a:lnTo>
                    <a:pt x="190" y="276"/>
                  </a:lnTo>
                  <a:lnTo>
                    <a:pt x="190" y="273"/>
                  </a:lnTo>
                  <a:lnTo>
                    <a:pt x="190" y="267"/>
                  </a:lnTo>
                  <a:lnTo>
                    <a:pt x="190" y="261"/>
                  </a:lnTo>
                  <a:lnTo>
                    <a:pt x="186" y="255"/>
                  </a:lnTo>
                  <a:lnTo>
                    <a:pt x="183" y="249"/>
                  </a:lnTo>
                  <a:lnTo>
                    <a:pt x="181" y="243"/>
                  </a:lnTo>
                  <a:lnTo>
                    <a:pt x="181" y="238"/>
                  </a:lnTo>
                  <a:lnTo>
                    <a:pt x="180" y="231"/>
                  </a:lnTo>
                  <a:lnTo>
                    <a:pt x="180" y="225"/>
                  </a:lnTo>
                  <a:lnTo>
                    <a:pt x="180" y="219"/>
                  </a:lnTo>
                  <a:lnTo>
                    <a:pt x="180" y="213"/>
                  </a:lnTo>
                  <a:lnTo>
                    <a:pt x="178" y="207"/>
                  </a:lnTo>
                  <a:lnTo>
                    <a:pt x="177" y="202"/>
                  </a:lnTo>
                  <a:lnTo>
                    <a:pt x="175" y="198"/>
                  </a:lnTo>
                  <a:lnTo>
                    <a:pt x="174" y="193"/>
                  </a:lnTo>
                  <a:lnTo>
                    <a:pt x="169" y="187"/>
                  </a:lnTo>
                  <a:lnTo>
                    <a:pt x="168" y="184"/>
                  </a:lnTo>
                  <a:lnTo>
                    <a:pt x="165" y="178"/>
                  </a:lnTo>
                  <a:lnTo>
                    <a:pt x="165" y="173"/>
                  </a:lnTo>
                  <a:lnTo>
                    <a:pt x="162" y="167"/>
                  </a:lnTo>
                  <a:lnTo>
                    <a:pt x="160" y="163"/>
                  </a:lnTo>
                  <a:lnTo>
                    <a:pt x="157" y="158"/>
                  </a:lnTo>
                  <a:lnTo>
                    <a:pt x="154" y="154"/>
                  </a:lnTo>
                  <a:lnTo>
                    <a:pt x="148" y="151"/>
                  </a:lnTo>
                  <a:lnTo>
                    <a:pt x="142" y="148"/>
                  </a:lnTo>
                  <a:lnTo>
                    <a:pt x="136" y="143"/>
                  </a:lnTo>
                  <a:lnTo>
                    <a:pt x="130" y="140"/>
                  </a:lnTo>
                  <a:lnTo>
                    <a:pt x="124" y="134"/>
                  </a:lnTo>
                  <a:lnTo>
                    <a:pt x="119" y="130"/>
                  </a:lnTo>
                  <a:lnTo>
                    <a:pt x="113" y="124"/>
                  </a:lnTo>
                  <a:lnTo>
                    <a:pt x="109" y="118"/>
                  </a:lnTo>
                  <a:lnTo>
                    <a:pt x="104" y="112"/>
                  </a:lnTo>
                  <a:lnTo>
                    <a:pt x="100" y="106"/>
                  </a:lnTo>
                  <a:lnTo>
                    <a:pt x="95" y="98"/>
                  </a:lnTo>
                  <a:lnTo>
                    <a:pt x="92" y="92"/>
                  </a:lnTo>
                  <a:lnTo>
                    <a:pt x="89" y="86"/>
                  </a:lnTo>
                  <a:lnTo>
                    <a:pt x="88" y="80"/>
                  </a:lnTo>
                  <a:lnTo>
                    <a:pt x="86" y="74"/>
                  </a:lnTo>
                  <a:lnTo>
                    <a:pt x="86" y="68"/>
                  </a:lnTo>
                  <a:lnTo>
                    <a:pt x="82" y="66"/>
                  </a:lnTo>
                  <a:lnTo>
                    <a:pt x="77" y="65"/>
                  </a:lnTo>
                  <a:lnTo>
                    <a:pt x="73" y="63"/>
                  </a:lnTo>
                  <a:lnTo>
                    <a:pt x="70" y="60"/>
                  </a:lnTo>
                  <a:lnTo>
                    <a:pt x="67" y="57"/>
                  </a:lnTo>
                  <a:lnTo>
                    <a:pt x="64" y="54"/>
                  </a:lnTo>
                  <a:lnTo>
                    <a:pt x="62" y="51"/>
                  </a:lnTo>
                  <a:lnTo>
                    <a:pt x="62" y="47"/>
                  </a:lnTo>
                  <a:lnTo>
                    <a:pt x="58" y="45"/>
                  </a:lnTo>
                  <a:lnTo>
                    <a:pt x="53" y="44"/>
                  </a:lnTo>
                  <a:lnTo>
                    <a:pt x="50" y="42"/>
                  </a:lnTo>
                  <a:lnTo>
                    <a:pt x="45" y="41"/>
                  </a:lnTo>
                  <a:lnTo>
                    <a:pt x="39" y="35"/>
                  </a:lnTo>
                  <a:lnTo>
                    <a:pt x="33" y="30"/>
                  </a:lnTo>
                  <a:lnTo>
                    <a:pt x="26" y="26"/>
                  </a:lnTo>
                  <a:lnTo>
                    <a:pt x="20" y="23"/>
                  </a:lnTo>
                  <a:lnTo>
                    <a:pt x="17" y="21"/>
                  </a:lnTo>
                  <a:lnTo>
                    <a:pt x="14" y="21"/>
                  </a:lnTo>
                  <a:lnTo>
                    <a:pt x="9" y="21"/>
                  </a:lnTo>
                  <a:lnTo>
                    <a:pt x="6" y="24"/>
                  </a:lnTo>
                  <a:lnTo>
                    <a:pt x="3" y="24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8" y="9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4" y="2"/>
                  </a:lnTo>
                  <a:lnTo>
                    <a:pt x="48" y="2"/>
                  </a:lnTo>
                  <a:lnTo>
                    <a:pt x="53" y="3"/>
                  </a:lnTo>
                  <a:lnTo>
                    <a:pt x="58" y="6"/>
                  </a:lnTo>
                  <a:lnTo>
                    <a:pt x="64" y="8"/>
                  </a:lnTo>
                  <a:lnTo>
                    <a:pt x="67" y="9"/>
                  </a:lnTo>
                  <a:lnTo>
                    <a:pt x="70" y="11"/>
                  </a:lnTo>
                  <a:lnTo>
                    <a:pt x="74" y="11"/>
                  </a:lnTo>
                  <a:lnTo>
                    <a:pt x="79" y="12"/>
                  </a:lnTo>
                  <a:lnTo>
                    <a:pt x="83" y="14"/>
                  </a:lnTo>
                  <a:lnTo>
                    <a:pt x="86" y="15"/>
                  </a:lnTo>
                  <a:lnTo>
                    <a:pt x="89" y="20"/>
                  </a:lnTo>
                  <a:lnTo>
                    <a:pt x="91" y="24"/>
                  </a:lnTo>
                  <a:lnTo>
                    <a:pt x="97" y="27"/>
                  </a:lnTo>
                  <a:lnTo>
                    <a:pt x="103" y="30"/>
                  </a:lnTo>
                  <a:lnTo>
                    <a:pt x="107" y="30"/>
                  </a:lnTo>
                  <a:lnTo>
                    <a:pt x="110" y="32"/>
                  </a:lnTo>
                  <a:lnTo>
                    <a:pt x="115" y="33"/>
                  </a:lnTo>
                  <a:lnTo>
                    <a:pt x="118" y="35"/>
                  </a:lnTo>
                  <a:lnTo>
                    <a:pt x="124" y="38"/>
                  </a:lnTo>
                  <a:lnTo>
                    <a:pt x="130" y="42"/>
                  </a:lnTo>
                  <a:lnTo>
                    <a:pt x="131" y="44"/>
                  </a:lnTo>
                  <a:lnTo>
                    <a:pt x="133" y="48"/>
                  </a:lnTo>
                  <a:lnTo>
                    <a:pt x="134" y="51"/>
                  </a:lnTo>
                  <a:lnTo>
                    <a:pt x="134" y="56"/>
                  </a:lnTo>
                  <a:lnTo>
                    <a:pt x="136" y="60"/>
                  </a:lnTo>
                  <a:lnTo>
                    <a:pt x="139" y="63"/>
                  </a:lnTo>
                  <a:lnTo>
                    <a:pt x="143" y="66"/>
                  </a:lnTo>
                  <a:lnTo>
                    <a:pt x="146" y="71"/>
                  </a:lnTo>
                  <a:lnTo>
                    <a:pt x="151" y="74"/>
                  </a:lnTo>
                  <a:lnTo>
                    <a:pt x="156" y="78"/>
                  </a:lnTo>
                  <a:lnTo>
                    <a:pt x="160" y="81"/>
                  </a:lnTo>
                  <a:lnTo>
                    <a:pt x="165" y="86"/>
                  </a:lnTo>
                  <a:lnTo>
                    <a:pt x="169" y="89"/>
                  </a:lnTo>
                  <a:lnTo>
                    <a:pt x="174" y="92"/>
                  </a:lnTo>
                  <a:lnTo>
                    <a:pt x="177" y="95"/>
                  </a:lnTo>
                  <a:lnTo>
                    <a:pt x="181" y="98"/>
                  </a:lnTo>
                  <a:lnTo>
                    <a:pt x="184" y="103"/>
                  </a:lnTo>
                  <a:lnTo>
                    <a:pt x="186" y="107"/>
                  </a:lnTo>
                  <a:lnTo>
                    <a:pt x="183" y="113"/>
                  </a:lnTo>
                  <a:lnTo>
                    <a:pt x="184" y="119"/>
                  </a:lnTo>
                  <a:lnTo>
                    <a:pt x="187" y="124"/>
                  </a:lnTo>
                  <a:lnTo>
                    <a:pt x="193" y="130"/>
                  </a:lnTo>
                  <a:lnTo>
                    <a:pt x="198" y="134"/>
                  </a:lnTo>
                  <a:lnTo>
                    <a:pt x="202" y="139"/>
                  </a:lnTo>
                  <a:lnTo>
                    <a:pt x="205" y="145"/>
                  </a:lnTo>
                  <a:lnTo>
                    <a:pt x="207" y="151"/>
                  </a:lnTo>
                  <a:lnTo>
                    <a:pt x="208" y="155"/>
                  </a:lnTo>
                  <a:lnTo>
                    <a:pt x="210" y="158"/>
                  </a:lnTo>
                  <a:lnTo>
                    <a:pt x="213" y="161"/>
                  </a:lnTo>
                  <a:lnTo>
                    <a:pt x="216" y="166"/>
                  </a:lnTo>
                  <a:lnTo>
                    <a:pt x="220" y="167"/>
                  </a:lnTo>
                  <a:lnTo>
                    <a:pt x="223" y="172"/>
                  </a:lnTo>
                  <a:lnTo>
                    <a:pt x="226" y="175"/>
                  </a:lnTo>
                  <a:lnTo>
                    <a:pt x="228" y="181"/>
                  </a:lnTo>
                  <a:lnTo>
                    <a:pt x="232" y="182"/>
                  </a:lnTo>
                  <a:lnTo>
                    <a:pt x="237" y="187"/>
                  </a:lnTo>
                  <a:lnTo>
                    <a:pt x="240" y="190"/>
                  </a:lnTo>
                  <a:lnTo>
                    <a:pt x="241" y="195"/>
                  </a:lnTo>
                  <a:lnTo>
                    <a:pt x="243" y="201"/>
                  </a:lnTo>
                  <a:lnTo>
                    <a:pt x="243" y="205"/>
                  </a:lnTo>
                  <a:lnTo>
                    <a:pt x="243" y="211"/>
                  </a:lnTo>
                  <a:lnTo>
                    <a:pt x="244" y="217"/>
                  </a:lnTo>
                  <a:lnTo>
                    <a:pt x="243" y="222"/>
                  </a:lnTo>
                  <a:lnTo>
                    <a:pt x="243" y="228"/>
                  </a:lnTo>
                  <a:lnTo>
                    <a:pt x="244" y="232"/>
                  </a:lnTo>
                  <a:lnTo>
                    <a:pt x="246" y="238"/>
                  </a:lnTo>
                  <a:lnTo>
                    <a:pt x="246" y="244"/>
                  </a:lnTo>
                  <a:lnTo>
                    <a:pt x="249" y="249"/>
                  </a:lnTo>
                  <a:lnTo>
                    <a:pt x="252" y="253"/>
                  </a:lnTo>
                  <a:lnTo>
                    <a:pt x="257" y="258"/>
                  </a:lnTo>
                  <a:lnTo>
                    <a:pt x="258" y="264"/>
                  </a:lnTo>
                  <a:lnTo>
                    <a:pt x="258" y="271"/>
                  </a:lnTo>
                  <a:lnTo>
                    <a:pt x="258" y="274"/>
                  </a:lnTo>
                  <a:lnTo>
                    <a:pt x="258" y="279"/>
                  </a:lnTo>
                  <a:lnTo>
                    <a:pt x="258" y="282"/>
                  </a:lnTo>
                  <a:lnTo>
                    <a:pt x="258" y="286"/>
                  </a:lnTo>
                  <a:lnTo>
                    <a:pt x="258" y="293"/>
                  </a:lnTo>
                  <a:lnTo>
                    <a:pt x="258" y="300"/>
                  </a:lnTo>
                  <a:lnTo>
                    <a:pt x="261" y="306"/>
                  </a:lnTo>
                  <a:lnTo>
                    <a:pt x="267" y="312"/>
                  </a:lnTo>
                  <a:lnTo>
                    <a:pt x="269" y="317"/>
                  </a:lnTo>
                  <a:lnTo>
                    <a:pt x="272" y="321"/>
                  </a:lnTo>
                  <a:lnTo>
                    <a:pt x="273" y="327"/>
                  </a:lnTo>
                  <a:lnTo>
                    <a:pt x="275" y="333"/>
                  </a:lnTo>
                  <a:lnTo>
                    <a:pt x="276" y="339"/>
                  </a:lnTo>
                  <a:lnTo>
                    <a:pt x="276" y="345"/>
                  </a:lnTo>
                  <a:lnTo>
                    <a:pt x="273" y="351"/>
                  </a:lnTo>
                  <a:lnTo>
                    <a:pt x="270" y="357"/>
                  </a:lnTo>
                  <a:lnTo>
                    <a:pt x="266" y="360"/>
                  </a:lnTo>
                  <a:lnTo>
                    <a:pt x="264" y="365"/>
                  </a:lnTo>
                  <a:lnTo>
                    <a:pt x="263" y="369"/>
                  </a:lnTo>
                  <a:lnTo>
                    <a:pt x="263" y="374"/>
                  </a:lnTo>
                  <a:lnTo>
                    <a:pt x="261" y="377"/>
                  </a:lnTo>
                  <a:lnTo>
                    <a:pt x="261" y="383"/>
                  </a:lnTo>
                  <a:lnTo>
                    <a:pt x="260" y="386"/>
                  </a:lnTo>
                  <a:lnTo>
                    <a:pt x="260" y="390"/>
                  </a:lnTo>
                  <a:lnTo>
                    <a:pt x="258" y="392"/>
                  </a:lnTo>
                  <a:lnTo>
                    <a:pt x="255" y="395"/>
                  </a:lnTo>
                  <a:lnTo>
                    <a:pt x="252" y="397"/>
                  </a:lnTo>
                  <a:lnTo>
                    <a:pt x="246" y="398"/>
                  </a:lnTo>
                  <a:lnTo>
                    <a:pt x="243" y="397"/>
                  </a:lnTo>
                  <a:lnTo>
                    <a:pt x="240" y="397"/>
                  </a:lnTo>
                  <a:lnTo>
                    <a:pt x="235" y="397"/>
                  </a:lnTo>
                  <a:lnTo>
                    <a:pt x="231" y="395"/>
                  </a:lnTo>
                  <a:lnTo>
                    <a:pt x="226" y="394"/>
                  </a:lnTo>
                  <a:lnTo>
                    <a:pt x="220" y="392"/>
                  </a:lnTo>
                  <a:lnTo>
                    <a:pt x="214" y="390"/>
                  </a:lnTo>
                  <a:lnTo>
                    <a:pt x="208" y="387"/>
                  </a:lnTo>
                  <a:close/>
                </a:path>
              </a:pathLst>
            </a:custGeom>
            <a:solidFill>
              <a:srgbClr val="FCBD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143"/>
            <p:cNvSpPr>
              <a:spLocks/>
            </p:cNvSpPr>
            <p:nvPr/>
          </p:nvSpPr>
          <p:spPr bwMode="auto">
            <a:xfrm>
              <a:off x="558" y="1719"/>
              <a:ext cx="140" cy="197"/>
            </a:xfrm>
            <a:custGeom>
              <a:avLst/>
              <a:gdLst>
                <a:gd name="T0" fmla="*/ 13 w 279"/>
                <a:gd name="T1" fmla="*/ 23 h 395"/>
                <a:gd name="T2" fmla="*/ 13 w 279"/>
                <a:gd name="T3" fmla="*/ 22 h 395"/>
                <a:gd name="T4" fmla="*/ 13 w 279"/>
                <a:gd name="T5" fmla="*/ 21 h 395"/>
                <a:gd name="T6" fmla="*/ 14 w 279"/>
                <a:gd name="T7" fmla="*/ 20 h 395"/>
                <a:gd name="T8" fmla="*/ 13 w 279"/>
                <a:gd name="T9" fmla="*/ 19 h 395"/>
                <a:gd name="T10" fmla="*/ 13 w 279"/>
                <a:gd name="T11" fmla="*/ 18 h 395"/>
                <a:gd name="T12" fmla="*/ 13 w 279"/>
                <a:gd name="T13" fmla="*/ 17 h 395"/>
                <a:gd name="T14" fmla="*/ 12 w 279"/>
                <a:gd name="T15" fmla="*/ 16 h 395"/>
                <a:gd name="T16" fmla="*/ 12 w 279"/>
                <a:gd name="T17" fmla="*/ 15 h 395"/>
                <a:gd name="T18" fmla="*/ 12 w 279"/>
                <a:gd name="T19" fmla="*/ 13 h 395"/>
                <a:gd name="T20" fmla="*/ 11 w 279"/>
                <a:gd name="T21" fmla="*/ 12 h 395"/>
                <a:gd name="T22" fmla="*/ 11 w 279"/>
                <a:gd name="T23" fmla="*/ 11 h 395"/>
                <a:gd name="T24" fmla="*/ 11 w 279"/>
                <a:gd name="T25" fmla="*/ 10 h 395"/>
                <a:gd name="T26" fmla="*/ 10 w 279"/>
                <a:gd name="T27" fmla="*/ 9 h 395"/>
                <a:gd name="T28" fmla="*/ 9 w 279"/>
                <a:gd name="T29" fmla="*/ 7 h 395"/>
                <a:gd name="T30" fmla="*/ 8 w 279"/>
                <a:gd name="T31" fmla="*/ 6 h 395"/>
                <a:gd name="T32" fmla="*/ 7 w 279"/>
                <a:gd name="T33" fmla="*/ 5 h 395"/>
                <a:gd name="T34" fmla="*/ 6 w 279"/>
                <a:gd name="T35" fmla="*/ 4 h 395"/>
                <a:gd name="T36" fmla="*/ 5 w 279"/>
                <a:gd name="T37" fmla="*/ 3 h 395"/>
                <a:gd name="T38" fmla="*/ 3 w 279"/>
                <a:gd name="T39" fmla="*/ 2 h 395"/>
                <a:gd name="T40" fmla="*/ 2 w 279"/>
                <a:gd name="T41" fmla="*/ 1 h 395"/>
                <a:gd name="T42" fmla="*/ 1 w 279"/>
                <a:gd name="T43" fmla="*/ 2 h 395"/>
                <a:gd name="T44" fmla="*/ 1 w 279"/>
                <a:gd name="T45" fmla="*/ 1 h 395"/>
                <a:gd name="T46" fmla="*/ 2 w 279"/>
                <a:gd name="T47" fmla="*/ 0 h 395"/>
                <a:gd name="T48" fmla="*/ 3 w 279"/>
                <a:gd name="T49" fmla="*/ 0 h 395"/>
                <a:gd name="T50" fmla="*/ 4 w 279"/>
                <a:gd name="T51" fmla="*/ 0 h 395"/>
                <a:gd name="T52" fmla="*/ 5 w 279"/>
                <a:gd name="T53" fmla="*/ 0 h 395"/>
                <a:gd name="T54" fmla="*/ 7 w 279"/>
                <a:gd name="T55" fmla="*/ 1 h 395"/>
                <a:gd name="T56" fmla="*/ 8 w 279"/>
                <a:gd name="T57" fmla="*/ 1 h 395"/>
                <a:gd name="T58" fmla="*/ 9 w 279"/>
                <a:gd name="T59" fmla="*/ 1 h 395"/>
                <a:gd name="T60" fmla="*/ 10 w 279"/>
                <a:gd name="T61" fmla="*/ 2 h 395"/>
                <a:gd name="T62" fmla="*/ 11 w 279"/>
                <a:gd name="T63" fmla="*/ 3 h 395"/>
                <a:gd name="T64" fmla="*/ 11 w 279"/>
                <a:gd name="T65" fmla="*/ 4 h 395"/>
                <a:gd name="T66" fmla="*/ 12 w 279"/>
                <a:gd name="T67" fmla="*/ 5 h 395"/>
                <a:gd name="T68" fmla="*/ 13 w 279"/>
                <a:gd name="T69" fmla="*/ 6 h 395"/>
                <a:gd name="T70" fmla="*/ 14 w 279"/>
                <a:gd name="T71" fmla="*/ 7 h 395"/>
                <a:gd name="T72" fmla="*/ 14 w 279"/>
                <a:gd name="T73" fmla="*/ 8 h 395"/>
                <a:gd name="T74" fmla="*/ 16 w 279"/>
                <a:gd name="T75" fmla="*/ 10 h 395"/>
                <a:gd name="T76" fmla="*/ 17 w 279"/>
                <a:gd name="T77" fmla="*/ 11 h 395"/>
                <a:gd name="T78" fmla="*/ 17 w 279"/>
                <a:gd name="T79" fmla="*/ 13 h 395"/>
                <a:gd name="T80" fmla="*/ 17 w 279"/>
                <a:gd name="T81" fmla="*/ 14 h 395"/>
                <a:gd name="T82" fmla="*/ 17 w 279"/>
                <a:gd name="T83" fmla="*/ 15 h 395"/>
                <a:gd name="T84" fmla="*/ 17 w 279"/>
                <a:gd name="T85" fmla="*/ 17 h 395"/>
                <a:gd name="T86" fmla="*/ 17 w 279"/>
                <a:gd name="T87" fmla="*/ 18 h 395"/>
                <a:gd name="T88" fmla="*/ 18 w 279"/>
                <a:gd name="T89" fmla="*/ 20 h 395"/>
                <a:gd name="T90" fmla="*/ 18 w 279"/>
                <a:gd name="T91" fmla="*/ 22 h 395"/>
                <a:gd name="T92" fmla="*/ 17 w 279"/>
                <a:gd name="T93" fmla="*/ 23 h 395"/>
                <a:gd name="T94" fmla="*/ 15 w 279"/>
                <a:gd name="T95" fmla="*/ 24 h 395"/>
                <a:gd name="T96" fmla="*/ 14 w 279"/>
                <a:gd name="T97" fmla="*/ 24 h 3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9"/>
                <a:gd name="T148" fmla="*/ 0 h 395"/>
                <a:gd name="T149" fmla="*/ 279 w 279"/>
                <a:gd name="T150" fmla="*/ 395 h 3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9" h="395">
                  <a:moveTo>
                    <a:pt x="203" y="391"/>
                  </a:moveTo>
                  <a:lnTo>
                    <a:pt x="203" y="386"/>
                  </a:lnTo>
                  <a:lnTo>
                    <a:pt x="205" y="382"/>
                  </a:lnTo>
                  <a:lnTo>
                    <a:pt x="203" y="379"/>
                  </a:lnTo>
                  <a:lnTo>
                    <a:pt x="203" y="374"/>
                  </a:lnTo>
                  <a:lnTo>
                    <a:pt x="202" y="368"/>
                  </a:lnTo>
                  <a:lnTo>
                    <a:pt x="200" y="362"/>
                  </a:lnTo>
                  <a:lnTo>
                    <a:pt x="199" y="356"/>
                  </a:lnTo>
                  <a:lnTo>
                    <a:pt x="200" y="353"/>
                  </a:lnTo>
                  <a:lnTo>
                    <a:pt x="202" y="350"/>
                  </a:lnTo>
                  <a:lnTo>
                    <a:pt x="205" y="349"/>
                  </a:lnTo>
                  <a:lnTo>
                    <a:pt x="208" y="349"/>
                  </a:lnTo>
                  <a:lnTo>
                    <a:pt x="214" y="347"/>
                  </a:lnTo>
                  <a:lnTo>
                    <a:pt x="212" y="343"/>
                  </a:lnTo>
                  <a:lnTo>
                    <a:pt x="211" y="337"/>
                  </a:lnTo>
                  <a:lnTo>
                    <a:pt x="209" y="332"/>
                  </a:lnTo>
                  <a:lnTo>
                    <a:pt x="208" y="329"/>
                  </a:lnTo>
                  <a:lnTo>
                    <a:pt x="205" y="323"/>
                  </a:lnTo>
                  <a:lnTo>
                    <a:pt x="203" y="319"/>
                  </a:lnTo>
                  <a:lnTo>
                    <a:pt x="203" y="314"/>
                  </a:lnTo>
                  <a:lnTo>
                    <a:pt x="202" y="310"/>
                  </a:lnTo>
                  <a:lnTo>
                    <a:pt x="199" y="305"/>
                  </a:lnTo>
                  <a:lnTo>
                    <a:pt x="199" y="300"/>
                  </a:lnTo>
                  <a:lnTo>
                    <a:pt x="197" y="296"/>
                  </a:lnTo>
                  <a:lnTo>
                    <a:pt x="197" y="291"/>
                  </a:lnTo>
                  <a:lnTo>
                    <a:pt x="196" y="287"/>
                  </a:lnTo>
                  <a:lnTo>
                    <a:pt x="196" y="282"/>
                  </a:lnTo>
                  <a:lnTo>
                    <a:pt x="196" y="278"/>
                  </a:lnTo>
                  <a:lnTo>
                    <a:pt x="197" y="272"/>
                  </a:lnTo>
                  <a:lnTo>
                    <a:pt x="193" y="269"/>
                  </a:lnTo>
                  <a:lnTo>
                    <a:pt x="190" y="264"/>
                  </a:lnTo>
                  <a:lnTo>
                    <a:pt x="188" y="260"/>
                  </a:lnTo>
                  <a:lnTo>
                    <a:pt x="188" y="255"/>
                  </a:lnTo>
                  <a:lnTo>
                    <a:pt x="185" y="249"/>
                  </a:lnTo>
                  <a:lnTo>
                    <a:pt x="185" y="245"/>
                  </a:lnTo>
                  <a:lnTo>
                    <a:pt x="185" y="240"/>
                  </a:lnTo>
                  <a:lnTo>
                    <a:pt x="185" y="234"/>
                  </a:lnTo>
                  <a:lnTo>
                    <a:pt x="184" y="228"/>
                  </a:lnTo>
                  <a:lnTo>
                    <a:pt x="184" y="224"/>
                  </a:lnTo>
                  <a:lnTo>
                    <a:pt x="182" y="218"/>
                  </a:lnTo>
                  <a:lnTo>
                    <a:pt x="181" y="213"/>
                  </a:lnTo>
                  <a:lnTo>
                    <a:pt x="178" y="207"/>
                  </a:lnTo>
                  <a:lnTo>
                    <a:pt x="176" y="202"/>
                  </a:lnTo>
                  <a:lnTo>
                    <a:pt x="172" y="199"/>
                  </a:lnTo>
                  <a:lnTo>
                    <a:pt x="169" y="195"/>
                  </a:lnTo>
                  <a:lnTo>
                    <a:pt x="167" y="190"/>
                  </a:lnTo>
                  <a:lnTo>
                    <a:pt x="167" y="186"/>
                  </a:lnTo>
                  <a:lnTo>
                    <a:pt x="166" y="181"/>
                  </a:lnTo>
                  <a:lnTo>
                    <a:pt x="166" y="177"/>
                  </a:lnTo>
                  <a:lnTo>
                    <a:pt x="166" y="172"/>
                  </a:lnTo>
                  <a:lnTo>
                    <a:pt x="164" y="169"/>
                  </a:lnTo>
                  <a:lnTo>
                    <a:pt x="161" y="165"/>
                  </a:lnTo>
                  <a:lnTo>
                    <a:pt x="160" y="162"/>
                  </a:lnTo>
                  <a:lnTo>
                    <a:pt x="155" y="156"/>
                  </a:lnTo>
                  <a:lnTo>
                    <a:pt x="151" y="151"/>
                  </a:lnTo>
                  <a:lnTo>
                    <a:pt x="148" y="144"/>
                  </a:lnTo>
                  <a:lnTo>
                    <a:pt x="145" y="139"/>
                  </a:lnTo>
                  <a:lnTo>
                    <a:pt x="140" y="133"/>
                  </a:lnTo>
                  <a:lnTo>
                    <a:pt x="137" y="127"/>
                  </a:lnTo>
                  <a:lnTo>
                    <a:pt x="133" y="123"/>
                  </a:lnTo>
                  <a:lnTo>
                    <a:pt x="129" y="118"/>
                  </a:lnTo>
                  <a:lnTo>
                    <a:pt x="125" y="114"/>
                  </a:lnTo>
                  <a:lnTo>
                    <a:pt x="120" y="109"/>
                  </a:lnTo>
                  <a:lnTo>
                    <a:pt x="116" y="105"/>
                  </a:lnTo>
                  <a:lnTo>
                    <a:pt x="111" y="100"/>
                  </a:lnTo>
                  <a:lnTo>
                    <a:pt x="107" y="97"/>
                  </a:lnTo>
                  <a:lnTo>
                    <a:pt x="102" y="92"/>
                  </a:lnTo>
                  <a:lnTo>
                    <a:pt x="99" y="89"/>
                  </a:lnTo>
                  <a:lnTo>
                    <a:pt x="95" y="86"/>
                  </a:lnTo>
                  <a:lnTo>
                    <a:pt x="90" y="82"/>
                  </a:lnTo>
                  <a:lnTo>
                    <a:pt x="86" y="79"/>
                  </a:lnTo>
                  <a:lnTo>
                    <a:pt x="81" y="74"/>
                  </a:lnTo>
                  <a:lnTo>
                    <a:pt x="77" y="71"/>
                  </a:lnTo>
                  <a:lnTo>
                    <a:pt x="72" y="67"/>
                  </a:lnTo>
                  <a:lnTo>
                    <a:pt x="69" y="62"/>
                  </a:lnTo>
                  <a:lnTo>
                    <a:pt x="65" y="59"/>
                  </a:lnTo>
                  <a:lnTo>
                    <a:pt x="60" y="55"/>
                  </a:lnTo>
                  <a:lnTo>
                    <a:pt x="56" y="50"/>
                  </a:lnTo>
                  <a:lnTo>
                    <a:pt x="51" y="46"/>
                  </a:lnTo>
                  <a:lnTo>
                    <a:pt x="45" y="41"/>
                  </a:lnTo>
                  <a:lnTo>
                    <a:pt x="42" y="35"/>
                  </a:lnTo>
                  <a:lnTo>
                    <a:pt x="38" y="32"/>
                  </a:lnTo>
                  <a:lnTo>
                    <a:pt x="33" y="31"/>
                  </a:lnTo>
                  <a:lnTo>
                    <a:pt x="27" y="31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10" y="32"/>
                  </a:lnTo>
                  <a:lnTo>
                    <a:pt x="6" y="32"/>
                  </a:lnTo>
                  <a:lnTo>
                    <a:pt x="1" y="32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" y="20"/>
                  </a:lnTo>
                  <a:lnTo>
                    <a:pt x="7" y="14"/>
                  </a:lnTo>
                  <a:lnTo>
                    <a:pt x="13" y="11"/>
                  </a:lnTo>
                  <a:lnTo>
                    <a:pt x="19" y="7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2"/>
                  </a:lnTo>
                  <a:lnTo>
                    <a:pt x="72" y="4"/>
                  </a:lnTo>
                  <a:lnTo>
                    <a:pt x="77" y="4"/>
                  </a:lnTo>
                  <a:lnTo>
                    <a:pt x="80" y="5"/>
                  </a:lnTo>
                  <a:lnTo>
                    <a:pt x="87" y="8"/>
                  </a:lnTo>
                  <a:lnTo>
                    <a:pt x="93" y="13"/>
                  </a:lnTo>
                  <a:lnTo>
                    <a:pt x="99" y="17"/>
                  </a:lnTo>
                  <a:lnTo>
                    <a:pt x="105" y="23"/>
                  </a:lnTo>
                  <a:lnTo>
                    <a:pt x="110" y="22"/>
                  </a:lnTo>
                  <a:lnTo>
                    <a:pt x="114" y="22"/>
                  </a:lnTo>
                  <a:lnTo>
                    <a:pt x="119" y="22"/>
                  </a:lnTo>
                  <a:lnTo>
                    <a:pt x="125" y="23"/>
                  </a:lnTo>
                  <a:lnTo>
                    <a:pt x="128" y="23"/>
                  </a:lnTo>
                  <a:lnTo>
                    <a:pt x="133" y="25"/>
                  </a:lnTo>
                  <a:lnTo>
                    <a:pt x="137" y="26"/>
                  </a:lnTo>
                  <a:lnTo>
                    <a:pt x="140" y="29"/>
                  </a:lnTo>
                  <a:lnTo>
                    <a:pt x="146" y="34"/>
                  </a:lnTo>
                  <a:lnTo>
                    <a:pt x="152" y="41"/>
                  </a:lnTo>
                  <a:lnTo>
                    <a:pt x="154" y="44"/>
                  </a:lnTo>
                  <a:lnTo>
                    <a:pt x="155" y="49"/>
                  </a:lnTo>
                  <a:lnTo>
                    <a:pt x="157" y="53"/>
                  </a:lnTo>
                  <a:lnTo>
                    <a:pt x="158" y="59"/>
                  </a:lnTo>
                  <a:lnTo>
                    <a:pt x="161" y="62"/>
                  </a:lnTo>
                  <a:lnTo>
                    <a:pt x="166" y="65"/>
                  </a:lnTo>
                  <a:lnTo>
                    <a:pt x="169" y="70"/>
                  </a:lnTo>
                  <a:lnTo>
                    <a:pt x="172" y="74"/>
                  </a:lnTo>
                  <a:lnTo>
                    <a:pt x="175" y="77"/>
                  </a:lnTo>
                  <a:lnTo>
                    <a:pt x="179" y="82"/>
                  </a:lnTo>
                  <a:lnTo>
                    <a:pt x="182" y="86"/>
                  </a:lnTo>
                  <a:lnTo>
                    <a:pt x="185" y="91"/>
                  </a:lnTo>
                  <a:lnTo>
                    <a:pt x="190" y="95"/>
                  </a:lnTo>
                  <a:lnTo>
                    <a:pt x="193" y="100"/>
                  </a:lnTo>
                  <a:lnTo>
                    <a:pt x="196" y="103"/>
                  </a:lnTo>
                  <a:lnTo>
                    <a:pt x="200" y="108"/>
                  </a:lnTo>
                  <a:lnTo>
                    <a:pt x="203" y="111"/>
                  </a:lnTo>
                  <a:lnTo>
                    <a:pt x="208" y="115"/>
                  </a:lnTo>
                  <a:lnTo>
                    <a:pt x="212" y="118"/>
                  </a:lnTo>
                  <a:lnTo>
                    <a:pt x="217" y="121"/>
                  </a:lnTo>
                  <a:lnTo>
                    <a:pt x="217" y="126"/>
                  </a:lnTo>
                  <a:lnTo>
                    <a:pt x="218" y="129"/>
                  </a:lnTo>
                  <a:lnTo>
                    <a:pt x="218" y="133"/>
                  </a:lnTo>
                  <a:lnTo>
                    <a:pt x="221" y="136"/>
                  </a:lnTo>
                  <a:lnTo>
                    <a:pt x="224" y="142"/>
                  </a:lnTo>
                  <a:lnTo>
                    <a:pt x="229" y="150"/>
                  </a:lnTo>
                  <a:lnTo>
                    <a:pt x="234" y="156"/>
                  </a:lnTo>
                  <a:lnTo>
                    <a:pt x="238" y="162"/>
                  </a:lnTo>
                  <a:lnTo>
                    <a:pt x="244" y="166"/>
                  </a:lnTo>
                  <a:lnTo>
                    <a:pt x="249" y="172"/>
                  </a:lnTo>
                  <a:lnTo>
                    <a:pt x="253" y="178"/>
                  </a:lnTo>
                  <a:lnTo>
                    <a:pt x="258" y="184"/>
                  </a:lnTo>
                  <a:lnTo>
                    <a:pt x="261" y="190"/>
                  </a:lnTo>
                  <a:lnTo>
                    <a:pt x="264" y="196"/>
                  </a:lnTo>
                  <a:lnTo>
                    <a:pt x="265" y="202"/>
                  </a:lnTo>
                  <a:lnTo>
                    <a:pt x="265" y="210"/>
                  </a:lnTo>
                  <a:lnTo>
                    <a:pt x="265" y="215"/>
                  </a:lnTo>
                  <a:lnTo>
                    <a:pt x="264" y="219"/>
                  </a:lnTo>
                  <a:lnTo>
                    <a:pt x="262" y="222"/>
                  </a:lnTo>
                  <a:lnTo>
                    <a:pt x="261" y="227"/>
                  </a:lnTo>
                  <a:lnTo>
                    <a:pt x="262" y="233"/>
                  </a:lnTo>
                  <a:lnTo>
                    <a:pt x="264" y="239"/>
                  </a:lnTo>
                  <a:lnTo>
                    <a:pt x="265" y="243"/>
                  </a:lnTo>
                  <a:lnTo>
                    <a:pt x="267" y="249"/>
                  </a:lnTo>
                  <a:lnTo>
                    <a:pt x="267" y="255"/>
                  </a:lnTo>
                  <a:lnTo>
                    <a:pt x="267" y="261"/>
                  </a:lnTo>
                  <a:lnTo>
                    <a:pt x="267" y="267"/>
                  </a:lnTo>
                  <a:lnTo>
                    <a:pt x="268" y="273"/>
                  </a:lnTo>
                  <a:lnTo>
                    <a:pt x="268" y="279"/>
                  </a:lnTo>
                  <a:lnTo>
                    <a:pt x="268" y="285"/>
                  </a:lnTo>
                  <a:lnTo>
                    <a:pt x="268" y="291"/>
                  </a:lnTo>
                  <a:lnTo>
                    <a:pt x="268" y="297"/>
                  </a:lnTo>
                  <a:lnTo>
                    <a:pt x="268" y="303"/>
                  </a:lnTo>
                  <a:lnTo>
                    <a:pt x="270" y="310"/>
                  </a:lnTo>
                  <a:lnTo>
                    <a:pt x="270" y="316"/>
                  </a:lnTo>
                  <a:lnTo>
                    <a:pt x="271" y="322"/>
                  </a:lnTo>
                  <a:lnTo>
                    <a:pt x="276" y="328"/>
                  </a:lnTo>
                  <a:lnTo>
                    <a:pt x="279" y="334"/>
                  </a:lnTo>
                  <a:lnTo>
                    <a:pt x="279" y="341"/>
                  </a:lnTo>
                  <a:lnTo>
                    <a:pt x="279" y="347"/>
                  </a:lnTo>
                  <a:lnTo>
                    <a:pt x="277" y="353"/>
                  </a:lnTo>
                  <a:lnTo>
                    <a:pt x="273" y="361"/>
                  </a:lnTo>
                  <a:lnTo>
                    <a:pt x="268" y="367"/>
                  </a:lnTo>
                  <a:lnTo>
                    <a:pt x="264" y="373"/>
                  </a:lnTo>
                  <a:lnTo>
                    <a:pt x="258" y="377"/>
                  </a:lnTo>
                  <a:lnTo>
                    <a:pt x="252" y="382"/>
                  </a:lnTo>
                  <a:lnTo>
                    <a:pt x="244" y="385"/>
                  </a:lnTo>
                  <a:lnTo>
                    <a:pt x="238" y="389"/>
                  </a:lnTo>
                  <a:lnTo>
                    <a:pt x="231" y="392"/>
                  </a:lnTo>
                  <a:lnTo>
                    <a:pt x="223" y="394"/>
                  </a:lnTo>
                  <a:lnTo>
                    <a:pt x="217" y="395"/>
                  </a:lnTo>
                  <a:lnTo>
                    <a:pt x="212" y="395"/>
                  </a:lnTo>
                  <a:lnTo>
                    <a:pt x="209" y="394"/>
                  </a:lnTo>
                  <a:lnTo>
                    <a:pt x="208" y="392"/>
                  </a:lnTo>
                  <a:lnTo>
                    <a:pt x="203" y="391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144"/>
            <p:cNvSpPr>
              <a:spLocks/>
            </p:cNvSpPr>
            <p:nvPr/>
          </p:nvSpPr>
          <p:spPr bwMode="auto">
            <a:xfrm>
              <a:off x="562" y="1717"/>
              <a:ext cx="138" cy="199"/>
            </a:xfrm>
            <a:custGeom>
              <a:avLst/>
              <a:gdLst>
                <a:gd name="T0" fmla="*/ 12 w 276"/>
                <a:gd name="T1" fmla="*/ 25 h 398"/>
                <a:gd name="T2" fmla="*/ 12 w 276"/>
                <a:gd name="T3" fmla="*/ 23 h 398"/>
                <a:gd name="T4" fmla="*/ 13 w 276"/>
                <a:gd name="T5" fmla="*/ 23 h 398"/>
                <a:gd name="T6" fmla="*/ 13 w 276"/>
                <a:gd name="T7" fmla="*/ 22 h 398"/>
                <a:gd name="T8" fmla="*/ 12 w 276"/>
                <a:gd name="T9" fmla="*/ 20 h 398"/>
                <a:gd name="T10" fmla="*/ 12 w 276"/>
                <a:gd name="T11" fmla="*/ 19 h 398"/>
                <a:gd name="T12" fmla="*/ 11 w 276"/>
                <a:gd name="T13" fmla="*/ 17 h 398"/>
                <a:gd name="T14" fmla="*/ 11 w 276"/>
                <a:gd name="T15" fmla="*/ 15 h 398"/>
                <a:gd name="T16" fmla="*/ 11 w 276"/>
                <a:gd name="T17" fmla="*/ 13 h 398"/>
                <a:gd name="T18" fmla="*/ 10 w 276"/>
                <a:gd name="T19" fmla="*/ 12 h 398"/>
                <a:gd name="T20" fmla="*/ 10 w 276"/>
                <a:gd name="T21" fmla="*/ 12 h 398"/>
                <a:gd name="T22" fmla="*/ 9 w 276"/>
                <a:gd name="T23" fmla="*/ 10 h 398"/>
                <a:gd name="T24" fmla="*/ 9 w 276"/>
                <a:gd name="T25" fmla="*/ 9 h 398"/>
                <a:gd name="T26" fmla="*/ 7 w 276"/>
                <a:gd name="T27" fmla="*/ 7 h 398"/>
                <a:gd name="T28" fmla="*/ 5 w 276"/>
                <a:gd name="T29" fmla="*/ 6 h 398"/>
                <a:gd name="T30" fmla="*/ 5 w 276"/>
                <a:gd name="T31" fmla="*/ 5 h 398"/>
                <a:gd name="T32" fmla="*/ 4 w 276"/>
                <a:gd name="T33" fmla="*/ 4 h 398"/>
                <a:gd name="T34" fmla="*/ 3 w 276"/>
                <a:gd name="T35" fmla="*/ 3 h 398"/>
                <a:gd name="T36" fmla="*/ 3 w 276"/>
                <a:gd name="T37" fmla="*/ 3 h 398"/>
                <a:gd name="T38" fmla="*/ 1 w 276"/>
                <a:gd name="T39" fmla="*/ 2 h 398"/>
                <a:gd name="T40" fmla="*/ 1 w 276"/>
                <a:gd name="T41" fmla="*/ 2 h 398"/>
                <a:gd name="T42" fmla="*/ 0 w 276"/>
                <a:gd name="T43" fmla="*/ 2 h 398"/>
                <a:gd name="T44" fmla="*/ 1 w 276"/>
                <a:gd name="T45" fmla="*/ 1 h 398"/>
                <a:gd name="T46" fmla="*/ 1 w 276"/>
                <a:gd name="T47" fmla="*/ 0 h 398"/>
                <a:gd name="T48" fmla="*/ 3 w 276"/>
                <a:gd name="T49" fmla="*/ 1 h 398"/>
                <a:gd name="T50" fmla="*/ 4 w 276"/>
                <a:gd name="T51" fmla="*/ 1 h 398"/>
                <a:gd name="T52" fmla="*/ 5 w 276"/>
                <a:gd name="T53" fmla="*/ 1 h 398"/>
                <a:gd name="T54" fmla="*/ 5 w 276"/>
                <a:gd name="T55" fmla="*/ 2 h 398"/>
                <a:gd name="T56" fmla="*/ 7 w 276"/>
                <a:gd name="T57" fmla="*/ 3 h 398"/>
                <a:gd name="T58" fmla="*/ 9 w 276"/>
                <a:gd name="T59" fmla="*/ 3 h 398"/>
                <a:gd name="T60" fmla="*/ 9 w 276"/>
                <a:gd name="T61" fmla="*/ 3 h 398"/>
                <a:gd name="T62" fmla="*/ 9 w 276"/>
                <a:gd name="T63" fmla="*/ 5 h 398"/>
                <a:gd name="T64" fmla="*/ 10 w 276"/>
                <a:gd name="T65" fmla="*/ 6 h 398"/>
                <a:gd name="T66" fmla="*/ 11 w 276"/>
                <a:gd name="T67" fmla="*/ 6 h 398"/>
                <a:gd name="T68" fmla="*/ 11 w 276"/>
                <a:gd name="T69" fmla="*/ 7 h 398"/>
                <a:gd name="T70" fmla="*/ 12 w 276"/>
                <a:gd name="T71" fmla="*/ 10 h 398"/>
                <a:gd name="T72" fmla="*/ 13 w 276"/>
                <a:gd name="T73" fmla="*/ 11 h 398"/>
                <a:gd name="T74" fmla="*/ 14 w 276"/>
                <a:gd name="T75" fmla="*/ 11 h 398"/>
                <a:gd name="T76" fmla="*/ 15 w 276"/>
                <a:gd name="T77" fmla="*/ 12 h 398"/>
                <a:gd name="T78" fmla="*/ 15 w 276"/>
                <a:gd name="T79" fmla="*/ 13 h 398"/>
                <a:gd name="T80" fmla="*/ 15 w 276"/>
                <a:gd name="T81" fmla="*/ 14 h 398"/>
                <a:gd name="T82" fmla="*/ 15 w 276"/>
                <a:gd name="T83" fmla="*/ 15 h 398"/>
                <a:gd name="T84" fmla="*/ 17 w 276"/>
                <a:gd name="T85" fmla="*/ 18 h 398"/>
                <a:gd name="T86" fmla="*/ 17 w 276"/>
                <a:gd name="T87" fmla="*/ 19 h 398"/>
                <a:gd name="T88" fmla="*/ 17 w 276"/>
                <a:gd name="T89" fmla="*/ 20 h 398"/>
                <a:gd name="T90" fmla="*/ 17 w 276"/>
                <a:gd name="T91" fmla="*/ 22 h 398"/>
                <a:gd name="T92" fmla="*/ 17 w 276"/>
                <a:gd name="T93" fmla="*/ 23 h 398"/>
                <a:gd name="T94" fmla="*/ 17 w 276"/>
                <a:gd name="T95" fmla="*/ 24 h 398"/>
                <a:gd name="T96" fmla="*/ 17 w 276"/>
                <a:gd name="T97" fmla="*/ 25 h 398"/>
                <a:gd name="T98" fmla="*/ 15 w 276"/>
                <a:gd name="T99" fmla="*/ 25 h 398"/>
                <a:gd name="T100" fmla="*/ 14 w 276"/>
                <a:gd name="T101" fmla="*/ 25 h 398"/>
                <a:gd name="T102" fmla="*/ 12 w 276"/>
                <a:gd name="T103" fmla="*/ 25 h 3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6"/>
                <a:gd name="T157" fmla="*/ 0 h 398"/>
                <a:gd name="T158" fmla="*/ 276 w 276"/>
                <a:gd name="T159" fmla="*/ 398 h 3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6" h="398">
                  <a:moveTo>
                    <a:pt x="207" y="389"/>
                  </a:moveTo>
                  <a:lnTo>
                    <a:pt x="202" y="392"/>
                  </a:lnTo>
                  <a:lnTo>
                    <a:pt x="199" y="391"/>
                  </a:lnTo>
                  <a:lnTo>
                    <a:pt x="196" y="388"/>
                  </a:lnTo>
                  <a:lnTo>
                    <a:pt x="195" y="383"/>
                  </a:lnTo>
                  <a:lnTo>
                    <a:pt x="195" y="376"/>
                  </a:lnTo>
                  <a:lnTo>
                    <a:pt x="196" y="371"/>
                  </a:lnTo>
                  <a:lnTo>
                    <a:pt x="199" y="368"/>
                  </a:lnTo>
                  <a:lnTo>
                    <a:pt x="205" y="367"/>
                  </a:lnTo>
                  <a:lnTo>
                    <a:pt x="211" y="364"/>
                  </a:lnTo>
                  <a:lnTo>
                    <a:pt x="216" y="361"/>
                  </a:lnTo>
                  <a:lnTo>
                    <a:pt x="217" y="358"/>
                  </a:lnTo>
                  <a:lnTo>
                    <a:pt x="221" y="353"/>
                  </a:lnTo>
                  <a:lnTo>
                    <a:pt x="219" y="349"/>
                  </a:lnTo>
                  <a:lnTo>
                    <a:pt x="219" y="344"/>
                  </a:lnTo>
                  <a:lnTo>
                    <a:pt x="216" y="338"/>
                  </a:lnTo>
                  <a:lnTo>
                    <a:pt x="214" y="334"/>
                  </a:lnTo>
                  <a:lnTo>
                    <a:pt x="210" y="326"/>
                  </a:lnTo>
                  <a:lnTo>
                    <a:pt x="207" y="320"/>
                  </a:lnTo>
                  <a:lnTo>
                    <a:pt x="202" y="314"/>
                  </a:lnTo>
                  <a:lnTo>
                    <a:pt x="201" y="308"/>
                  </a:lnTo>
                  <a:lnTo>
                    <a:pt x="198" y="302"/>
                  </a:lnTo>
                  <a:lnTo>
                    <a:pt x="196" y="296"/>
                  </a:lnTo>
                  <a:lnTo>
                    <a:pt x="196" y="291"/>
                  </a:lnTo>
                  <a:lnTo>
                    <a:pt x="196" y="287"/>
                  </a:lnTo>
                  <a:lnTo>
                    <a:pt x="192" y="281"/>
                  </a:lnTo>
                  <a:lnTo>
                    <a:pt x="190" y="275"/>
                  </a:lnTo>
                  <a:lnTo>
                    <a:pt x="190" y="267"/>
                  </a:lnTo>
                  <a:lnTo>
                    <a:pt x="190" y="261"/>
                  </a:lnTo>
                  <a:lnTo>
                    <a:pt x="186" y="255"/>
                  </a:lnTo>
                  <a:lnTo>
                    <a:pt x="183" y="249"/>
                  </a:lnTo>
                  <a:lnTo>
                    <a:pt x="181" y="243"/>
                  </a:lnTo>
                  <a:lnTo>
                    <a:pt x="181" y="237"/>
                  </a:lnTo>
                  <a:lnTo>
                    <a:pt x="180" y="231"/>
                  </a:lnTo>
                  <a:lnTo>
                    <a:pt x="180" y="225"/>
                  </a:lnTo>
                  <a:lnTo>
                    <a:pt x="180" y="219"/>
                  </a:lnTo>
                  <a:lnTo>
                    <a:pt x="180" y="213"/>
                  </a:lnTo>
                  <a:lnTo>
                    <a:pt x="178" y="207"/>
                  </a:lnTo>
                  <a:lnTo>
                    <a:pt x="177" y="202"/>
                  </a:lnTo>
                  <a:lnTo>
                    <a:pt x="175" y="198"/>
                  </a:lnTo>
                  <a:lnTo>
                    <a:pt x="172" y="193"/>
                  </a:lnTo>
                  <a:lnTo>
                    <a:pt x="169" y="189"/>
                  </a:lnTo>
                  <a:lnTo>
                    <a:pt x="166" y="184"/>
                  </a:lnTo>
                  <a:lnTo>
                    <a:pt x="165" y="180"/>
                  </a:lnTo>
                  <a:lnTo>
                    <a:pt x="163" y="174"/>
                  </a:lnTo>
                  <a:lnTo>
                    <a:pt x="162" y="168"/>
                  </a:lnTo>
                  <a:lnTo>
                    <a:pt x="160" y="163"/>
                  </a:lnTo>
                  <a:lnTo>
                    <a:pt x="157" y="159"/>
                  </a:lnTo>
                  <a:lnTo>
                    <a:pt x="154" y="154"/>
                  </a:lnTo>
                  <a:lnTo>
                    <a:pt x="148" y="151"/>
                  </a:lnTo>
                  <a:lnTo>
                    <a:pt x="142" y="148"/>
                  </a:lnTo>
                  <a:lnTo>
                    <a:pt x="136" y="144"/>
                  </a:lnTo>
                  <a:lnTo>
                    <a:pt x="130" y="141"/>
                  </a:lnTo>
                  <a:lnTo>
                    <a:pt x="124" y="135"/>
                  </a:lnTo>
                  <a:lnTo>
                    <a:pt x="119" y="130"/>
                  </a:lnTo>
                  <a:lnTo>
                    <a:pt x="113" y="124"/>
                  </a:lnTo>
                  <a:lnTo>
                    <a:pt x="109" y="118"/>
                  </a:lnTo>
                  <a:lnTo>
                    <a:pt x="104" y="112"/>
                  </a:lnTo>
                  <a:lnTo>
                    <a:pt x="100" y="106"/>
                  </a:lnTo>
                  <a:lnTo>
                    <a:pt x="95" y="98"/>
                  </a:lnTo>
                  <a:lnTo>
                    <a:pt x="92" y="92"/>
                  </a:lnTo>
                  <a:lnTo>
                    <a:pt x="89" y="86"/>
                  </a:lnTo>
                  <a:lnTo>
                    <a:pt x="88" y="80"/>
                  </a:lnTo>
                  <a:lnTo>
                    <a:pt x="86" y="74"/>
                  </a:lnTo>
                  <a:lnTo>
                    <a:pt x="86" y="68"/>
                  </a:lnTo>
                  <a:lnTo>
                    <a:pt x="82" y="67"/>
                  </a:lnTo>
                  <a:lnTo>
                    <a:pt x="77" y="65"/>
                  </a:lnTo>
                  <a:lnTo>
                    <a:pt x="73" y="64"/>
                  </a:lnTo>
                  <a:lnTo>
                    <a:pt x="70" y="61"/>
                  </a:lnTo>
                  <a:lnTo>
                    <a:pt x="67" y="58"/>
                  </a:lnTo>
                  <a:lnTo>
                    <a:pt x="64" y="55"/>
                  </a:lnTo>
                  <a:lnTo>
                    <a:pt x="62" y="52"/>
                  </a:lnTo>
                  <a:lnTo>
                    <a:pt x="62" y="47"/>
                  </a:lnTo>
                  <a:lnTo>
                    <a:pt x="58" y="46"/>
                  </a:lnTo>
                  <a:lnTo>
                    <a:pt x="53" y="44"/>
                  </a:lnTo>
                  <a:lnTo>
                    <a:pt x="49" y="43"/>
                  </a:lnTo>
                  <a:lnTo>
                    <a:pt x="46" y="41"/>
                  </a:lnTo>
                  <a:lnTo>
                    <a:pt x="38" y="35"/>
                  </a:lnTo>
                  <a:lnTo>
                    <a:pt x="32" y="31"/>
                  </a:lnTo>
                  <a:lnTo>
                    <a:pt x="26" y="26"/>
                  </a:lnTo>
                  <a:lnTo>
                    <a:pt x="20" y="23"/>
                  </a:lnTo>
                  <a:lnTo>
                    <a:pt x="15" y="22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5" y="26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5" y="11"/>
                  </a:lnTo>
                  <a:lnTo>
                    <a:pt x="8" y="8"/>
                  </a:lnTo>
                  <a:lnTo>
                    <a:pt x="11" y="7"/>
                  </a:lnTo>
                  <a:lnTo>
                    <a:pt x="15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49" y="2"/>
                  </a:lnTo>
                  <a:lnTo>
                    <a:pt x="53" y="3"/>
                  </a:lnTo>
                  <a:lnTo>
                    <a:pt x="58" y="7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70" y="11"/>
                  </a:lnTo>
                  <a:lnTo>
                    <a:pt x="74" y="11"/>
                  </a:lnTo>
                  <a:lnTo>
                    <a:pt x="79" y="13"/>
                  </a:lnTo>
                  <a:lnTo>
                    <a:pt x="83" y="14"/>
                  </a:lnTo>
                  <a:lnTo>
                    <a:pt x="86" y="16"/>
                  </a:lnTo>
                  <a:lnTo>
                    <a:pt x="89" y="20"/>
                  </a:lnTo>
                  <a:lnTo>
                    <a:pt x="91" y="25"/>
                  </a:lnTo>
                  <a:lnTo>
                    <a:pt x="95" y="28"/>
                  </a:lnTo>
                  <a:lnTo>
                    <a:pt x="103" y="31"/>
                  </a:lnTo>
                  <a:lnTo>
                    <a:pt x="107" y="32"/>
                  </a:lnTo>
                  <a:lnTo>
                    <a:pt x="110" y="34"/>
                  </a:lnTo>
                  <a:lnTo>
                    <a:pt x="113" y="34"/>
                  </a:lnTo>
                  <a:lnTo>
                    <a:pt x="118" y="37"/>
                  </a:lnTo>
                  <a:lnTo>
                    <a:pt x="126" y="40"/>
                  </a:lnTo>
                  <a:lnTo>
                    <a:pt x="130" y="44"/>
                  </a:lnTo>
                  <a:lnTo>
                    <a:pt x="132" y="46"/>
                  </a:lnTo>
                  <a:lnTo>
                    <a:pt x="133" y="50"/>
                  </a:lnTo>
                  <a:lnTo>
                    <a:pt x="135" y="53"/>
                  </a:lnTo>
                  <a:lnTo>
                    <a:pt x="135" y="58"/>
                  </a:lnTo>
                  <a:lnTo>
                    <a:pt x="138" y="61"/>
                  </a:lnTo>
                  <a:lnTo>
                    <a:pt x="141" y="64"/>
                  </a:lnTo>
                  <a:lnTo>
                    <a:pt x="144" y="68"/>
                  </a:lnTo>
                  <a:lnTo>
                    <a:pt x="148" y="71"/>
                  </a:lnTo>
                  <a:lnTo>
                    <a:pt x="151" y="76"/>
                  </a:lnTo>
                  <a:lnTo>
                    <a:pt x="156" y="79"/>
                  </a:lnTo>
                  <a:lnTo>
                    <a:pt x="160" y="83"/>
                  </a:lnTo>
                  <a:lnTo>
                    <a:pt x="165" y="86"/>
                  </a:lnTo>
                  <a:lnTo>
                    <a:pt x="169" y="89"/>
                  </a:lnTo>
                  <a:lnTo>
                    <a:pt x="174" y="92"/>
                  </a:lnTo>
                  <a:lnTo>
                    <a:pt x="177" y="95"/>
                  </a:lnTo>
                  <a:lnTo>
                    <a:pt x="181" y="98"/>
                  </a:lnTo>
                  <a:lnTo>
                    <a:pt x="184" y="103"/>
                  </a:lnTo>
                  <a:lnTo>
                    <a:pt x="186" y="109"/>
                  </a:lnTo>
                  <a:lnTo>
                    <a:pt x="183" y="115"/>
                  </a:lnTo>
                  <a:lnTo>
                    <a:pt x="184" y="120"/>
                  </a:lnTo>
                  <a:lnTo>
                    <a:pt x="187" y="124"/>
                  </a:lnTo>
                  <a:lnTo>
                    <a:pt x="193" y="130"/>
                  </a:lnTo>
                  <a:lnTo>
                    <a:pt x="198" y="135"/>
                  </a:lnTo>
                  <a:lnTo>
                    <a:pt x="202" y="139"/>
                  </a:lnTo>
                  <a:lnTo>
                    <a:pt x="204" y="145"/>
                  </a:lnTo>
                  <a:lnTo>
                    <a:pt x="205" y="151"/>
                  </a:lnTo>
                  <a:lnTo>
                    <a:pt x="207" y="154"/>
                  </a:lnTo>
                  <a:lnTo>
                    <a:pt x="210" y="159"/>
                  </a:lnTo>
                  <a:lnTo>
                    <a:pt x="213" y="162"/>
                  </a:lnTo>
                  <a:lnTo>
                    <a:pt x="216" y="166"/>
                  </a:lnTo>
                  <a:lnTo>
                    <a:pt x="221" y="168"/>
                  </a:lnTo>
                  <a:lnTo>
                    <a:pt x="224" y="172"/>
                  </a:lnTo>
                  <a:lnTo>
                    <a:pt x="227" y="175"/>
                  </a:lnTo>
                  <a:lnTo>
                    <a:pt x="228" y="180"/>
                  </a:lnTo>
                  <a:lnTo>
                    <a:pt x="233" y="183"/>
                  </a:lnTo>
                  <a:lnTo>
                    <a:pt x="237" y="186"/>
                  </a:lnTo>
                  <a:lnTo>
                    <a:pt x="240" y="190"/>
                  </a:lnTo>
                  <a:lnTo>
                    <a:pt x="242" y="195"/>
                  </a:lnTo>
                  <a:lnTo>
                    <a:pt x="243" y="199"/>
                  </a:lnTo>
                  <a:lnTo>
                    <a:pt x="243" y="205"/>
                  </a:lnTo>
                  <a:lnTo>
                    <a:pt x="243" y="210"/>
                  </a:lnTo>
                  <a:lnTo>
                    <a:pt x="245" y="218"/>
                  </a:lnTo>
                  <a:lnTo>
                    <a:pt x="243" y="222"/>
                  </a:lnTo>
                  <a:lnTo>
                    <a:pt x="243" y="228"/>
                  </a:lnTo>
                  <a:lnTo>
                    <a:pt x="245" y="233"/>
                  </a:lnTo>
                  <a:lnTo>
                    <a:pt x="246" y="239"/>
                  </a:lnTo>
                  <a:lnTo>
                    <a:pt x="246" y="243"/>
                  </a:lnTo>
                  <a:lnTo>
                    <a:pt x="249" y="249"/>
                  </a:lnTo>
                  <a:lnTo>
                    <a:pt x="252" y="254"/>
                  </a:lnTo>
                  <a:lnTo>
                    <a:pt x="257" y="258"/>
                  </a:lnTo>
                  <a:lnTo>
                    <a:pt x="257" y="264"/>
                  </a:lnTo>
                  <a:lnTo>
                    <a:pt x="258" y="272"/>
                  </a:lnTo>
                  <a:lnTo>
                    <a:pt x="257" y="275"/>
                  </a:lnTo>
                  <a:lnTo>
                    <a:pt x="257" y="279"/>
                  </a:lnTo>
                  <a:lnTo>
                    <a:pt x="257" y="282"/>
                  </a:lnTo>
                  <a:lnTo>
                    <a:pt x="257" y="287"/>
                  </a:lnTo>
                  <a:lnTo>
                    <a:pt x="257" y="293"/>
                  </a:lnTo>
                  <a:lnTo>
                    <a:pt x="258" y="300"/>
                  </a:lnTo>
                  <a:lnTo>
                    <a:pt x="261" y="306"/>
                  </a:lnTo>
                  <a:lnTo>
                    <a:pt x="267" y="313"/>
                  </a:lnTo>
                  <a:lnTo>
                    <a:pt x="269" y="317"/>
                  </a:lnTo>
                  <a:lnTo>
                    <a:pt x="270" y="323"/>
                  </a:lnTo>
                  <a:lnTo>
                    <a:pt x="273" y="328"/>
                  </a:lnTo>
                  <a:lnTo>
                    <a:pt x="275" y="334"/>
                  </a:lnTo>
                  <a:lnTo>
                    <a:pt x="276" y="338"/>
                  </a:lnTo>
                  <a:lnTo>
                    <a:pt x="276" y="346"/>
                  </a:lnTo>
                  <a:lnTo>
                    <a:pt x="273" y="352"/>
                  </a:lnTo>
                  <a:lnTo>
                    <a:pt x="270" y="358"/>
                  </a:lnTo>
                  <a:lnTo>
                    <a:pt x="266" y="361"/>
                  </a:lnTo>
                  <a:lnTo>
                    <a:pt x="264" y="364"/>
                  </a:lnTo>
                  <a:lnTo>
                    <a:pt x="263" y="370"/>
                  </a:lnTo>
                  <a:lnTo>
                    <a:pt x="263" y="374"/>
                  </a:lnTo>
                  <a:lnTo>
                    <a:pt x="261" y="379"/>
                  </a:lnTo>
                  <a:lnTo>
                    <a:pt x="261" y="383"/>
                  </a:lnTo>
                  <a:lnTo>
                    <a:pt x="260" y="388"/>
                  </a:lnTo>
                  <a:lnTo>
                    <a:pt x="260" y="391"/>
                  </a:lnTo>
                  <a:lnTo>
                    <a:pt x="258" y="394"/>
                  </a:lnTo>
                  <a:lnTo>
                    <a:pt x="255" y="395"/>
                  </a:lnTo>
                  <a:lnTo>
                    <a:pt x="252" y="397"/>
                  </a:lnTo>
                  <a:lnTo>
                    <a:pt x="246" y="398"/>
                  </a:lnTo>
                  <a:lnTo>
                    <a:pt x="243" y="398"/>
                  </a:lnTo>
                  <a:lnTo>
                    <a:pt x="240" y="398"/>
                  </a:lnTo>
                  <a:lnTo>
                    <a:pt x="234" y="397"/>
                  </a:lnTo>
                  <a:lnTo>
                    <a:pt x="231" y="395"/>
                  </a:lnTo>
                  <a:lnTo>
                    <a:pt x="225" y="395"/>
                  </a:lnTo>
                  <a:lnTo>
                    <a:pt x="219" y="394"/>
                  </a:lnTo>
                  <a:lnTo>
                    <a:pt x="213" y="391"/>
                  </a:lnTo>
                  <a:lnTo>
                    <a:pt x="207" y="389"/>
                  </a:lnTo>
                  <a:close/>
                </a:path>
              </a:pathLst>
            </a:custGeom>
            <a:solidFill>
              <a:srgbClr val="FCBD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145"/>
            <p:cNvSpPr>
              <a:spLocks/>
            </p:cNvSpPr>
            <p:nvPr/>
          </p:nvSpPr>
          <p:spPr bwMode="auto">
            <a:xfrm>
              <a:off x="477" y="1771"/>
              <a:ext cx="139" cy="198"/>
            </a:xfrm>
            <a:custGeom>
              <a:avLst/>
              <a:gdLst>
                <a:gd name="T0" fmla="*/ 12 w 279"/>
                <a:gd name="T1" fmla="*/ 24 h 396"/>
                <a:gd name="T2" fmla="*/ 12 w 279"/>
                <a:gd name="T3" fmla="*/ 23 h 396"/>
                <a:gd name="T4" fmla="*/ 13 w 279"/>
                <a:gd name="T5" fmla="*/ 22 h 396"/>
                <a:gd name="T6" fmla="*/ 13 w 279"/>
                <a:gd name="T7" fmla="*/ 21 h 396"/>
                <a:gd name="T8" fmla="*/ 12 w 279"/>
                <a:gd name="T9" fmla="*/ 20 h 396"/>
                <a:gd name="T10" fmla="*/ 12 w 279"/>
                <a:gd name="T11" fmla="*/ 19 h 396"/>
                <a:gd name="T12" fmla="*/ 12 w 279"/>
                <a:gd name="T13" fmla="*/ 18 h 396"/>
                <a:gd name="T14" fmla="*/ 11 w 279"/>
                <a:gd name="T15" fmla="*/ 17 h 396"/>
                <a:gd name="T16" fmla="*/ 11 w 279"/>
                <a:gd name="T17" fmla="*/ 14 h 396"/>
                <a:gd name="T18" fmla="*/ 11 w 279"/>
                <a:gd name="T19" fmla="*/ 13 h 396"/>
                <a:gd name="T20" fmla="*/ 10 w 279"/>
                <a:gd name="T21" fmla="*/ 12 h 396"/>
                <a:gd name="T22" fmla="*/ 10 w 279"/>
                <a:gd name="T23" fmla="*/ 12 h 396"/>
                <a:gd name="T24" fmla="*/ 10 w 279"/>
                <a:gd name="T25" fmla="*/ 11 h 396"/>
                <a:gd name="T26" fmla="*/ 9 w 279"/>
                <a:gd name="T27" fmla="*/ 9 h 396"/>
                <a:gd name="T28" fmla="*/ 8 w 279"/>
                <a:gd name="T29" fmla="*/ 7 h 396"/>
                <a:gd name="T30" fmla="*/ 7 w 279"/>
                <a:gd name="T31" fmla="*/ 6 h 396"/>
                <a:gd name="T32" fmla="*/ 6 w 279"/>
                <a:gd name="T33" fmla="*/ 6 h 396"/>
                <a:gd name="T34" fmla="*/ 5 w 279"/>
                <a:gd name="T35" fmla="*/ 5 h 396"/>
                <a:gd name="T36" fmla="*/ 4 w 279"/>
                <a:gd name="T37" fmla="*/ 3 h 396"/>
                <a:gd name="T38" fmla="*/ 3 w 279"/>
                <a:gd name="T39" fmla="*/ 3 h 396"/>
                <a:gd name="T40" fmla="*/ 2 w 279"/>
                <a:gd name="T41" fmla="*/ 2 h 396"/>
                <a:gd name="T42" fmla="*/ 1 w 279"/>
                <a:gd name="T43" fmla="*/ 2 h 396"/>
                <a:gd name="T44" fmla="*/ 0 w 279"/>
                <a:gd name="T45" fmla="*/ 2 h 396"/>
                <a:gd name="T46" fmla="*/ 0 w 279"/>
                <a:gd name="T47" fmla="*/ 1 h 396"/>
                <a:gd name="T48" fmla="*/ 2 w 279"/>
                <a:gd name="T49" fmla="*/ 0 h 396"/>
                <a:gd name="T50" fmla="*/ 3 w 279"/>
                <a:gd name="T51" fmla="*/ 0 h 396"/>
                <a:gd name="T52" fmla="*/ 4 w 279"/>
                <a:gd name="T53" fmla="*/ 1 h 396"/>
                <a:gd name="T54" fmla="*/ 5 w 279"/>
                <a:gd name="T55" fmla="*/ 1 h 396"/>
                <a:gd name="T56" fmla="*/ 6 w 279"/>
                <a:gd name="T57" fmla="*/ 2 h 396"/>
                <a:gd name="T58" fmla="*/ 8 w 279"/>
                <a:gd name="T59" fmla="*/ 2 h 396"/>
                <a:gd name="T60" fmla="*/ 8 w 279"/>
                <a:gd name="T61" fmla="*/ 2 h 396"/>
                <a:gd name="T62" fmla="*/ 9 w 279"/>
                <a:gd name="T63" fmla="*/ 3 h 396"/>
                <a:gd name="T64" fmla="*/ 10 w 279"/>
                <a:gd name="T65" fmla="*/ 3 h 396"/>
                <a:gd name="T66" fmla="*/ 10 w 279"/>
                <a:gd name="T67" fmla="*/ 5 h 396"/>
                <a:gd name="T68" fmla="*/ 11 w 279"/>
                <a:gd name="T69" fmla="*/ 6 h 396"/>
                <a:gd name="T70" fmla="*/ 12 w 279"/>
                <a:gd name="T71" fmla="*/ 6 h 396"/>
                <a:gd name="T72" fmla="*/ 13 w 279"/>
                <a:gd name="T73" fmla="*/ 8 h 396"/>
                <a:gd name="T74" fmla="*/ 14 w 279"/>
                <a:gd name="T75" fmla="*/ 10 h 396"/>
                <a:gd name="T76" fmla="*/ 15 w 279"/>
                <a:gd name="T77" fmla="*/ 12 h 396"/>
                <a:gd name="T78" fmla="*/ 16 w 279"/>
                <a:gd name="T79" fmla="*/ 12 h 396"/>
                <a:gd name="T80" fmla="*/ 16 w 279"/>
                <a:gd name="T81" fmla="*/ 13 h 396"/>
                <a:gd name="T82" fmla="*/ 16 w 279"/>
                <a:gd name="T83" fmla="*/ 14 h 396"/>
                <a:gd name="T84" fmla="*/ 16 w 279"/>
                <a:gd name="T85" fmla="*/ 16 h 396"/>
                <a:gd name="T86" fmla="*/ 16 w 279"/>
                <a:gd name="T87" fmla="*/ 18 h 396"/>
                <a:gd name="T88" fmla="*/ 16 w 279"/>
                <a:gd name="T89" fmla="*/ 19 h 396"/>
                <a:gd name="T90" fmla="*/ 17 w 279"/>
                <a:gd name="T91" fmla="*/ 21 h 396"/>
                <a:gd name="T92" fmla="*/ 17 w 279"/>
                <a:gd name="T93" fmla="*/ 22 h 396"/>
                <a:gd name="T94" fmla="*/ 16 w 279"/>
                <a:gd name="T95" fmla="*/ 24 h 396"/>
                <a:gd name="T96" fmla="*/ 14 w 279"/>
                <a:gd name="T97" fmla="*/ 25 h 396"/>
                <a:gd name="T98" fmla="*/ 13 w 279"/>
                <a:gd name="T99" fmla="*/ 25 h 396"/>
                <a:gd name="T100" fmla="*/ 12 w 279"/>
                <a:gd name="T101" fmla="*/ 25 h 3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9"/>
                <a:gd name="T154" fmla="*/ 0 h 396"/>
                <a:gd name="T155" fmla="*/ 279 w 279"/>
                <a:gd name="T156" fmla="*/ 396 h 39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9" h="396">
                  <a:moveTo>
                    <a:pt x="204" y="390"/>
                  </a:moveTo>
                  <a:lnTo>
                    <a:pt x="204" y="385"/>
                  </a:lnTo>
                  <a:lnTo>
                    <a:pt x="205" y="381"/>
                  </a:lnTo>
                  <a:lnTo>
                    <a:pt x="204" y="376"/>
                  </a:lnTo>
                  <a:lnTo>
                    <a:pt x="204" y="373"/>
                  </a:lnTo>
                  <a:lnTo>
                    <a:pt x="202" y="367"/>
                  </a:lnTo>
                  <a:lnTo>
                    <a:pt x="201" y="361"/>
                  </a:lnTo>
                  <a:lnTo>
                    <a:pt x="199" y="357"/>
                  </a:lnTo>
                  <a:lnTo>
                    <a:pt x="201" y="352"/>
                  </a:lnTo>
                  <a:lnTo>
                    <a:pt x="202" y="351"/>
                  </a:lnTo>
                  <a:lnTo>
                    <a:pt x="205" y="349"/>
                  </a:lnTo>
                  <a:lnTo>
                    <a:pt x="208" y="348"/>
                  </a:lnTo>
                  <a:lnTo>
                    <a:pt x="214" y="346"/>
                  </a:lnTo>
                  <a:lnTo>
                    <a:pt x="213" y="342"/>
                  </a:lnTo>
                  <a:lnTo>
                    <a:pt x="211" y="337"/>
                  </a:lnTo>
                  <a:lnTo>
                    <a:pt x="208" y="333"/>
                  </a:lnTo>
                  <a:lnTo>
                    <a:pt x="208" y="328"/>
                  </a:lnTo>
                  <a:lnTo>
                    <a:pt x="205" y="324"/>
                  </a:lnTo>
                  <a:lnTo>
                    <a:pt x="204" y="319"/>
                  </a:lnTo>
                  <a:lnTo>
                    <a:pt x="202" y="315"/>
                  </a:lnTo>
                  <a:lnTo>
                    <a:pt x="202" y="310"/>
                  </a:lnTo>
                  <a:lnTo>
                    <a:pt x="199" y="306"/>
                  </a:lnTo>
                  <a:lnTo>
                    <a:pt x="197" y="301"/>
                  </a:lnTo>
                  <a:lnTo>
                    <a:pt x="196" y="295"/>
                  </a:lnTo>
                  <a:lnTo>
                    <a:pt x="196" y="290"/>
                  </a:lnTo>
                  <a:lnTo>
                    <a:pt x="196" y="286"/>
                  </a:lnTo>
                  <a:lnTo>
                    <a:pt x="196" y="281"/>
                  </a:lnTo>
                  <a:lnTo>
                    <a:pt x="196" y="277"/>
                  </a:lnTo>
                  <a:lnTo>
                    <a:pt x="196" y="272"/>
                  </a:lnTo>
                  <a:lnTo>
                    <a:pt x="191" y="268"/>
                  </a:lnTo>
                  <a:lnTo>
                    <a:pt x="190" y="263"/>
                  </a:lnTo>
                  <a:lnTo>
                    <a:pt x="188" y="259"/>
                  </a:lnTo>
                  <a:lnTo>
                    <a:pt x="187" y="254"/>
                  </a:lnTo>
                  <a:lnTo>
                    <a:pt x="185" y="248"/>
                  </a:lnTo>
                  <a:lnTo>
                    <a:pt x="185" y="244"/>
                  </a:lnTo>
                  <a:lnTo>
                    <a:pt x="184" y="238"/>
                  </a:lnTo>
                  <a:lnTo>
                    <a:pt x="184" y="233"/>
                  </a:lnTo>
                  <a:lnTo>
                    <a:pt x="182" y="227"/>
                  </a:lnTo>
                  <a:lnTo>
                    <a:pt x="182" y="223"/>
                  </a:lnTo>
                  <a:lnTo>
                    <a:pt x="181" y="218"/>
                  </a:lnTo>
                  <a:lnTo>
                    <a:pt x="181" y="212"/>
                  </a:lnTo>
                  <a:lnTo>
                    <a:pt x="178" y="208"/>
                  </a:lnTo>
                  <a:lnTo>
                    <a:pt x="175" y="203"/>
                  </a:lnTo>
                  <a:lnTo>
                    <a:pt x="172" y="198"/>
                  </a:lnTo>
                  <a:lnTo>
                    <a:pt x="167" y="194"/>
                  </a:lnTo>
                  <a:lnTo>
                    <a:pt x="167" y="189"/>
                  </a:lnTo>
                  <a:lnTo>
                    <a:pt x="166" y="185"/>
                  </a:lnTo>
                  <a:lnTo>
                    <a:pt x="166" y="180"/>
                  </a:lnTo>
                  <a:lnTo>
                    <a:pt x="166" y="177"/>
                  </a:lnTo>
                  <a:lnTo>
                    <a:pt x="164" y="173"/>
                  </a:lnTo>
                  <a:lnTo>
                    <a:pt x="164" y="168"/>
                  </a:lnTo>
                  <a:lnTo>
                    <a:pt x="161" y="164"/>
                  </a:lnTo>
                  <a:lnTo>
                    <a:pt x="160" y="161"/>
                  </a:lnTo>
                  <a:lnTo>
                    <a:pt x="155" y="155"/>
                  </a:lnTo>
                  <a:lnTo>
                    <a:pt x="151" y="150"/>
                  </a:lnTo>
                  <a:lnTo>
                    <a:pt x="148" y="144"/>
                  </a:lnTo>
                  <a:lnTo>
                    <a:pt x="145" y="138"/>
                  </a:lnTo>
                  <a:lnTo>
                    <a:pt x="140" y="132"/>
                  </a:lnTo>
                  <a:lnTo>
                    <a:pt x="137" y="126"/>
                  </a:lnTo>
                  <a:lnTo>
                    <a:pt x="134" y="122"/>
                  </a:lnTo>
                  <a:lnTo>
                    <a:pt x="130" y="117"/>
                  </a:lnTo>
                  <a:lnTo>
                    <a:pt x="125" y="113"/>
                  </a:lnTo>
                  <a:lnTo>
                    <a:pt x="121" y="108"/>
                  </a:lnTo>
                  <a:lnTo>
                    <a:pt x="116" y="104"/>
                  </a:lnTo>
                  <a:lnTo>
                    <a:pt x="112" y="101"/>
                  </a:lnTo>
                  <a:lnTo>
                    <a:pt x="107" y="96"/>
                  </a:lnTo>
                  <a:lnTo>
                    <a:pt x="103" y="91"/>
                  </a:lnTo>
                  <a:lnTo>
                    <a:pt x="98" y="88"/>
                  </a:lnTo>
                  <a:lnTo>
                    <a:pt x="95" y="85"/>
                  </a:lnTo>
                  <a:lnTo>
                    <a:pt x="89" y="81"/>
                  </a:lnTo>
                  <a:lnTo>
                    <a:pt x="86" y="78"/>
                  </a:lnTo>
                  <a:lnTo>
                    <a:pt x="81" y="73"/>
                  </a:lnTo>
                  <a:lnTo>
                    <a:pt x="77" y="70"/>
                  </a:lnTo>
                  <a:lnTo>
                    <a:pt x="72" y="66"/>
                  </a:lnTo>
                  <a:lnTo>
                    <a:pt x="69" y="63"/>
                  </a:lnTo>
                  <a:lnTo>
                    <a:pt x="65" y="58"/>
                  </a:lnTo>
                  <a:lnTo>
                    <a:pt x="60" y="55"/>
                  </a:lnTo>
                  <a:lnTo>
                    <a:pt x="56" y="51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5" y="39"/>
                  </a:lnTo>
                  <a:lnTo>
                    <a:pt x="44" y="36"/>
                  </a:lnTo>
                  <a:lnTo>
                    <a:pt x="44" y="33"/>
                  </a:lnTo>
                  <a:lnTo>
                    <a:pt x="38" y="30"/>
                  </a:lnTo>
                  <a:lnTo>
                    <a:pt x="33" y="30"/>
                  </a:lnTo>
                  <a:lnTo>
                    <a:pt x="27" y="30"/>
                  </a:lnTo>
                  <a:lnTo>
                    <a:pt x="21" y="30"/>
                  </a:lnTo>
                  <a:lnTo>
                    <a:pt x="17" y="30"/>
                  </a:lnTo>
                  <a:lnTo>
                    <a:pt x="11" y="31"/>
                  </a:lnTo>
                  <a:lnTo>
                    <a:pt x="6" y="31"/>
                  </a:lnTo>
                  <a:lnTo>
                    <a:pt x="1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3" y="18"/>
                  </a:lnTo>
                  <a:lnTo>
                    <a:pt x="8" y="13"/>
                  </a:lnTo>
                  <a:lnTo>
                    <a:pt x="14" y="9"/>
                  </a:lnTo>
                  <a:lnTo>
                    <a:pt x="20" y="6"/>
                  </a:lnTo>
                  <a:lnTo>
                    <a:pt x="26" y="3"/>
                  </a:lnTo>
                  <a:lnTo>
                    <a:pt x="33" y="1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8" y="1"/>
                  </a:lnTo>
                  <a:lnTo>
                    <a:pt x="72" y="1"/>
                  </a:lnTo>
                  <a:lnTo>
                    <a:pt x="77" y="3"/>
                  </a:lnTo>
                  <a:lnTo>
                    <a:pt x="80" y="4"/>
                  </a:lnTo>
                  <a:lnTo>
                    <a:pt x="87" y="7"/>
                  </a:lnTo>
                  <a:lnTo>
                    <a:pt x="93" y="12"/>
                  </a:lnTo>
                  <a:lnTo>
                    <a:pt x="99" y="16"/>
                  </a:lnTo>
                  <a:lnTo>
                    <a:pt x="106" y="22"/>
                  </a:lnTo>
                  <a:lnTo>
                    <a:pt x="110" y="21"/>
                  </a:lnTo>
                  <a:lnTo>
                    <a:pt x="115" y="21"/>
                  </a:lnTo>
                  <a:lnTo>
                    <a:pt x="119" y="21"/>
                  </a:lnTo>
                  <a:lnTo>
                    <a:pt x="125" y="22"/>
                  </a:lnTo>
                  <a:lnTo>
                    <a:pt x="128" y="22"/>
                  </a:lnTo>
                  <a:lnTo>
                    <a:pt x="133" y="24"/>
                  </a:lnTo>
                  <a:lnTo>
                    <a:pt x="136" y="27"/>
                  </a:lnTo>
                  <a:lnTo>
                    <a:pt x="140" y="28"/>
                  </a:lnTo>
                  <a:lnTo>
                    <a:pt x="143" y="31"/>
                  </a:lnTo>
                  <a:lnTo>
                    <a:pt x="146" y="34"/>
                  </a:lnTo>
                  <a:lnTo>
                    <a:pt x="149" y="37"/>
                  </a:lnTo>
                  <a:lnTo>
                    <a:pt x="152" y="40"/>
                  </a:lnTo>
                  <a:lnTo>
                    <a:pt x="152" y="45"/>
                  </a:lnTo>
                  <a:lnTo>
                    <a:pt x="155" y="49"/>
                  </a:lnTo>
                  <a:lnTo>
                    <a:pt x="157" y="52"/>
                  </a:lnTo>
                  <a:lnTo>
                    <a:pt x="158" y="58"/>
                  </a:lnTo>
                  <a:lnTo>
                    <a:pt x="161" y="63"/>
                  </a:lnTo>
                  <a:lnTo>
                    <a:pt x="166" y="66"/>
                  </a:lnTo>
                  <a:lnTo>
                    <a:pt x="169" y="70"/>
                  </a:lnTo>
                  <a:lnTo>
                    <a:pt x="172" y="73"/>
                  </a:lnTo>
                  <a:lnTo>
                    <a:pt x="175" y="78"/>
                  </a:lnTo>
                  <a:lnTo>
                    <a:pt x="179" y="82"/>
                  </a:lnTo>
                  <a:lnTo>
                    <a:pt x="182" y="85"/>
                  </a:lnTo>
                  <a:lnTo>
                    <a:pt x="185" y="91"/>
                  </a:lnTo>
                  <a:lnTo>
                    <a:pt x="190" y="94"/>
                  </a:lnTo>
                  <a:lnTo>
                    <a:pt x="193" y="99"/>
                  </a:lnTo>
                  <a:lnTo>
                    <a:pt x="196" y="102"/>
                  </a:lnTo>
                  <a:lnTo>
                    <a:pt x="201" y="107"/>
                  </a:lnTo>
                  <a:lnTo>
                    <a:pt x="204" y="110"/>
                  </a:lnTo>
                  <a:lnTo>
                    <a:pt x="208" y="114"/>
                  </a:lnTo>
                  <a:lnTo>
                    <a:pt x="213" y="117"/>
                  </a:lnTo>
                  <a:lnTo>
                    <a:pt x="219" y="122"/>
                  </a:lnTo>
                  <a:lnTo>
                    <a:pt x="219" y="128"/>
                  </a:lnTo>
                  <a:lnTo>
                    <a:pt x="222" y="135"/>
                  </a:lnTo>
                  <a:lnTo>
                    <a:pt x="225" y="141"/>
                  </a:lnTo>
                  <a:lnTo>
                    <a:pt x="229" y="149"/>
                  </a:lnTo>
                  <a:lnTo>
                    <a:pt x="234" y="155"/>
                  </a:lnTo>
                  <a:lnTo>
                    <a:pt x="240" y="161"/>
                  </a:lnTo>
                  <a:lnTo>
                    <a:pt x="244" y="167"/>
                  </a:lnTo>
                  <a:lnTo>
                    <a:pt x="250" y="173"/>
                  </a:lnTo>
                  <a:lnTo>
                    <a:pt x="253" y="177"/>
                  </a:lnTo>
                  <a:lnTo>
                    <a:pt x="258" y="183"/>
                  </a:lnTo>
                  <a:lnTo>
                    <a:pt x="261" y="189"/>
                  </a:lnTo>
                  <a:lnTo>
                    <a:pt x="265" y="195"/>
                  </a:lnTo>
                  <a:lnTo>
                    <a:pt x="265" y="198"/>
                  </a:lnTo>
                  <a:lnTo>
                    <a:pt x="265" y="203"/>
                  </a:lnTo>
                  <a:lnTo>
                    <a:pt x="265" y="206"/>
                  </a:lnTo>
                  <a:lnTo>
                    <a:pt x="265" y="211"/>
                  </a:lnTo>
                  <a:lnTo>
                    <a:pt x="265" y="214"/>
                  </a:lnTo>
                  <a:lnTo>
                    <a:pt x="264" y="218"/>
                  </a:lnTo>
                  <a:lnTo>
                    <a:pt x="262" y="223"/>
                  </a:lnTo>
                  <a:lnTo>
                    <a:pt x="261" y="227"/>
                  </a:lnTo>
                  <a:lnTo>
                    <a:pt x="262" y="233"/>
                  </a:lnTo>
                  <a:lnTo>
                    <a:pt x="264" y="238"/>
                  </a:lnTo>
                  <a:lnTo>
                    <a:pt x="265" y="244"/>
                  </a:lnTo>
                  <a:lnTo>
                    <a:pt x="265" y="250"/>
                  </a:lnTo>
                  <a:lnTo>
                    <a:pt x="265" y="256"/>
                  </a:lnTo>
                  <a:lnTo>
                    <a:pt x="267" y="262"/>
                  </a:lnTo>
                  <a:lnTo>
                    <a:pt x="267" y="268"/>
                  </a:lnTo>
                  <a:lnTo>
                    <a:pt x="268" y="274"/>
                  </a:lnTo>
                  <a:lnTo>
                    <a:pt x="268" y="278"/>
                  </a:lnTo>
                  <a:lnTo>
                    <a:pt x="268" y="284"/>
                  </a:lnTo>
                  <a:lnTo>
                    <a:pt x="268" y="290"/>
                  </a:lnTo>
                  <a:lnTo>
                    <a:pt x="268" y="296"/>
                  </a:lnTo>
                  <a:lnTo>
                    <a:pt x="268" y="301"/>
                  </a:lnTo>
                  <a:lnTo>
                    <a:pt x="270" y="307"/>
                  </a:lnTo>
                  <a:lnTo>
                    <a:pt x="270" y="313"/>
                  </a:lnTo>
                  <a:lnTo>
                    <a:pt x="271" y="321"/>
                  </a:lnTo>
                  <a:lnTo>
                    <a:pt x="276" y="327"/>
                  </a:lnTo>
                  <a:lnTo>
                    <a:pt x="279" y="333"/>
                  </a:lnTo>
                  <a:lnTo>
                    <a:pt x="279" y="339"/>
                  </a:lnTo>
                  <a:lnTo>
                    <a:pt x="279" y="346"/>
                  </a:lnTo>
                  <a:lnTo>
                    <a:pt x="277" y="352"/>
                  </a:lnTo>
                  <a:lnTo>
                    <a:pt x="274" y="360"/>
                  </a:lnTo>
                  <a:lnTo>
                    <a:pt x="270" y="366"/>
                  </a:lnTo>
                  <a:lnTo>
                    <a:pt x="265" y="372"/>
                  </a:lnTo>
                  <a:lnTo>
                    <a:pt x="258" y="376"/>
                  </a:lnTo>
                  <a:lnTo>
                    <a:pt x="252" y="381"/>
                  </a:lnTo>
                  <a:lnTo>
                    <a:pt x="244" y="384"/>
                  </a:lnTo>
                  <a:lnTo>
                    <a:pt x="238" y="388"/>
                  </a:lnTo>
                  <a:lnTo>
                    <a:pt x="234" y="390"/>
                  </a:lnTo>
                  <a:lnTo>
                    <a:pt x="229" y="391"/>
                  </a:lnTo>
                  <a:lnTo>
                    <a:pt x="226" y="391"/>
                  </a:lnTo>
                  <a:lnTo>
                    <a:pt x="223" y="393"/>
                  </a:lnTo>
                  <a:lnTo>
                    <a:pt x="216" y="394"/>
                  </a:lnTo>
                  <a:lnTo>
                    <a:pt x="211" y="396"/>
                  </a:lnTo>
                  <a:lnTo>
                    <a:pt x="208" y="394"/>
                  </a:lnTo>
                  <a:lnTo>
                    <a:pt x="207" y="393"/>
                  </a:lnTo>
                  <a:lnTo>
                    <a:pt x="204" y="390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146"/>
            <p:cNvSpPr>
              <a:spLocks/>
            </p:cNvSpPr>
            <p:nvPr/>
          </p:nvSpPr>
          <p:spPr bwMode="auto">
            <a:xfrm>
              <a:off x="481" y="1769"/>
              <a:ext cx="137" cy="199"/>
            </a:xfrm>
            <a:custGeom>
              <a:avLst/>
              <a:gdLst>
                <a:gd name="T0" fmla="*/ 12 w 274"/>
                <a:gd name="T1" fmla="*/ 25 h 398"/>
                <a:gd name="T2" fmla="*/ 12 w 274"/>
                <a:gd name="T3" fmla="*/ 23 h 398"/>
                <a:gd name="T4" fmla="*/ 13 w 274"/>
                <a:gd name="T5" fmla="*/ 23 h 398"/>
                <a:gd name="T6" fmla="*/ 13 w 274"/>
                <a:gd name="T7" fmla="*/ 22 h 398"/>
                <a:gd name="T8" fmla="*/ 12 w 274"/>
                <a:gd name="T9" fmla="*/ 20 h 398"/>
                <a:gd name="T10" fmla="*/ 12 w 274"/>
                <a:gd name="T11" fmla="*/ 19 h 398"/>
                <a:gd name="T12" fmla="*/ 11 w 274"/>
                <a:gd name="T13" fmla="*/ 17 h 398"/>
                <a:gd name="T14" fmla="*/ 11 w 274"/>
                <a:gd name="T15" fmla="*/ 15 h 398"/>
                <a:gd name="T16" fmla="*/ 11 w 274"/>
                <a:gd name="T17" fmla="*/ 13 h 398"/>
                <a:gd name="T18" fmla="*/ 10 w 274"/>
                <a:gd name="T19" fmla="*/ 12 h 398"/>
                <a:gd name="T20" fmla="*/ 10 w 274"/>
                <a:gd name="T21" fmla="*/ 12 h 398"/>
                <a:gd name="T22" fmla="*/ 9 w 274"/>
                <a:gd name="T23" fmla="*/ 10 h 398"/>
                <a:gd name="T24" fmla="*/ 9 w 274"/>
                <a:gd name="T25" fmla="*/ 10 h 398"/>
                <a:gd name="T26" fmla="*/ 7 w 274"/>
                <a:gd name="T27" fmla="*/ 7 h 398"/>
                <a:gd name="T28" fmla="*/ 5 w 274"/>
                <a:gd name="T29" fmla="*/ 6 h 398"/>
                <a:gd name="T30" fmla="*/ 5 w 274"/>
                <a:gd name="T31" fmla="*/ 5 h 398"/>
                <a:gd name="T32" fmla="*/ 4 w 274"/>
                <a:gd name="T33" fmla="*/ 4 h 398"/>
                <a:gd name="T34" fmla="*/ 3 w 274"/>
                <a:gd name="T35" fmla="*/ 3 h 398"/>
                <a:gd name="T36" fmla="*/ 3 w 274"/>
                <a:gd name="T37" fmla="*/ 3 h 398"/>
                <a:gd name="T38" fmla="*/ 1 w 274"/>
                <a:gd name="T39" fmla="*/ 2 h 398"/>
                <a:gd name="T40" fmla="*/ 1 w 274"/>
                <a:gd name="T41" fmla="*/ 2 h 398"/>
                <a:gd name="T42" fmla="*/ 0 w 274"/>
                <a:gd name="T43" fmla="*/ 2 h 398"/>
                <a:gd name="T44" fmla="*/ 1 w 274"/>
                <a:gd name="T45" fmla="*/ 1 h 398"/>
                <a:gd name="T46" fmla="*/ 1 w 274"/>
                <a:gd name="T47" fmla="*/ 0 h 398"/>
                <a:gd name="T48" fmla="*/ 3 w 274"/>
                <a:gd name="T49" fmla="*/ 1 h 398"/>
                <a:gd name="T50" fmla="*/ 4 w 274"/>
                <a:gd name="T51" fmla="*/ 1 h 398"/>
                <a:gd name="T52" fmla="*/ 5 w 274"/>
                <a:gd name="T53" fmla="*/ 1 h 398"/>
                <a:gd name="T54" fmla="*/ 5 w 274"/>
                <a:gd name="T55" fmla="*/ 2 h 398"/>
                <a:gd name="T56" fmla="*/ 6 w 274"/>
                <a:gd name="T57" fmla="*/ 2 h 398"/>
                <a:gd name="T58" fmla="*/ 7 w 274"/>
                <a:gd name="T59" fmla="*/ 3 h 398"/>
                <a:gd name="T60" fmla="*/ 9 w 274"/>
                <a:gd name="T61" fmla="*/ 3 h 398"/>
                <a:gd name="T62" fmla="*/ 9 w 274"/>
                <a:gd name="T63" fmla="*/ 5 h 398"/>
                <a:gd name="T64" fmla="*/ 9 w 274"/>
                <a:gd name="T65" fmla="*/ 6 h 398"/>
                <a:gd name="T66" fmla="*/ 11 w 274"/>
                <a:gd name="T67" fmla="*/ 6 h 398"/>
                <a:gd name="T68" fmla="*/ 11 w 274"/>
                <a:gd name="T69" fmla="*/ 7 h 398"/>
                <a:gd name="T70" fmla="*/ 12 w 274"/>
                <a:gd name="T71" fmla="*/ 9 h 398"/>
                <a:gd name="T72" fmla="*/ 12 w 274"/>
                <a:gd name="T73" fmla="*/ 10 h 398"/>
                <a:gd name="T74" fmla="*/ 13 w 274"/>
                <a:gd name="T75" fmla="*/ 11 h 398"/>
                <a:gd name="T76" fmla="*/ 14 w 274"/>
                <a:gd name="T77" fmla="*/ 12 h 398"/>
                <a:gd name="T78" fmla="*/ 14 w 274"/>
                <a:gd name="T79" fmla="*/ 12 h 398"/>
                <a:gd name="T80" fmla="*/ 15 w 274"/>
                <a:gd name="T81" fmla="*/ 13 h 398"/>
                <a:gd name="T82" fmla="*/ 15 w 274"/>
                <a:gd name="T83" fmla="*/ 14 h 398"/>
                <a:gd name="T84" fmla="*/ 15 w 274"/>
                <a:gd name="T85" fmla="*/ 15 h 398"/>
                <a:gd name="T86" fmla="*/ 16 w 274"/>
                <a:gd name="T87" fmla="*/ 18 h 398"/>
                <a:gd name="T88" fmla="*/ 16 w 274"/>
                <a:gd name="T89" fmla="*/ 19 h 398"/>
                <a:gd name="T90" fmla="*/ 17 w 274"/>
                <a:gd name="T91" fmla="*/ 20 h 398"/>
                <a:gd name="T92" fmla="*/ 17 w 274"/>
                <a:gd name="T93" fmla="*/ 22 h 398"/>
                <a:gd name="T94" fmla="*/ 17 w 274"/>
                <a:gd name="T95" fmla="*/ 23 h 398"/>
                <a:gd name="T96" fmla="*/ 17 w 274"/>
                <a:gd name="T97" fmla="*/ 24 h 398"/>
                <a:gd name="T98" fmla="*/ 16 w 274"/>
                <a:gd name="T99" fmla="*/ 25 h 398"/>
                <a:gd name="T100" fmla="*/ 15 w 274"/>
                <a:gd name="T101" fmla="*/ 25 h 398"/>
                <a:gd name="T102" fmla="*/ 14 w 274"/>
                <a:gd name="T103" fmla="*/ 25 h 398"/>
                <a:gd name="T104" fmla="*/ 12 w 274"/>
                <a:gd name="T105" fmla="*/ 25 h 3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4"/>
                <a:gd name="T160" fmla="*/ 0 h 398"/>
                <a:gd name="T161" fmla="*/ 274 w 274"/>
                <a:gd name="T162" fmla="*/ 398 h 3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4" h="398">
                  <a:moveTo>
                    <a:pt x="206" y="388"/>
                  </a:moveTo>
                  <a:lnTo>
                    <a:pt x="202" y="391"/>
                  </a:lnTo>
                  <a:lnTo>
                    <a:pt x="199" y="391"/>
                  </a:lnTo>
                  <a:lnTo>
                    <a:pt x="196" y="388"/>
                  </a:lnTo>
                  <a:lnTo>
                    <a:pt x="194" y="382"/>
                  </a:lnTo>
                  <a:lnTo>
                    <a:pt x="194" y="377"/>
                  </a:lnTo>
                  <a:lnTo>
                    <a:pt x="194" y="371"/>
                  </a:lnTo>
                  <a:lnTo>
                    <a:pt x="199" y="368"/>
                  </a:lnTo>
                  <a:lnTo>
                    <a:pt x="205" y="367"/>
                  </a:lnTo>
                  <a:lnTo>
                    <a:pt x="211" y="364"/>
                  </a:lnTo>
                  <a:lnTo>
                    <a:pt x="214" y="361"/>
                  </a:lnTo>
                  <a:lnTo>
                    <a:pt x="217" y="358"/>
                  </a:lnTo>
                  <a:lnTo>
                    <a:pt x="218" y="355"/>
                  </a:lnTo>
                  <a:lnTo>
                    <a:pt x="218" y="349"/>
                  </a:lnTo>
                  <a:lnTo>
                    <a:pt x="217" y="344"/>
                  </a:lnTo>
                  <a:lnTo>
                    <a:pt x="214" y="340"/>
                  </a:lnTo>
                  <a:lnTo>
                    <a:pt x="212" y="334"/>
                  </a:lnTo>
                  <a:lnTo>
                    <a:pt x="209" y="328"/>
                  </a:lnTo>
                  <a:lnTo>
                    <a:pt x="206" y="322"/>
                  </a:lnTo>
                  <a:lnTo>
                    <a:pt x="202" y="316"/>
                  </a:lnTo>
                  <a:lnTo>
                    <a:pt x="200" y="310"/>
                  </a:lnTo>
                  <a:lnTo>
                    <a:pt x="197" y="303"/>
                  </a:lnTo>
                  <a:lnTo>
                    <a:pt x="196" y="297"/>
                  </a:lnTo>
                  <a:lnTo>
                    <a:pt x="194" y="291"/>
                  </a:lnTo>
                  <a:lnTo>
                    <a:pt x="196" y="287"/>
                  </a:lnTo>
                  <a:lnTo>
                    <a:pt x="191" y="281"/>
                  </a:lnTo>
                  <a:lnTo>
                    <a:pt x="189" y="273"/>
                  </a:lnTo>
                  <a:lnTo>
                    <a:pt x="189" y="267"/>
                  </a:lnTo>
                  <a:lnTo>
                    <a:pt x="189" y="261"/>
                  </a:lnTo>
                  <a:lnTo>
                    <a:pt x="185" y="255"/>
                  </a:lnTo>
                  <a:lnTo>
                    <a:pt x="182" y="249"/>
                  </a:lnTo>
                  <a:lnTo>
                    <a:pt x="180" y="243"/>
                  </a:lnTo>
                  <a:lnTo>
                    <a:pt x="180" y="239"/>
                  </a:lnTo>
                  <a:lnTo>
                    <a:pt x="179" y="231"/>
                  </a:lnTo>
                  <a:lnTo>
                    <a:pt x="179" y="225"/>
                  </a:lnTo>
                  <a:lnTo>
                    <a:pt x="179" y="219"/>
                  </a:lnTo>
                  <a:lnTo>
                    <a:pt x="179" y="213"/>
                  </a:lnTo>
                  <a:lnTo>
                    <a:pt x="177" y="207"/>
                  </a:lnTo>
                  <a:lnTo>
                    <a:pt x="176" y="202"/>
                  </a:lnTo>
                  <a:lnTo>
                    <a:pt x="174" y="198"/>
                  </a:lnTo>
                  <a:lnTo>
                    <a:pt x="171" y="193"/>
                  </a:lnTo>
                  <a:lnTo>
                    <a:pt x="168" y="189"/>
                  </a:lnTo>
                  <a:lnTo>
                    <a:pt x="165" y="184"/>
                  </a:lnTo>
                  <a:lnTo>
                    <a:pt x="164" y="178"/>
                  </a:lnTo>
                  <a:lnTo>
                    <a:pt x="162" y="174"/>
                  </a:lnTo>
                  <a:lnTo>
                    <a:pt x="161" y="169"/>
                  </a:lnTo>
                  <a:lnTo>
                    <a:pt x="159" y="165"/>
                  </a:lnTo>
                  <a:lnTo>
                    <a:pt x="156" y="159"/>
                  </a:lnTo>
                  <a:lnTo>
                    <a:pt x="153" y="156"/>
                  </a:lnTo>
                  <a:lnTo>
                    <a:pt x="147" y="151"/>
                  </a:lnTo>
                  <a:lnTo>
                    <a:pt x="141" y="148"/>
                  </a:lnTo>
                  <a:lnTo>
                    <a:pt x="135" y="145"/>
                  </a:lnTo>
                  <a:lnTo>
                    <a:pt x="131" y="141"/>
                  </a:lnTo>
                  <a:lnTo>
                    <a:pt x="125" y="135"/>
                  </a:lnTo>
                  <a:lnTo>
                    <a:pt x="119" y="130"/>
                  </a:lnTo>
                  <a:lnTo>
                    <a:pt x="113" y="124"/>
                  </a:lnTo>
                  <a:lnTo>
                    <a:pt x="108" y="120"/>
                  </a:lnTo>
                  <a:lnTo>
                    <a:pt x="104" y="112"/>
                  </a:lnTo>
                  <a:lnTo>
                    <a:pt x="99" y="106"/>
                  </a:lnTo>
                  <a:lnTo>
                    <a:pt x="95" y="100"/>
                  </a:lnTo>
                  <a:lnTo>
                    <a:pt x="91" y="94"/>
                  </a:lnTo>
                  <a:lnTo>
                    <a:pt x="88" y="88"/>
                  </a:lnTo>
                  <a:lnTo>
                    <a:pt x="87" y="82"/>
                  </a:lnTo>
                  <a:lnTo>
                    <a:pt x="85" y="76"/>
                  </a:lnTo>
                  <a:lnTo>
                    <a:pt x="85" y="70"/>
                  </a:lnTo>
                  <a:lnTo>
                    <a:pt x="81" y="68"/>
                  </a:lnTo>
                  <a:lnTo>
                    <a:pt x="76" y="67"/>
                  </a:lnTo>
                  <a:lnTo>
                    <a:pt x="72" y="64"/>
                  </a:lnTo>
                  <a:lnTo>
                    <a:pt x="69" y="62"/>
                  </a:lnTo>
                  <a:lnTo>
                    <a:pt x="66" y="59"/>
                  </a:lnTo>
                  <a:lnTo>
                    <a:pt x="63" y="56"/>
                  </a:lnTo>
                  <a:lnTo>
                    <a:pt x="61" y="52"/>
                  </a:lnTo>
                  <a:lnTo>
                    <a:pt x="61" y="47"/>
                  </a:lnTo>
                  <a:lnTo>
                    <a:pt x="55" y="46"/>
                  </a:lnTo>
                  <a:lnTo>
                    <a:pt x="52" y="44"/>
                  </a:lnTo>
                  <a:lnTo>
                    <a:pt x="49" y="43"/>
                  </a:lnTo>
                  <a:lnTo>
                    <a:pt x="45" y="41"/>
                  </a:lnTo>
                  <a:lnTo>
                    <a:pt x="39" y="37"/>
                  </a:lnTo>
                  <a:lnTo>
                    <a:pt x="33" y="32"/>
                  </a:lnTo>
                  <a:lnTo>
                    <a:pt x="25" y="26"/>
                  </a:lnTo>
                  <a:lnTo>
                    <a:pt x="19" y="23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7" y="23"/>
                  </a:lnTo>
                  <a:lnTo>
                    <a:pt x="4" y="25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0" y="5"/>
                  </a:lnTo>
                  <a:lnTo>
                    <a:pt x="15" y="5"/>
                  </a:lnTo>
                  <a:lnTo>
                    <a:pt x="18" y="2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8"/>
                  </a:lnTo>
                  <a:lnTo>
                    <a:pt x="69" y="11"/>
                  </a:lnTo>
                  <a:lnTo>
                    <a:pt x="73" y="11"/>
                  </a:lnTo>
                  <a:lnTo>
                    <a:pt x="78" y="13"/>
                  </a:lnTo>
                  <a:lnTo>
                    <a:pt x="81" y="14"/>
                  </a:lnTo>
                  <a:lnTo>
                    <a:pt x="85" y="17"/>
                  </a:lnTo>
                  <a:lnTo>
                    <a:pt x="87" y="20"/>
                  </a:lnTo>
                  <a:lnTo>
                    <a:pt x="88" y="25"/>
                  </a:lnTo>
                  <a:lnTo>
                    <a:pt x="91" y="26"/>
                  </a:lnTo>
                  <a:lnTo>
                    <a:pt x="95" y="28"/>
                  </a:lnTo>
                  <a:lnTo>
                    <a:pt x="98" y="29"/>
                  </a:lnTo>
                  <a:lnTo>
                    <a:pt x="102" y="31"/>
                  </a:lnTo>
                  <a:lnTo>
                    <a:pt x="105" y="32"/>
                  </a:lnTo>
                  <a:lnTo>
                    <a:pt x="110" y="32"/>
                  </a:lnTo>
                  <a:lnTo>
                    <a:pt x="113" y="34"/>
                  </a:lnTo>
                  <a:lnTo>
                    <a:pt x="117" y="35"/>
                  </a:lnTo>
                  <a:lnTo>
                    <a:pt x="125" y="38"/>
                  </a:lnTo>
                  <a:lnTo>
                    <a:pt x="129" y="43"/>
                  </a:lnTo>
                  <a:lnTo>
                    <a:pt x="131" y="44"/>
                  </a:lnTo>
                  <a:lnTo>
                    <a:pt x="132" y="49"/>
                  </a:lnTo>
                  <a:lnTo>
                    <a:pt x="134" y="52"/>
                  </a:lnTo>
                  <a:lnTo>
                    <a:pt x="134" y="58"/>
                  </a:lnTo>
                  <a:lnTo>
                    <a:pt x="137" y="61"/>
                  </a:lnTo>
                  <a:lnTo>
                    <a:pt x="140" y="65"/>
                  </a:lnTo>
                  <a:lnTo>
                    <a:pt x="143" y="68"/>
                  </a:lnTo>
                  <a:lnTo>
                    <a:pt x="147" y="73"/>
                  </a:lnTo>
                  <a:lnTo>
                    <a:pt x="150" y="76"/>
                  </a:lnTo>
                  <a:lnTo>
                    <a:pt x="155" y="79"/>
                  </a:lnTo>
                  <a:lnTo>
                    <a:pt x="159" y="82"/>
                  </a:lnTo>
                  <a:lnTo>
                    <a:pt x="164" y="86"/>
                  </a:lnTo>
                  <a:lnTo>
                    <a:pt x="168" y="89"/>
                  </a:lnTo>
                  <a:lnTo>
                    <a:pt x="173" y="92"/>
                  </a:lnTo>
                  <a:lnTo>
                    <a:pt x="176" y="95"/>
                  </a:lnTo>
                  <a:lnTo>
                    <a:pt x="180" y="98"/>
                  </a:lnTo>
                  <a:lnTo>
                    <a:pt x="183" y="103"/>
                  </a:lnTo>
                  <a:lnTo>
                    <a:pt x="185" y="108"/>
                  </a:lnTo>
                  <a:lnTo>
                    <a:pt x="182" y="114"/>
                  </a:lnTo>
                  <a:lnTo>
                    <a:pt x="183" y="120"/>
                  </a:lnTo>
                  <a:lnTo>
                    <a:pt x="186" y="124"/>
                  </a:lnTo>
                  <a:lnTo>
                    <a:pt x="193" y="130"/>
                  </a:lnTo>
                  <a:lnTo>
                    <a:pt x="197" y="135"/>
                  </a:lnTo>
                  <a:lnTo>
                    <a:pt x="200" y="139"/>
                  </a:lnTo>
                  <a:lnTo>
                    <a:pt x="202" y="142"/>
                  </a:lnTo>
                  <a:lnTo>
                    <a:pt x="203" y="145"/>
                  </a:lnTo>
                  <a:lnTo>
                    <a:pt x="203" y="148"/>
                  </a:lnTo>
                  <a:lnTo>
                    <a:pt x="205" y="153"/>
                  </a:lnTo>
                  <a:lnTo>
                    <a:pt x="206" y="156"/>
                  </a:lnTo>
                  <a:lnTo>
                    <a:pt x="208" y="159"/>
                  </a:lnTo>
                  <a:lnTo>
                    <a:pt x="212" y="163"/>
                  </a:lnTo>
                  <a:lnTo>
                    <a:pt x="215" y="166"/>
                  </a:lnTo>
                  <a:lnTo>
                    <a:pt x="218" y="169"/>
                  </a:lnTo>
                  <a:lnTo>
                    <a:pt x="221" y="172"/>
                  </a:lnTo>
                  <a:lnTo>
                    <a:pt x="224" y="177"/>
                  </a:lnTo>
                  <a:lnTo>
                    <a:pt x="226" y="181"/>
                  </a:lnTo>
                  <a:lnTo>
                    <a:pt x="232" y="183"/>
                  </a:lnTo>
                  <a:lnTo>
                    <a:pt x="235" y="187"/>
                  </a:lnTo>
                  <a:lnTo>
                    <a:pt x="238" y="190"/>
                  </a:lnTo>
                  <a:lnTo>
                    <a:pt x="241" y="196"/>
                  </a:lnTo>
                  <a:lnTo>
                    <a:pt x="241" y="201"/>
                  </a:lnTo>
                  <a:lnTo>
                    <a:pt x="242" y="206"/>
                  </a:lnTo>
                  <a:lnTo>
                    <a:pt x="242" y="212"/>
                  </a:lnTo>
                  <a:lnTo>
                    <a:pt x="242" y="218"/>
                  </a:lnTo>
                  <a:lnTo>
                    <a:pt x="242" y="224"/>
                  </a:lnTo>
                  <a:lnTo>
                    <a:pt x="242" y="228"/>
                  </a:lnTo>
                  <a:lnTo>
                    <a:pt x="242" y="234"/>
                  </a:lnTo>
                  <a:lnTo>
                    <a:pt x="244" y="240"/>
                  </a:lnTo>
                  <a:lnTo>
                    <a:pt x="244" y="245"/>
                  </a:lnTo>
                  <a:lnTo>
                    <a:pt x="247" y="249"/>
                  </a:lnTo>
                  <a:lnTo>
                    <a:pt x="250" y="254"/>
                  </a:lnTo>
                  <a:lnTo>
                    <a:pt x="254" y="258"/>
                  </a:lnTo>
                  <a:lnTo>
                    <a:pt x="256" y="264"/>
                  </a:lnTo>
                  <a:lnTo>
                    <a:pt x="256" y="272"/>
                  </a:lnTo>
                  <a:lnTo>
                    <a:pt x="256" y="275"/>
                  </a:lnTo>
                  <a:lnTo>
                    <a:pt x="256" y="279"/>
                  </a:lnTo>
                  <a:lnTo>
                    <a:pt x="256" y="282"/>
                  </a:lnTo>
                  <a:lnTo>
                    <a:pt x="256" y="287"/>
                  </a:lnTo>
                  <a:lnTo>
                    <a:pt x="256" y="293"/>
                  </a:lnTo>
                  <a:lnTo>
                    <a:pt x="257" y="300"/>
                  </a:lnTo>
                  <a:lnTo>
                    <a:pt x="260" y="307"/>
                  </a:lnTo>
                  <a:lnTo>
                    <a:pt x="266" y="313"/>
                  </a:lnTo>
                  <a:lnTo>
                    <a:pt x="268" y="317"/>
                  </a:lnTo>
                  <a:lnTo>
                    <a:pt x="269" y="323"/>
                  </a:lnTo>
                  <a:lnTo>
                    <a:pt x="271" y="328"/>
                  </a:lnTo>
                  <a:lnTo>
                    <a:pt x="274" y="334"/>
                  </a:lnTo>
                  <a:lnTo>
                    <a:pt x="274" y="340"/>
                  </a:lnTo>
                  <a:lnTo>
                    <a:pt x="274" y="344"/>
                  </a:lnTo>
                  <a:lnTo>
                    <a:pt x="272" y="350"/>
                  </a:lnTo>
                  <a:lnTo>
                    <a:pt x="269" y="356"/>
                  </a:lnTo>
                  <a:lnTo>
                    <a:pt x="265" y="359"/>
                  </a:lnTo>
                  <a:lnTo>
                    <a:pt x="263" y="364"/>
                  </a:lnTo>
                  <a:lnTo>
                    <a:pt x="262" y="368"/>
                  </a:lnTo>
                  <a:lnTo>
                    <a:pt x="260" y="374"/>
                  </a:lnTo>
                  <a:lnTo>
                    <a:pt x="260" y="377"/>
                  </a:lnTo>
                  <a:lnTo>
                    <a:pt x="259" y="382"/>
                  </a:lnTo>
                  <a:lnTo>
                    <a:pt x="259" y="386"/>
                  </a:lnTo>
                  <a:lnTo>
                    <a:pt x="259" y="391"/>
                  </a:lnTo>
                  <a:lnTo>
                    <a:pt x="256" y="394"/>
                  </a:lnTo>
                  <a:lnTo>
                    <a:pt x="254" y="397"/>
                  </a:lnTo>
                  <a:lnTo>
                    <a:pt x="250" y="398"/>
                  </a:lnTo>
                  <a:lnTo>
                    <a:pt x="245" y="398"/>
                  </a:lnTo>
                  <a:lnTo>
                    <a:pt x="242" y="398"/>
                  </a:lnTo>
                  <a:lnTo>
                    <a:pt x="238" y="398"/>
                  </a:lnTo>
                  <a:lnTo>
                    <a:pt x="233" y="397"/>
                  </a:lnTo>
                  <a:lnTo>
                    <a:pt x="230" y="395"/>
                  </a:lnTo>
                  <a:lnTo>
                    <a:pt x="224" y="394"/>
                  </a:lnTo>
                  <a:lnTo>
                    <a:pt x="220" y="392"/>
                  </a:lnTo>
                  <a:lnTo>
                    <a:pt x="212" y="391"/>
                  </a:lnTo>
                  <a:lnTo>
                    <a:pt x="206" y="388"/>
                  </a:lnTo>
                  <a:close/>
                </a:path>
              </a:pathLst>
            </a:custGeom>
            <a:solidFill>
              <a:srgbClr val="FCBD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147"/>
            <p:cNvSpPr>
              <a:spLocks/>
            </p:cNvSpPr>
            <p:nvPr/>
          </p:nvSpPr>
          <p:spPr bwMode="auto">
            <a:xfrm>
              <a:off x="654" y="2030"/>
              <a:ext cx="146" cy="130"/>
            </a:xfrm>
            <a:custGeom>
              <a:avLst/>
              <a:gdLst>
                <a:gd name="T0" fmla="*/ 2 w 291"/>
                <a:gd name="T1" fmla="*/ 5 h 259"/>
                <a:gd name="T2" fmla="*/ 2 w 291"/>
                <a:gd name="T3" fmla="*/ 5 h 259"/>
                <a:gd name="T4" fmla="*/ 3 w 291"/>
                <a:gd name="T5" fmla="*/ 5 h 259"/>
                <a:gd name="T6" fmla="*/ 3 w 291"/>
                <a:gd name="T7" fmla="*/ 4 h 259"/>
                <a:gd name="T8" fmla="*/ 4 w 291"/>
                <a:gd name="T9" fmla="*/ 5 h 259"/>
                <a:gd name="T10" fmla="*/ 5 w 291"/>
                <a:gd name="T11" fmla="*/ 5 h 259"/>
                <a:gd name="T12" fmla="*/ 7 w 291"/>
                <a:gd name="T13" fmla="*/ 6 h 259"/>
                <a:gd name="T14" fmla="*/ 7 w 291"/>
                <a:gd name="T15" fmla="*/ 6 h 259"/>
                <a:gd name="T16" fmla="*/ 8 w 291"/>
                <a:gd name="T17" fmla="*/ 6 h 259"/>
                <a:gd name="T18" fmla="*/ 9 w 291"/>
                <a:gd name="T19" fmla="*/ 6 h 259"/>
                <a:gd name="T20" fmla="*/ 10 w 291"/>
                <a:gd name="T21" fmla="*/ 7 h 259"/>
                <a:gd name="T22" fmla="*/ 11 w 291"/>
                <a:gd name="T23" fmla="*/ 7 h 259"/>
                <a:gd name="T24" fmla="*/ 12 w 291"/>
                <a:gd name="T25" fmla="*/ 8 h 259"/>
                <a:gd name="T26" fmla="*/ 12 w 291"/>
                <a:gd name="T27" fmla="*/ 9 h 259"/>
                <a:gd name="T28" fmla="*/ 13 w 291"/>
                <a:gd name="T29" fmla="*/ 9 h 259"/>
                <a:gd name="T30" fmla="*/ 14 w 291"/>
                <a:gd name="T31" fmla="*/ 10 h 259"/>
                <a:gd name="T32" fmla="*/ 14 w 291"/>
                <a:gd name="T33" fmla="*/ 11 h 259"/>
                <a:gd name="T34" fmla="*/ 15 w 291"/>
                <a:gd name="T35" fmla="*/ 11 h 259"/>
                <a:gd name="T36" fmla="*/ 15 w 291"/>
                <a:gd name="T37" fmla="*/ 12 h 259"/>
                <a:gd name="T38" fmla="*/ 16 w 291"/>
                <a:gd name="T39" fmla="*/ 13 h 259"/>
                <a:gd name="T40" fmla="*/ 17 w 291"/>
                <a:gd name="T41" fmla="*/ 14 h 259"/>
                <a:gd name="T42" fmla="*/ 17 w 291"/>
                <a:gd name="T43" fmla="*/ 15 h 259"/>
                <a:gd name="T44" fmla="*/ 17 w 291"/>
                <a:gd name="T45" fmla="*/ 15 h 259"/>
                <a:gd name="T46" fmla="*/ 17 w 291"/>
                <a:gd name="T47" fmla="*/ 16 h 259"/>
                <a:gd name="T48" fmla="*/ 18 w 291"/>
                <a:gd name="T49" fmla="*/ 17 h 259"/>
                <a:gd name="T50" fmla="*/ 18 w 291"/>
                <a:gd name="T51" fmla="*/ 16 h 259"/>
                <a:gd name="T52" fmla="*/ 19 w 291"/>
                <a:gd name="T53" fmla="*/ 15 h 259"/>
                <a:gd name="T54" fmla="*/ 19 w 291"/>
                <a:gd name="T55" fmla="*/ 13 h 259"/>
                <a:gd name="T56" fmla="*/ 18 w 291"/>
                <a:gd name="T57" fmla="*/ 12 h 259"/>
                <a:gd name="T58" fmla="*/ 18 w 291"/>
                <a:gd name="T59" fmla="*/ 11 h 259"/>
                <a:gd name="T60" fmla="*/ 17 w 291"/>
                <a:gd name="T61" fmla="*/ 10 h 259"/>
                <a:gd name="T62" fmla="*/ 17 w 291"/>
                <a:gd name="T63" fmla="*/ 10 h 259"/>
                <a:gd name="T64" fmla="*/ 17 w 291"/>
                <a:gd name="T65" fmla="*/ 9 h 259"/>
                <a:gd name="T66" fmla="*/ 16 w 291"/>
                <a:gd name="T67" fmla="*/ 8 h 259"/>
                <a:gd name="T68" fmla="*/ 15 w 291"/>
                <a:gd name="T69" fmla="*/ 7 h 259"/>
                <a:gd name="T70" fmla="*/ 13 w 291"/>
                <a:gd name="T71" fmla="*/ 6 h 259"/>
                <a:gd name="T72" fmla="*/ 13 w 291"/>
                <a:gd name="T73" fmla="*/ 5 h 259"/>
                <a:gd name="T74" fmla="*/ 12 w 291"/>
                <a:gd name="T75" fmla="*/ 4 h 259"/>
                <a:gd name="T76" fmla="*/ 11 w 291"/>
                <a:gd name="T77" fmla="*/ 4 h 259"/>
                <a:gd name="T78" fmla="*/ 10 w 291"/>
                <a:gd name="T79" fmla="*/ 3 h 259"/>
                <a:gd name="T80" fmla="*/ 9 w 291"/>
                <a:gd name="T81" fmla="*/ 2 h 259"/>
                <a:gd name="T82" fmla="*/ 8 w 291"/>
                <a:gd name="T83" fmla="*/ 2 h 259"/>
                <a:gd name="T84" fmla="*/ 8 w 291"/>
                <a:gd name="T85" fmla="*/ 2 h 259"/>
                <a:gd name="T86" fmla="*/ 7 w 291"/>
                <a:gd name="T87" fmla="*/ 2 h 259"/>
                <a:gd name="T88" fmla="*/ 6 w 291"/>
                <a:gd name="T89" fmla="*/ 1 h 259"/>
                <a:gd name="T90" fmla="*/ 5 w 291"/>
                <a:gd name="T91" fmla="*/ 1 h 259"/>
                <a:gd name="T92" fmla="*/ 4 w 291"/>
                <a:gd name="T93" fmla="*/ 1 h 259"/>
                <a:gd name="T94" fmla="*/ 4 w 291"/>
                <a:gd name="T95" fmla="*/ 1 h 259"/>
                <a:gd name="T96" fmla="*/ 3 w 291"/>
                <a:gd name="T97" fmla="*/ 1 h 259"/>
                <a:gd name="T98" fmla="*/ 2 w 291"/>
                <a:gd name="T99" fmla="*/ 1 h 259"/>
                <a:gd name="T100" fmla="*/ 1 w 291"/>
                <a:gd name="T101" fmla="*/ 1 h 259"/>
                <a:gd name="T102" fmla="*/ 1 w 291"/>
                <a:gd name="T103" fmla="*/ 2 h 259"/>
                <a:gd name="T104" fmla="*/ 0 w 291"/>
                <a:gd name="T105" fmla="*/ 3 h 259"/>
                <a:gd name="T106" fmla="*/ 1 w 291"/>
                <a:gd name="T107" fmla="*/ 4 h 259"/>
                <a:gd name="T108" fmla="*/ 1 w 291"/>
                <a:gd name="T109" fmla="*/ 5 h 25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1"/>
                <a:gd name="T166" fmla="*/ 0 h 259"/>
                <a:gd name="T167" fmla="*/ 291 w 291"/>
                <a:gd name="T168" fmla="*/ 259 h 25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1" h="259">
                  <a:moveTo>
                    <a:pt x="6" y="66"/>
                  </a:moveTo>
                  <a:lnTo>
                    <a:pt x="11" y="65"/>
                  </a:lnTo>
                  <a:lnTo>
                    <a:pt x="17" y="66"/>
                  </a:lnTo>
                  <a:lnTo>
                    <a:pt x="21" y="68"/>
                  </a:lnTo>
                  <a:lnTo>
                    <a:pt x="26" y="69"/>
                  </a:lnTo>
                  <a:lnTo>
                    <a:pt x="29" y="71"/>
                  </a:lnTo>
                  <a:lnTo>
                    <a:pt x="32" y="69"/>
                  </a:lnTo>
                  <a:lnTo>
                    <a:pt x="32" y="68"/>
                  </a:lnTo>
                  <a:lnTo>
                    <a:pt x="33" y="66"/>
                  </a:lnTo>
                  <a:lnTo>
                    <a:pt x="33" y="63"/>
                  </a:lnTo>
                  <a:lnTo>
                    <a:pt x="35" y="60"/>
                  </a:lnTo>
                  <a:lnTo>
                    <a:pt x="41" y="62"/>
                  </a:lnTo>
                  <a:lnTo>
                    <a:pt x="49" y="65"/>
                  </a:lnTo>
                  <a:lnTo>
                    <a:pt x="55" y="68"/>
                  </a:lnTo>
                  <a:lnTo>
                    <a:pt x="62" y="71"/>
                  </a:lnTo>
                  <a:lnTo>
                    <a:pt x="68" y="72"/>
                  </a:lnTo>
                  <a:lnTo>
                    <a:pt x="74" y="75"/>
                  </a:lnTo>
                  <a:lnTo>
                    <a:pt x="80" y="77"/>
                  </a:lnTo>
                  <a:lnTo>
                    <a:pt x="88" y="77"/>
                  </a:lnTo>
                  <a:lnTo>
                    <a:pt x="94" y="81"/>
                  </a:lnTo>
                  <a:lnTo>
                    <a:pt x="100" y="86"/>
                  </a:lnTo>
                  <a:lnTo>
                    <a:pt x="104" y="86"/>
                  </a:lnTo>
                  <a:lnTo>
                    <a:pt x="107" y="87"/>
                  </a:lnTo>
                  <a:lnTo>
                    <a:pt x="112" y="87"/>
                  </a:lnTo>
                  <a:lnTo>
                    <a:pt x="115" y="89"/>
                  </a:lnTo>
                  <a:lnTo>
                    <a:pt x="118" y="89"/>
                  </a:lnTo>
                  <a:lnTo>
                    <a:pt x="122" y="89"/>
                  </a:lnTo>
                  <a:lnTo>
                    <a:pt x="125" y="91"/>
                  </a:lnTo>
                  <a:lnTo>
                    <a:pt x="130" y="92"/>
                  </a:lnTo>
                  <a:lnTo>
                    <a:pt x="133" y="95"/>
                  </a:lnTo>
                  <a:lnTo>
                    <a:pt x="138" y="97"/>
                  </a:lnTo>
                  <a:lnTo>
                    <a:pt x="141" y="100"/>
                  </a:lnTo>
                  <a:lnTo>
                    <a:pt x="145" y="104"/>
                  </a:lnTo>
                  <a:lnTo>
                    <a:pt x="151" y="106"/>
                  </a:lnTo>
                  <a:lnTo>
                    <a:pt x="157" y="107"/>
                  </a:lnTo>
                  <a:lnTo>
                    <a:pt x="163" y="109"/>
                  </a:lnTo>
                  <a:lnTo>
                    <a:pt x="169" y="113"/>
                  </a:lnTo>
                  <a:lnTo>
                    <a:pt x="172" y="118"/>
                  </a:lnTo>
                  <a:lnTo>
                    <a:pt x="177" y="121"/>
                  </a:lnTo>
                  <a:lnTo>
                    <a:pt x="181" y="124"/>
                  </a:lnTo>
                  <a:lnTo>
                    <a:pt x="186" y="127"/>
                  </a:lnTo>
                  <a:lnTo>
                    <a:pt x="189" y="130"/>
                  </a:lnTo>
                  <a:lnTo>
                    <a:pt x="195" y="134"/>
                  </a:lnTo>
                  <a:lnTo>
                    <a:pt x="198" y="137"/>
                  </a:lnTo>
                  <a:lnTo>
                    <a:pt x="202" y="140"/>
                  </a:lnTo>
                  <a:lnTo>
                    <a:pt x="205" y="145"/>
                  </a:lnTo>
                  <a:lnTo>
                    <a:pt x="208" y="148"/>
                  </a:lnTo>
                  <a:lnTo>
                    <a:pt x="211" y="152"/>
                  </a:lnTo>
                  <a:lnTo>
                    <a:pt x="214" y="157"/>
                  </a:lnTo>
                  <a:lnTo>
                    <a:pt x="217" y="160"/>
                  </a:lnTo>
                  <a:lnTo>
                    <a:pt x="220" y="164"/>
                  </a:lnTo>
                  <a:lnTo>
                    <a:pt x="223" y="167"/>
                  </a:lnTo>
                  <a:lnTo>
                    <a:pt x="226" y="172"/>
                  </a:lnTo>
                  <a:lnTo>
                    <a:pt x="230" y="175"/>
                  </a:lnTo>
                  <a:lnTo>
                    <a:pt x="233" y="179"/>
                  </a:lnTo>
                  <a:lnTo>
                    <a:pt x="236" y="184"/>
                  </a:lnTo>
                  <a:lnTo>
                    <a:pt x="239" y="187"/>
                  </a:lnTo>
                  <a:lnTo>
                    <a:pt x="242" y="192"/>
                  </a:lnTo>
                  <a:lnTo>
                    <a:pt x="245" y="196"/>
                  </a:lnTo>
                  <a:lnTo>
                    <a:pt x="248" y="199"/>
                  </a:lnTo>
                  <a:lnTo>
                    <a:pt x="252" y="204"/>
                  </a:lnTo>
                  <a:lnTo>
                    <a:pt x="255" y="208"/>
                  </a:lnTo>
                  <a:lnTo>
                    <a:pt x="260" y="213"/>
                  </a:lnTo>
                  <a:lnTo>
                    <a:pt x="263" y="217"/>
                  </a:lnTo>
                  <a:lnTo>
                    <a:pt x="269" y="222"/>
                  </a:lnTo>
                  <a:lnTo>
                    <a:pt x="270" y="225"/>
                  </a:lnTo>
                  <a:lnTo>
                    <a:pt x="270" y="229"/>
                  </a:lnTo>
                  <a:lnTo>
                    <a:pt x="272" y="234"/>
                  </a:lnTo>
                  <a:lnTo>
                    <a:pt x="272" y="238"/>
                  </a:lnTo>
                  <a:lnTo>
                    <a:pt x="272" y="243"/>
                  </a:lnTo>
                  <a:lnTo>
                    <a:pt x="272" y="247"/>
                  </a:lnTo>
                  <a:lnTo>
                    <a:pt x="272" y="252"/>
                  </a:lnTo>
                  <a:lnTo>
                    <a:pt x="273" y="256"/>
                  </a:lnTo>
                  <a:lnTo>
                    <a:pt x="276" y="258"/>
                  </a:lnTo>
                  <a:lnTo>
                    <a:pt x="279" y="259"/>
                  </a:lnTo>
                  <a:lnTo>
                    <a:pt x="282" y="255"/>
                  </a:lnTo>
                  <a:lnTo>
                    <a:pt x="285" y="252"/>
                  </a:lnTo>
                  <a:lnTo>
                    <a:pt x="287" y="246"/>
                  </a:lnTo>
                  <a:lnTo>
                    <a:pt x="290" y="241"/>
                  </a:lnTo>
                  <a:lnTo>
                    <a:pt x="290" y="234"/>
                  </a:lnTo>
                  <a:lnTo>
                    <a:pt x="291" y="228"/>
                  </a:lnTo>
                  <a:lnTo>
                    <a:pt x="291" y="222"/>
                  </a:lnTo>
                  <a:lnTo>
                    <a:pt x="291" y="216"/>
                  </a:lnTo>
                  <a:lnTo>
                    <a:pt x="290" y="208"/>
                  </a:lnTo>
                  <a:lnTo>
                    <a:pt x="288" y="202"/>
                  </a:lnTo>
                  <a:lnTo>
                    <a:pt x="285" y="195"/>
                  </a:lnTo>
                  <a:lnTo>
                    <a:pt x="284" y="188"/>
                  </a:lnTo>
                  <a:lnTo>
                    <a:pt x="281" y="182"/>
                  </a:lnTo>
                  <a:lnTo>
                    <a:pt x="278" y="176"/>
                  </a:lnTo>
                  <a:lnTo>
                    <a:pt x="275" y="170"/>
                  </a:lnTo>
                  <a:lnTo>
                    <a:pt x="270" y="167"/>
                  </a:lnTo>
                  <a:lnTo>
                    <a:pt x="270" y="161"/>
                  </a:lnTo>
                  <a:lnTo>
                    <a:pt x="270" y="157"/>
                  </a:lnTo>
                  <a:lnTo>
                    <a:pt x="269" y="152"/>
                  </a:lnTo>
                  <a:lnTo>
                    <a:pt x="267" y="148"/>
                  </a:lnTo>
                  <a:lnTo>
                    <a:pt x="266" y="145"/>
                  </a:lnTo>
                  <a:lnTo>
                    <a:pt x="264" y="140"/>
                  </a:lnTo>
                  <a:lnTo>
                    <a:pt x="263" y="137"/>
                  </a:lnTo>
                  <a:lnTo>
                    <a:pt x="261" y="134"/>
                  </a:lnTo>
                  <a:lnTo>
                    <a:pt x="257" y="128"/>
                  </a:lnTo>
                  <a:lnTo>
                    <a:pt x="252" y="124"/>
                  </a:lnTo>
                  <a:lnTo>
                    <a:pt x="246" y="119"/>
                  </a:lnTo>
                  <a:lnTo>
                    <a:pt x="240" y="118"/>
                  </a:lnTo>
                  <a:lnTo>
                    <a:pt x="233" y="110"/>
                  </a:lnTo>
                  <a:lnTo>
                    <a:pt x="226" y="104"/>
                  </a:lnTo>
                  <a:lnTo>
                    <a:pt x="220" y="98"/>
                  </a:lnTo>
                  <a:lnTo>
                    <a:pt x="214" y="92"/>
                  </a:lnTo>
                  <a:lnTo>
                    <a:pt x="207" y="86"/>
                  </a:lnTo>
                  <a:lnTo>
                    <a:pt x="201" y="78"/>
                  </a:lnTo>
                  <a:lnTo>
                    <a:pt x="198" y="75"/>
                  </a:lnTo>
                  <a:lnTo>
                    <a:pt x="195" y="71"/>
                  </a:lnTo>
                  <a:lnTo>
                    <a:pt x="193" y="68"/>
                  </a:lnTo>
                  <a:lnTo>
                    <a:pt x="190" y="63"/>
                  </a:lnTo>
                  <a:lnTo>
                    <a:pt x="184" y="62"/>
                  </a:lnTo>
                  <a:lnTo>
                    <a:pt x="180" y="60"/>
                  </a:lnTo>
                  <a:lnTo>
                    <a:pt x="175" y="56"/>
                  </a:lnTo>
                  <a:lnTo>
                    <a:pt x="169" y="53"/>
                  </a:lnTo>
                  <a:lnTo>
                    <a:pt x="165" y="48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1" y="35"/>
                  </a:lnTo>
                  <a:lnTo>
                    <a:pt x="147" y="30"/>
                  </a:lnTo>
                  <a:lnTo>
                    <a:pt x="142" y="26"/>
                  </a:lnTo>
                  <a:lnTo>
                    <a:pt x="138" y="21"/>
                  </a:lnTo>
                  <a:lnTo>
                    <a:pt x="133" y="20"/>
                  </a:lnTo>
                  <a:lnTo>
                    <a:pt x="128" y="18"/>
                  </a:lnTo>
                  <a:lnTo>
                    <a:pt x="124" y="18"/>
                  </a:lnTo>
                  <a:lnTo>
                    <a:pt x="118" y="18"/>
                  </a:lnTo>
                  <a:lnTo>
                    <a:pt x="113" y="21"/>
                  </a:lnTo>
                  <a:lnTo>
                    <a:pt x="109" y="20"/>
                  </a:lnTo>
                  <a:lnTo>
                    <a:pt x="104" y="18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2" y="15"/>
                  </a:lnTo>
                  <a:lnTo>
                    <a:pt x="88" y="14"/>
                  </a:lnTo>
                  <a:lnTo>
                    <a:pt x="85" y="14"/>
                  </a:lnTo>
                  <a:lnTo>
                    <a:pt x="80" y="14"/>
                  </a:lnTo>
                  <a:lnTo>
                    <a:pt x="76" y="12"/>
                  </a:lnTo>
                  <a:lnTo>
                    <a:pt x="71" y="12"/>
                  </a:lnTo>
                  <a:lnTo>
                    <a:pt x="68" y="12"/>
                  </a:lnTo>
                  <a:lnTo>
                    <a:pt x="64" y="12"/>
                  </a:lnTo>
                  <a:lnTo>
                    <a:pt x="59" y="12"/>
                  </a:lnTo>
                  <a:lnTo>
                    <a:pt x="56" y="11"/>
                  </a:lnTo>
                  <a:lnTo>
                    <a:pt x="52" y="11"/>
                  </a:lnTo>
                  <a:lnTo>
                    <a:pt x="47" y="9"/>
                  </a:lnTo>
                  <a:lnTo>
                    <a:pt x="41" y="5"/>
                  </a:lnTo>
                  <a:lnTo>
                    <a:pt x="37" y="2"/>
                  </a:lnTo>
                  <a:lnTo>
                    <a:pt x="32" y="0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18" y="5"/>
                  </a:lnTo>
                  <a:lnTo>
                    <a:pt x="15" y="8"/>
                  </a:lnTo>
                  <a:lnTo>
                    <a:pt x="12" y="14"/>
                  </a:lnTo>
                  <a:lnTo>
                    <a:pt x="9" y="18"/>
                  </a:lnTo>
                  <a:lnTo>
                    <a:pt x="6" y="24"/>
                  </a:lnTo>
                  <a:lnTo>
                    <a:pt x="5" y="30"/>
                  </a:lnTo>
                  <a:lnTo>
                    <a:pt x="3" y="36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3" y="62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rgbClr val="B3F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148"/>
            <p:cNvSpPr>
              <a:spLocks/>
            </p:cNvSpPr>
            <p:nvPr/>
          </p:nvSpPr>
          <p:spPr bwMode="auto">
            <a:xfrm>
              <a:off x="652" y="2029"/>
              <a:ext cx="149" cy="127"/>
            </a:xfrm>
            <a:custGeom>
              <a:avLst/>
              <a:gdLst>
                <a:gd name="T0" fmla="*/ 1 w 298"/>
                <a:gd name="T1" fmla="*/ 5 h 253"/>
                <a:gd name="T2" fmla="*/ 1 w 298"/>
                <a:gd name="T3" fmla="*/ 5 h 253"/>
                <a:gd name="T4" fmla="*/ 1 w 298"/>
                <a:gd name="T5" fmla="*/ 4 h 253"/>
                <a:gd name="T6" fmla="*/ 1 w 298"/>
                <a:gd name="T7" fmla="*/ 4 h 253"/>
                <a:gd name="T8" fmla="*/ 2 w 298"/>
                <a:gd name="T9" fmla="*/ 4 h 253"/>
                <a:gd name="T10" fmla="*/ 3 w 298"/>
                <a:gd name="T11" fmla="*/ 4 h 253"/>
                <a:gd name="T12" fmla="*/ 5 w 298"/>
                <a:gd name="T13" fmla="*/ 5 h 253"/>
                <a:gd name="T14" fmla="*/ 5 w 298"/>
                <a:gd name="T15" fmla="*/ 5 h 253"/>
                <a:gd name="T16" fmla="*/ 5 w 298"/>
                <a:gd name="T17" fmla="*/ 5 h 253"/>
                <a:gd name="T18" fmla="*/ 6 w 298"/>
                <a:gd name="T19" fmla="*/ 6 h 253"/>
                <a:gd name="T20" fmla="*/ 7 w 298"/>
                <a:gd name="T21" fmla="*/ 6 h 253"/>
                <a:gd name="T22" fmla="*/ 9 w 298"/>
                <a:gd name="T23" fmla="*/ 6 h 253"/>
                <a:gd name="T24" fmla="*/ 9 w 298"/>
                <a:gd name="T25" fmla="*/ 6 h 253"/>
                <a:gd name="T26" fmla="*/ 9 w 298"/>
                <a:gd name="T27" fmla="*/ 7 h 253"/>
                <a:gd name="T28" fmla="*/ 10 w 298"/>
                <a:gd name="T29" fmla="*/ 7 h 253"/>
                <a:gd name="T30" fmla="*/ 11 w 298"/>
                <a:gd name="T31" fmla="*/ 8 h 253"/>
                <a:gd name="T32" fmla="*/ 11 w 298"/>
                <a:gd name="T33" fmla="*/ 9 h 253"/>
                <a:gd name="T34" fmla="*/ 12 w 298"/>
                <a:gd name="T35" fmla="*/ 10 h 253"/>
                <a:gd name="T36" fmla="*/ 13 w 298"/>
                <a:gd name="T37" fmla="*/ 11 h 253"/>
                <a:gd name="T38" fmla="*/ 14 w 298"/>
                <a:gd name="T39" fmla="*/ 11 h 253"/>
                <a:gd name="T40" fmla="*/ 15 w 298"/>
                <a:gd name="T41" fmla="*/ 11 h 253"/>
                <a:gd name="T42" fmla="*/ 15 w 298"/>
                <a:gd name="T43" fmla="*/ 12 h 253"/>
                <a:gd name="T44" fmla="*/ 17 w 298"/>
                <a:gd name="T45" fmla="*/ 13 h 253"/>
                <a:gd name="T46" fmla="*/ 17 w 298"/>
                <a:gd name="T47" fmla="*/ 14 h 253"/>
                <a:gd name="T48" fmla="*/ 18 w 298"/>
                <a:gd name="T49" fmla="*/ 15 h 253"/>
                <a:gd name="T50" fmla="*/ 18 w 298"/>
                <a:gd name="T51" fmla="*/ 16 h 253"/>
                <a:gd name="T52" fmla="*/ 18 w 298"/>
                <a:gd name="T53" fmla="*/ 16 h 253"/>
                <a:gd name="T54" fmla="*/ 19 w 298"/>
                <a:gd name="T55" fmla="*/ 16 h 253"/>
                <a:gd name="T56" fmla="*/ 19 w 298"/>
                <a:gd name="T57" fmla="*/ 15 h 253"/>
                <a:gd name="T58" fmla="*/ 19 w 298"/>
                <a:gd name="T59" fmla="*/ 14 h 253"/>
                <a:gd name="T60" fmla="*/ 19 w 298"/>
                <a:gd name="T61" fmla="*/ 13 h 253"/>
                <a:gd name="T62" fmla="*/ 19 w 298"/>
                <a:gd name="T63" fmla="*/ 13 h 253"/>
                <a:gd name="T64" fmla="*/ 18 w 298"/>
                <a:gd name="T65" fmla="*/ 12 h 253"/>
                <a:gd name="T66" fmla="*/ 18 w 298"/>
                <a:gd name="T67" fmla="*/ 11 h 253"/>
                <a:gd name="T68" fmla="*/ 17 w 298"/>
                <a:gd name="T69" fmla="*/ 11 h 253"/>
                <a:gd name="T70" fmla="*/ 17 w 298"/>
                <a:gd name="T71" fmla="*/ 9 h 253"/>
                <a:gd name="T72" fmla="*/ 15 w 298"/>
                <a:gd name="T73" fmla="*/ 9 h 253"/>
                <a:gd name="T74" fmla="*/ 15 w 298"/>
                <a:gd name="T75" fmla="*/ 8 h 253"/>
                <a:gd name="T76" fmla="*/ 14 w 298"/>
                <a:gd name="T77" fmla="*/ 8 h 253"/>
                <a:gd name="T78" fmla="*/ 13 w 298"/>
                <a:gd name="T79" fmla="*/ 7 h 253"/>
                <a:gd name="T80" fmla="*/ 13 w 298"/>
                <a:gd name="T81" fmla="*/ 6 h 253"/>
                <a:gd name="T82" fmla="*/ 12 w 298"/>
                <a:gd name="T83" fmla="*/ 6 h 253"/>
                <a:gd name="T84" fmla="*/ 11 w 298"/>
                <a:gd name="T85" fmla="*/ 6 h 253"/>
                <a:gd name="T86" fmla="*/ 11 w 298"/>
                <a:gd name="T87" fmla="*/ 5 h 253"/>
                <a:gd name="T88" fmla="*/ 10 w 298"/>
                <a:gd name="T89" fmla="*/ 4 h 253"/>
                <a:gd name="T90" fmla="*/ 9 w 298"/>
                <a:gd name="T91" fmla="*/ 3 h 253"/>
                <a:gd name="T92" fmla="*/ 9 w 298"/>
                <a:gd name="T93" fmla="*/ 3 h 253"/>
                <a:gd name="T94" fmla="*/ 9 w 298"/>
                <a:gd name="T95" fmla="*/ 2 h 253"/>
                <a:gd name="T96" fmla="*/ 7 w 298"/>
                <a:gd name="T97" fmla="*/ 2 h 253"/>
                <a:gd name="T98" fmla="*/ 6 w 298"/>
                <a:gd name="T99" fmla="*/ 2 h 253"/>
                <a:gd name="T100" fmla="*/ 6 w 298"/>
                <a:gd name="T101" fmla="*/ 2 h 253"/>
                <a:gd name="T102" fmla="*/ 5 w 298"/>
                <a:gd name="T103" fmla="*/ 2 h 253"/>
                <a:gd name="T104" fmla="*/ 5 w 298"/>
                <a:gd name="T105" fmla="*/ 1 h 253"/>
                <a:gd name="T106" fmla="*/ 3 w 298"/>
                <a:gd name="T107" fmla="*/ 1 h 253"/>
                <a:gd name="T108" fmla="*/ 2 w 298"/>
                <a:gd name="T109" fmla="*/ 1 h 253"/>
                <a:gd name="T110" fmla="*/ 1 w 298"/>
                <a:gd name="T111" fmla="*/ 0 h 253"/>
                <a:gd name="T112" fmla="*/ 1 w 298"/>
                <a:gd name="T113" fmla="*/ 1 h 253"/>
                <a:gd name="T114" fmla="*/ 1 w 298"/>
                <a:gd name="T115" fmla="*/ 1 h 253"/>
                <a:gd name="T116" fmla="*/ 0 w 298"/>
                <a:gd name="T117" fmla="*/ 2 h 253"/>
                <a:gd name="T118" fmla="*/ 1 w 298"/>
                <a:gd name="T119" fmla="*/ 2 h 253"/>
                <a:gd name="T120" fmla="*/ 1 w 298"/>
                <a:gd name="T121" fmla="*/ 3 h 253"/>
                <a:gd name="T122" fmla="*/ 1 w 298"/>
                <a:gd name="T123" fmla="*/ 4 h 2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8"/>
                <a:gd name="T187" fmla="*/ 0 h 253"/>
                <a:gd name="T188" fmla="*/ 298 w 298"/>
                <a:gd name="T189" fmla="*/ 253 h 25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8" h="253">
                  <a:moveTo>
                    <a:pt x="12" y="60"/>
                  </a:moveTo>
                  <a:lnTo>
                    <a:pt x="9" y="63"/>
                  </a:lnTo>
                  <a:lnTo>
                    <a:pt x="10" y="66"/>
                  </a:lnTo>
                  <a:lnTo>
                    <a:pt x="13" y="67"/>
                  </a:lnTo>
                  <a:lnTo>
                    <a:pt x="16" y="69"/>
                  </a:lnTo>
                  <a:lnTo>
                    <a:pt x="21" y="69"/>
                  </a:lnTo>
                  <a:lnTo>
                    <a:pt x="24" y="67"/>
                  </a:lnTo>
                  <a:lnTo>
                    <a:pt x="27" y="64"/>
                  </a:lnTo>
                  <a:lnTo>
                    <a:pt x="28" y="61"/>
                  </a:lnTo>
                  <a:lnTo>
                    <a:pt x="28" y="55"/>
                  </a:lnTo>
                  <a:lnTo>
                    <a:pt x="28" y="51"/>
                  </a:lnTo>
                  <a:lnTo>
                    <a:pt x="31" y="49"/>
                  </a:lnTo>
                  <a:lnTo>
                    <a:pt x="34" y="48"/>
                  </a:lnTo>
                  <a:lnTo>
                    <a:pt x="36" y="48"/>
                  </a:lnTo>
                  <a:lnTo>
                    <a:pt x="41" y="49"/>
                  </a:lnTo>
                  <a:lnTo>
                    <a:pt x="45" y="51"/>
                  </a:lnTo>
                  <a:lnTo>
                    <a:pt x="50" y="54"/>
                  </a:lnTo>
                  <a:lnTo>
                    <a:pt x="53" y="57"/>
                  </a:lnTo>
                  <a:lnTo>
                    <a:pt x="59" y="60"/>
                  </a:lnTo>
                  <a:lnTo>
                    <a:pt x="63" y="63"/>
                  </a:lnTo>
                  <a:lnTo>
                    <a:pt x="68" y="66"/>
                  </a:lnTo>
                  <a:lnTo>
                    <a:pt x="72" y="67"/>
                  </a:lnTo>
                  <a:lnTo>
                    <a:pt x="77" y="69"/>
                  </a:lnTo>
                  <a:lnTo>
                    <a:pt x="81" y="70"/>
                  </a:lnTo>
                  <a:lnTo>
                    <a:pt x="84" y="70"/>
                  </a:lnTo>
                  <a:lnTo>
                    <a:pt x="89" y="75"/>
                  </a:lnTo>
                  <a:lnTo>
                    <a:pt x="92" y="76"/>
                  </a:lnTo>
                  <a:lnTo>
                    <a:pt x="98" y="76"/>
                  </a:lnTo>
                  <a:lnTo>
                    <a:pt x="102" y="78"/>
                  </a:lnTo>
                  <a:lnTo>
                    <a:pt x="107" y="81"/>
                  </a:lnTo>
                  <a:lnTo>
                    <a:pt x="110" y="82"/>
                  </a:lnTo>
                  <a:lnTo>
                    <a:pt x="114" y="84"/>
                  </a:lnTo>
                  <a:lnTo>
                    <a:pt x="119" y="87"/>
                  </a:lnTo>
                  <a:lnTo>
                    <a:pt x="123" y="87"/>
                  </a:lnTo>
                  <a:lnTo>
                    <a:pt x="128" y="88"/>
                  </a:lnTo>
                  <a:lnTo>
                    <a:pt x="132" y="88"/>
                  </a:lnTo>
                  <a:lnTo>
                    <a:pt x="137" y="88"/>
                  </a:lnTo>
                  <a:lnTo>
                    <a:pt x="140" y="88"/>
                  </a:lnTo>
                  <a:lnTo>
                    <a:pt x="145" y="92"/>
                  </a:lnTo>
                  <a:lnTo>
                    <a:pt x="148" y="93"/>
                  </a:lnTo>
                  <a:lnTo>
                    <a:pt x="152" y="96"/>
                  </a:lnTo>
                  <a:lnTo>
                    <a:pt x="158" y="101"/>
                  </a:lnTo>
                  <a:lnTo>
                    <a:pt x="166" y="104"/>
                  </a:lnTo>
                  <a:lnTo>
                    <a:pt x="169" y="105"/>
                  </a:lnTo>
                  <a:lnTo>
                    <a:pt x="173" y="107"/>
                  </a:lnTo>
                  <a:lnTo>
                    <a:pt x="176" y="110"/>
                  </a:lnTo>
                  <a:lnTo>
                    <a:pt x="179" y="114"/>
                  </a:lnTo>
                  <a:lnTo>
                    <a:pt x="182" y="117"/>
                  </a:lnTo>
                  <a:lnTo>
                    <a:pt x="185" y="123"/>
                  </a:lnTo>
                  <a:lnTo>
                    <a:pt x="187" y="128"/>
                  </a:lnTo>
                  <a:lnTo>
                    <a:pt x="191" y="134"/>
                  </a:lnTo>
                  <a:lnTo>
                    <a:pt x="194" y="138"/>
                  </a:lnTo>
                  <a:lnTo>
                    <a:pt x="199" y="143"/>
                  </a:lnTo>
                  <a:lnTo>
                    <a:pt x="203" y="147"/>
                  </a:lnTo>
                  <a:lnTo>
                    <a:pt x="208" y="153"/>
                  </a:lnTo>
                  <a:lnTo>
                    <a:pt x="212" y="158"/>
                  </a:lnTo>
                  <a:lnTo>
                    <a:pt x="217" y="161"/>
                  </a:lnTo>
                  <a:lnTo>
                    <a:pt x="221" y="165"/>
                  </a:lnTo>
                  <a:lnTo>
                    <a:pt x="227" y="168"/>
                  </a:lnTo>
                  <a:lnTo>
                    <a:pt x="230" y="171"/>
                  </a:lnTo>
                  <a:lnTo>
                    <a:pt x="237" y="173"/>
                  </a:lnTo>
                  <a:lnTo>
                    <a:pt x="241" y="174"/>
                  </a:lnTo>
                  <a:lnTo>
                    <a:pt x="246" y="176"/>
                  </a:lnTo>
                  <a:lnTo>
                    <a:pt x="247" y="179"/>
                  </a:lnTo>
                  <a:lnTo>
                    <a:pt x="249" y="183"/>
                  </a:lnTo>
                  <a:lnTo>
                    <a:pt x="250" y="186"/>
                  </a:lnTo>
                  <a:lnTo>
                    <a:pt x="252" y="189"/>
                  </a:lnTo>
                  <a:lnTo>
                    <a:pt x="256" y="196"/>
                  </a:lnTo>
                  <a:lnTo>
                    <a:pt x="262" y="199"/>
                  </a:lnTo>
                  <a:lnTo>
                    <a:pt x="264" y="205"/>
                  </a:lnTo>
                  <a:lnTo>
                    <a:pt x="268" y="212"/>
                  </a:lnTo>
                  <a:lnTo>
                    <a:pt x="271" y="217"/>
                  </a:lnTo>
                  <a:lnTo>
                    <a:pt x="276" y="223"/>
                  </a:lnTo>
                  <a:lnTo>
                    <a:pt x="280" y="229"/>
                  </a:lnTo>
                  <a:lnTo>
                    <a:pt x="283" y="235"/>
                  </a:lnTo>
                  <a:lnTo>
                    <a:pt x="283" y="238"/>
                  </a:lnTo>
                  <a:lnTo>
                    <a:pt x="285" y="242"/>
                  </a:lnTo>
                  <a:lnTo>
                    <a:pt x="285" y="245"/>
                  </a:lnTo>
                  <a:lnTo>
                    <a:pt x="285" y="250"/>
                  </a:lnTo>
                  <a:lnTo>
                    <a:pt x="285" y="251"/>
                  </a:lnTo>
                  <a:lnTo>
                    <a:pt x="286" y="253"/>
                  </a:lnTo>
                  <a:lnTo>
                    <a:pt x="291" y="250"/>
                  </a:lnTo>
                  <a:lnTo>
                    <a:pt x="294" y="245"/>
                  </a:lnTo>
                  <a:lnTo>
                    <a:pt x="295" y="242"/>
                  </a:lnTo>
                  <a:lnTo>
                    <a:pt x="297" y="239"/>
                  </a:lnTo>
                  <a:lnTo>
                    <a:pt x="297" y="235"/>
                  </a:lnTo>
                  <a:lnTo>
                    <a:pt x="298" y="232"/>
                  </a:lnTo>
                  <a:lnTo>
                    <a:pt x="298" y="227"/>
                  </a:lnTo>
                  <a:lnTo>
                    <a:pt x="298" y="223"/>
                  </a:lnTo>
                  <a:lnTo>
                    <a:pt x="297" y="218"/>
                  </a:lnTo>
                  <a:lnTo>
                    <a:pt x="297" y="214"/>
                  </a:lnTo>
                  <a:lnTo>
                    <a:pt x="295" y="209"/>
                  </a:lnTo>
                  <a:lnTo>
                    <a:pt x="294" y="206"/>
                  </a:lnTo>
                  <a:lnTo>
                    <a:pt x="292" y="202"/>
                  </a:lnTo>
                  <a:lnTo>
                    <a:pt x="291" y="199"/>
                  </a:lnTo>
                  <a:lnTo>
                    <a:pt x="289" y="196"/>
                  </a:lnTo>
                  <a:lnTo>
                    <a:pt x="288" y="191"/>
                  </a:lnTo>
                  <a:lnTo>
                    <a:pt x="286" y="188"/>
                  </a:lnTo>
                  <a:lnTo>
                    <a:pt x="285" y="185"/>
                  </a:lnTo>
                  <a:lnTo>
                    <a:pt x="283" y="180"/>
                  </a:lnTo>
                  <a:lnTo>
                    <a:pt x="282" y="177"/>
                  </a:lnTo>
                  <a:lnTo>
                    <a:pt x="279" y="174"/>
                  </a:lnTo>
                  <a:lnTo>
                    <a:pt x="276" y="173"/>
                  </a:lnTo>
                  <a:lnTo>
                    <a:pt x="273" y="168"/>
                  </a:lnTo>
                  <a:lnTo>
                    <a:pt x="270" y="162"/>
                  </a:lnTo>
                  <a:lnTo>
                    <a:pt x="267" y="155"/>
                  </a:lnTo>
                  <a:lnTo>
                    <a:pt x="265" y="149"/>
                  </a:lnTo>
                  <a:lnTo>
                    <a:pt x="261" y="141"/>
                  </a:lnTo>
                  <a:lnTo>
                    <a:pt x="259" y="137"/>
                  </a:lnTo>
                  <a:lnTo>
                    <a:pt x="255" y="134"/>
                  </a:lnTo>
                  <a:lnTo>
                    <a:pt x="249" y="134"/>
                  </a:lnTo>
                  <a:lnTo>
                    <a:pt x="246" y="131"/>
                  </a:lnTo>
                  <a:lnTo>
                    <a:pt x="243" y="128"/>
                  </a:lnTo>
                  <a:lnTo>
                    <a:pt x="240" y="125"/>
                  </a:lnTo>
                  <a:lnTo>
                    <a:pt x="237" y="122"/>
                  </a:lnTo>
                  <a:lnTo>
                    <a:pt x="234" y="117"/>
                  </a:lnTo>
                  <a:lnTo>
                    <a:pt x="230" y="114"/>
                  </a:lnTo>
                  <a:lnTo>
                    <a:pt x="227" y="110"/>
                  </a:lnTo>
                  <a:lnTo>
                    <a:pt x="226" y="107"/>
                  </a:lnTo>
                  <a:lnTo>
                    <a:pt x="223" y="102"/>
                  </a:lnTo>
                  <a:lnTo>
                    <a:pt x="220" y="98"/>
                  </a:lnTo>
                  <a:lnTo>
                    <a:pt x="217" y="95"/>
                  </a:lnTo>
                  <a:lnTo>
                    <a:pt x="215" y="92"/>
                  </a:lnTo>
                  <a:lnTo>
                    <a:pt x="211" y="88"/>
                  </a:lnTo>
                  <a:lnTo>
                    <a:pt x="208" y="88"/>
                  </a:lnTo>
                  <a:lnTo>
                    <a:pt x="203" y="88"/>
                  </a:lnTo>
                  <a:lnTo>
                    <a:pt x="199" y="88"/>
                  </a:lnTo>
                  <a:lnTo>
                    <a:pt x="196" y="84"/>
                  </a:lnTo>
                  <a:lnTo>
                    <a:pt x="191" y="81"/>
                  </a:lnTo>
                  <a:lnTo>
                    <a:pt x="188" y="75"/>
                  </a:lnTo>
                  <a:lnTo>
                    <a:pt x="185" y="72"/>
                  </a:lnTo>
                  <a:lnTo>
                    <a:pt x="179" y="69"/>
                  </a:lnTo>
                  <a:lnTo>
                    <a:pt x="176" y="69"/>
                  </a:lnTo>
                  <a:lnTo>
                    <a:pt x="170" y="64"/>
                  </a:lnTo>
                  <a:lnTo>
                    <a:pt x="166" y="58"/>
                  </a:lnTo>
                  <a:lnTo>
                    <a:pt x="160" y="52"/>
                  </a:lnTo>
                  <a:lnTo>
                    <a:pt x="155" y="48"/>
                  </a:lnTo>
                  <a:lnTo>
                    <a:pt x="151" y="43"/>
                  </a:lnTo>
                  <a:lnTo>
                    <a:pt x="148" y="39"/>
                  </a:lnTo>
                  <a:lnTo>
                    <a:pt x="145" y="36"/>
                  </a:lnTo>
                  <a:lnTo>
                    <a:pt x="142" y="34"/>
                  </a:lnTo>
                  <a:lnTo>
                    <a:pt x="137" y="33"/>
                  </a:lnTo>
                  <a:lnTo>
                    <a:pt x="134" y="31"/>
                  </a:lnTo>
                  <a:lnTo>
                    <a:pt x="129" y="31"/>
                  </a:lnTo>
                  <a:lnTo>
                    <a:pt x="126" y="31"/>
                  </a:lnTo>
                  <a:lnTo>
                    <a:pt x="122" y="31"/>
                  </a:lnTo>
                  <a:lnTo>
                    <a:pt x="119" y="31"/>
                  </a:lnTo>
                  <a:lnTo>
                    <a:pt x="114" y="31"/>
                  </a:lnTo>
                  <a:lnTo>
                    <a:pt x="111" y="30"/>
                  </a:lnTo>
                  <a:lnTo>
                    <a:pt x="107" y="28"/>
                  </a:lnTo>
                  <a:lnTo>
                    <a:pt x="104" y="27"/>
                  </a:lnTo>
                  <a:lnTo>
                    <a:pt x="101" y="24"/>
                  </a:lnTo>
                  <a:lnTo>
                    <a:pt x="98" y="19"/>
                  </a:lnTo>
                  <a:lnTo>
                    <a:pt x="93" y="19"/>
                  </a:lnTo>
                  <a:lnTo>
                    <a:pt x="87" y="19"/>
                  </a:lnTo>
                  <a:lnTo>
                    <a:pt x="83" y="19"/>
                  </a:lnTo>
                  <a:lnTo>
                    <a:pt x="78" y="19"/>
                  </a:lnTo>
                  <a:lnTo>
                    <a:pt x="72" y="18"/>
                  </a:lnTo>
                  <a:lnTo>
                    <a:pt x="68" y="16"/>
                  </a:lnTo>
                  <a:lnTo>
                    <a:pt x="63" y="13"/>
                  </a:lnTo>
                  <a:lnTo>
                    <a:pt x="60" y="7"/>
                  </a:lnTo>
                  <a:lnTo>
                    <a:pt x="56" y="6"/>
                  </a:lnTo>
                  <a:lnTo>
                    <a:pt x="51" y="4"/>
                  </a:lnTo>
                  <a:lnTo>
                    <a:pt x="47" y="3"/>
                  </a:lnTo>
                  <a:lnTo>
                    <a:pt x="44" y="1"/>
                  </a:lnTo>
                  <a:lnTo>
                    <a:pt x="39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8" y="4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9" y="10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8"/>
                  </a:lnTo>
                  <a:lnTo>
                    <a:pt x="1" y="31"/>
                  </a:lnTo>
                  <a:lnTo>
                    <a:pt x="3" y="37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9" y="52"/>
                  </a:lnTo>
                  <a:lnTo>
                    <a:pt x="12" y="60"/>
                  </a:lnTo>
                  <a:close/>
                </a:path>
              </a:pathLst>
            </a:custGeom>
            <a:solidFill>
              <a:srgbClr val="45D6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149"/>
            <p:cNvSpPr>
              <a:spLocks/>
            </p:cNvSpPr>
            <p:nvPr/>
          </p:nvSpPr>
          <p:spPr bwMode="auto">
            <a:xfrm>
              <a:off x="743" y="1974"/>
              <a:ext cx="146" cy="128"/>
            </a:xfrm>
            <a:custGeom>
              <a:avLst/>
              <a:gdLst>
                <a:gd name="T0" fmla="*/ 2 w 291"/>
                <a:gd name="T1" fmla="*/ 4 h 258"/>
                <a:gd name="T2" fmla="*/ 2 w 291"/>
                <a:gd name="T3" fmla="*/ 4 h 258"/>
                <a:gd name="T4" fmla="*/ 3 w 291"/>
                <a:gd name="T5" fmla="*/ 4 h 258"/>
                <a:gd name="T6" fmla="*/ 3 w 291"/>
                <a:gd name="T7" fmla="*/ 3 h 258"/>
                <a:gd name="T8" fmla="*/ 4 w 291"/>
                <a:gd name="T9" fmla="*/ 4 h 258"/>
                <a:gd name="T10" fmla="*/ 6 w 291"/>
                <a:gd name="T11" fmla="*/ 4 h 258"/>
                <a:gd name="T12" fmla="*/ 7 w 291"/>
                <a:gd name="T13" fmla="*/ 5 h 258"/>
                <a:gd name="T14" fmla="*/ 7 w 291"/>
                <a:gd name="T15" fmla="*/ 5 h 258"/>
                <a:gd name="T16" fmla="*/ 8 w 291"/>
                <a:gd name="T17" fmla="*/ 5 h 258"/>
                <a:gd name="T18" fmla="*/ 9 w 291"/>
                <a:gd name="T19" fmla="*/ 5 h 258"/>
                <a:gd name="T20" fmla="*/ 10 w 291"/>
                <a:gd name="T21" fmla="*/ 6 h 258"/>
                <a:gd name="T22" fmla="*/ 11 w 291"/>
                <a:gd name="T23" fmla="*/ 6 h 258"/>
                <a:gd name="T24" fmla="*/ 12 w 291"/>
                <a:gd name="T25" fmla="*/ 7 h 258"/>
                <a:gd name="T26" fmla="*/ 12 w 291"/>
                <a:gd name="T27" fmla="*/ 8 h 258"/>
                <a:gd name="T28" fmla="*/ 13 w 291"/>
                <a:gd name="T29" fmla="*/ 8 h 258"/>
                <a:gd name="T30" fmla="*/ 14 w 291"/>
                <a:gd name="T31" fmla="*/ 9 h 258"/>
                <a:gd name="T32" fmla="*/ 14 w 291"/>
                <a:gd name="T33" fmla="*/ 10 h 258"/>
                <a:gd name="T34" fmla="*/ 15 w 291"/>
                <a:gd name="T35" fmla="*/ 10 h 258"/>
                <a:gd name="T36" fmla="*/ 15 w 291"/>
                <a:gd name="T37" fmla="*/ 11 h 258"/>
                <a:gd name="T38" fmla="*/ 16 w 291"/>
                <a:gd name="T39" fmla="*/ 12 h 258"/>
                <a:gd name="T40" fmla="*/ 17 w 291"/>
                <a:gd name="T41" fmla="*/ 13 h 258"/>
                <a:gd name="T42" fmla="*/ 17 w 291"/>
                <a:gd name="T43" fmla="*/ 14 h 258"/>
                <a:gd name="T44" fmla="*/ 18 w 291"/>
                <a:gd name="T45" fmla="*/ 14 h 258"/>
                <a:gd name="T46" fmla="*/ 18 w 291"/>
                <a:gd name="T47" fmla="*/ 15 h 258"/>
                <a:gd name="T48" fmla="*/ 18 w 291"/>
                <a:gd name="T49" fmla="*/ 16 h 258"/>
                <a:gd name="T50" fmla="*/ 18 w 291"/>
                <a:gd name="T51" fmla="*/ 15 h 258"/>
                <a:gd name="T52" fmla="*/ 19 w 291"/>
                <a:gd name="T53" fmla="*/ 14 h 258"/>
                <a:gd name="T54" fmla="*/ 19 w 291"/>
                <a:gd name="T55" fmla="*/ 12 h 258"/>
                <a:gd name="T56" fmla="*/ 18 w 291"/>
                <a:gd name="T57" fmla="*/ 11 h 258"/>
                <a:gd name="T58" fmla="*/ 18 w 291"/>
                <a:gd name="T59" fmla="*/ 10 h 258"/>
                <a:gd name="T60" fmla="*/ 17 w 291"/>
                <a:gd name="T61" fmla="*/ 9 h 258"/>
                <a:gd name="T62" fmla="*/ 17 w 291"/>
                <a:gd name="T63" fmla="*/ 8 h 258"/>
                <a:gd name="T64" fmla="*/ 17 w 291"/>
                <a:gd name="T65" fmla="*/ 8 h 258"/>
                <a:gd name="T66" fmla="*/ 16 w 291"/>
                <a:gd name="T67" fmla="*/ 7 h 258"/>
                <a:gd name="T68" fmla="*/ 15 w 291"/>
                <a:gd name="T69" fmla="*/ 6 h 258"/>
                <a:gd name="T70" fmla="*/ 14 w 291"/>
                <a:gd name="T71" fmla="*/ 6 h 258"/>
                <a:gd name="T72" fmla="*/ 13 w 291"/>
                <a:gd name="T73" fmla="*/ 4 h 258"/>
                <a:gd name="T74" fmla="*/ 12 w 291"/>
                <a:gd name="T75" fmla="*/ 4 h 258"/>
                <a:gd name="T76" fmla="*/ 12 w 291"/>
                <a:gd name="T77" fmla="*/ 3 h 258"/>
                <a:gd name="T78" fmla="*/ 11 w 291"/>
                <a:gd name="T79" fmla="*/ 2 h 258"/>
                <a:gd name="T80" fmla="*/ 10 w 291"/>
                <a:gd name="T81" fmla="*/ 2 h 258"/>
                <a:gd name="T82" fmla="*/ 9 w 291"/>
                <a:gd name="T83" fmla="*/ 1 h 258"/>
                <a:gd name="T84" fmla="*/ 8 w 291"/>
                <a:gd name="T85" fmla="*/ 1 h 258"/>
                <a:gd name="T86" fmla="*/ 7 w 291"/>
                <a:gd name="T87" fmla="*/ 1 h 258"/>
                <a:gd name="T88" fmla="*/ 7 w 291"/>
                <a:gd name="T89" fmla="*/ 0 h 258"/>
                <a:gd name="T90" fmla="*/ 6 w 291"/>
                <a:gd name="T91" fmla="*/ 0 h 258"/>
                <a:gd name="T92" fmla="*/ 5 w 291"/>
                <a:gd name="T93" fmla="*/ 0 h 258"/>
                <a:gd name="T94" fmla="*/ 4 w 291"/>
                <a:gd name="T95" fmla="*/ 0 h 258"/>
                <a:gd name="T96" fmla="*/ 3 w 291"/>
                <a:gd name="T97" fmla="*/ 0 h 258"/>
                <a:gd name="T98" fmla="*/ 2 w 291"/>
                <a:gd name="T99" fmla="*/ 0 h 258"/>
                <a:gd name="T100" fmla="*/ 2 w 291"/>
                <a:gd name="T101" fmla="*/ 0 h 258"/>
                <a:gd name="T102" fmla="*/ 1 w 291"/>
                <a:gd name="T103" fmla="*/ 1 h 258"/>
                <a:gd name="T104" fmla="*/ 1 w 291"/>
                <a:gd name="T105" fmla="*/ 2 h 258"/>
                <a:gd name="T106" fmla="*/ 0 w 291"/>
                <a:gd name="T107" fmla="*/ 3 h 258"/>
                <a:gd name="T108" fmla="*/ 1 w 291"/>
                <a:gd name="T109" fmla="*/ 3 h 25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1"/>
                <a:gd name="T166" fmla="*/ 0 h 258"/>
                <a:gd name="T167" fmla="*/ 291 w 291"/>
                <a:gd name="T168" fmla="*/ 258 h 25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1" h="258">
                  <a:moveTo>
                    <a:pt x="6" y="65"/>
                  </a:moveTo>
                  <a:lnTo>
                    <a:pt x="11" y="63"/>
                  </a:lnTo>
                  <a:lnTo>
                    <a:pt x="17" y="65"/>
                  </a:lnTo>
                  <a:lnTo>
                    <a:pt x="21" y="68"/>
                  </a:lnTo>
                  <a:lnTo>
                    <a:pt x="26" y="69"/>
                  </a:lnTo>
                  <a:lnTo>
                    <a:pt x="29" y="69"/>
                  </a:lnTo>
                  <a:lnTo>
                    <a:pt x="33" y="69"/>
                  </a:lnTo>
                  <a:lnTo>
                    <a:pt x="33" y="68"/>
                  </a:lnTo>
                  <a:lnTo>
                    <a:pt x="35" y="65"/>
                  </a:lnTo>
                  <a:lnTo>
                    <a:pt x="35" y="62"/>
                  </a:lnTo>
                  <a:lnTo>
                    <a:pt x="36" y="59"/>
                  </a:lnTo>
                  <a:lnTo>
                    <a:pt x="42" y="60"/>
                  </a:lnTo>
                  <a:lnTo>
                    <a:pt x="48" y="63"/>
                  </a:lnTo>
                  <a:lnTo>
                    <a:pt x="55" y="66"/>
                  </a:lnTo>
                  <a:lnTo>
                    <a:pt x="61" y="69"/>
                  </a:lnTo>
                  <a:lnTo>
                    <a:pt x="67" y="71"/>
                  </a:lnTo>
                  <a:lnTo>
                    <a:pt x="74" y="74"/>
                  </a:lnTo>
                  <a:lnTo>
                    <a:pt x="82" y="75"/>
                  </a:lnTo>
                  <a:lnTo>
                    <a:pt x="89" y="75"/>
                  </a:lnTo>
                  <a:lnTo>
                    <a:pt x="95" y="80"/>
                  </a:lnTo>
                  <a:lnTo>
                    <a:pt x="101" y="84"/>
                  </a:lnTo>
                  <a:lnTo>
                    <a:pt x="104" y="84"/>
                  </a:lnTo>
                  <a:lnTo>
                    <a:pt x="109" y="86"/>
                  </a:lnTo>
                  <a:lnTo>
                    <a:pt x="112" y="86"/>
                  </a:lnTo>
                  <a:lnTo>
                    <a:pt x="116" y="87"/>
                  </a:lnTo>
                  <a:lnTo>
                    <a:pt x="119" y="87"/>
                  </a:lnTo>
                  <a:lnTo>
                    <a:pt x="124" y="89"/>
                  </a:lnTo>
                  <a:lnTo>
                    <a:pt x="127" y="89"/>
                  </a:lnTo>
                  <a:lnTo>
                    <a:pt x="131" y="92"/>
                  </a:lnTo>
                  <a:lnTo>
                    <a:pt x="134" y="92"/>
                  </a:lnTo>
                  <a:lnTo>
                    <a:pt x="137" y="95"/>
                  </a:lnTo>
                  <a:lnTo>
                    <a:pt x="140" y="99"/>
                  </a:lnTo>
                  <a:lnTo>
                    <a:pt x="145" y="104"/>
                  </a:lnTo>
                  <a:lnTo>
                    <a:pt x="151" y="106"/>
                  </a:lnTo>
                  <a:lnTo>
                    <a:pt x="157" y="106"/>
                  </a:lnTo>
                  <a:lnTo>
                    <a:pt x="163" y="109"/>
                  </a:lnTo>
                  <a:lnTo>
                    <a:pt x="171" y="113"/>
                  </a:lnTo>
                  <a:lnTo>
                    <a:pt x="174" y="116"/>
                  </a:lnTo>
                  <a:lnTo>
                    <a:pt x="178" y="121"/>
                  </a:lnTo>
                  <a:lnTo>
                    <a:pt x="181" y="124"/>
                  </a:lnTo>
                  <a:lnTo>
                    <a:pt x="186" y="127"/>
                  </a:lnTo>
                  <a:lnTo>
                    <a:pt x="190" y="130"/>
                  </a:lnTo>
                  <a:lnTo>
                    <a:pt x="195" y="134"/>
                  </a:lnTo>
                  <a:lnTo>
                    <a:pt x="198" y="137"/>
                  </a:lnTo>
                  <a:lnTo>
                    <a:pt x="204" y="142"/>
                  </a:lnTo>
                  <a:lnTo>
                    <a:pt x="205" y="145"/>
                  </a:lnTo>
                  <a:lnTo>
                    <a:pt x="210" y="149"/>
                  </a:lnTo>
                  <a:lnTo>
                    <a:pt x="213" y="152"/>
                  </a:lnTo>
                  <a:lnTo>
                    <a:pt x="216" y="155"/>
                  </a:lnTo>
                  <a:lnTo>
                    <a:pt x="219" y="160"/>
                  </a:lnTo>
                  <a:lnTo>
                    <a:pt x="222" y="164"/>
                  </a:lnTo>
                  <a:lnTo>
                    <a:pt x="225" y="169"/>
                  </a:lnTo>
                  <a:lnTo>
                    <a:pt x="228" y="172"/>
                  </a:lnTo>
                  <a:lnTo>
                    <a:pt x="231" y="175"/>
                  </a:lnTo>
                  <a:lnTo>
                    <a:pt x="234" y="179"/>
                  </a:lnTo>
                  <a:lnTo>
                    <a:pt x="235" y="184"/>
                  </a:lnTo>
                  <a:lnTo>
                    <a:pt x="240" y="188"/>
                  </a:lnTo>
                  <a:lnTo>
                    <a:pt x="241" y="191"/>
                  </a:lnTo>
                  <a:lnTo>
                    <a:pt x="246" y="196"/>
                  </a:lnTo>
                  <a:lnTo>
                    <a:pt x="249" y="200"/>
                  </a:lnTo>
                  <a:lnTo>
                    <a:pt x="254" y="204"/>
                  </a:lnTo>
                  <a:lnTo>
                    <a:pt x="255" y="208"/>
                  </a:lnTo>
                  <a:lnTo>
                    <a:pt x="260" y="213"/>
                  </a:lnTo>
                  <a:lnTo>
                    <a:pt x="263" y="216"/>
                  </a:lnTo>
                  <a:lnTo>
                    <a:pt x="269" y="220"/>
                  </a:lnTo>
                  <a:lnTo>
                    <a:pt x="270" y="225"/>
                  </a:lnTo>
                  <a:lnTo>
                    <a:pt x="272" y="228"/>
                  </a:lnTo>
                  <a:lnTo>
                    <a:pt x="273" y="232"/>
                  </a:lnTo>
                  <a:lnTo>
                    <a:pt x="273" y="238"/>
                  </a:lnTo>
                  <a:lnTo>
                    <a:pt x="273" y="241"/>
                  </a:lnTo>
                  <a:lnTo>
                    <a:pt x="273" y="247"/>
                  </a:lnTo>
                  <a:lnTo>
                    <a:pt x="273" y="252"/>
                  </a:lnTo>
                  <a:lnTo>
                    <a:pt x="275" y="258"/>
                  </a:lnTo>
                  <a:lnTo>
                    <a:pt x="276" y="258"/>
                  </a:lnTo>
                  <a:lnTo>
                    <a:pt x="279" y="258"/>
                  </a:lnTo>
                  <a:lnTo>
                    <a:pt x="282" y="255"/>
                  </a:lnTo>
                  <a:lnTo>
                    <a:pt x="285" y="250"/>
                  </a:lnTo>
                  <a:lnTo>
                    <a:pt x="287" y="246"/>
                  </a:lnTo>
                  <a:lnTo>
                    <a:pt x="290" y="240"/>
                  </a:lnTo>
                  <a:lnTo>
                    <a:pt x="290" y="234"/>
                  </a:lnTo>
                  <a:lnTo>
                    <a:pt x="291" y="228"/>
                  </a:lnTo>
                  <a:lnTo>
                    <a:pt x="291" y="220"/>
                  </a:lnTo>
                  <a:lnTo>
                    <a:pt x="291" y="214"/>
                  </a:lnTo>
                  <a:lnTo>
                    <a:pt x="290" y="208"/>
                  </a:lnTo>
                  <a:lnTo>
                    <a:pt x="288" y="200"/>
                  </a:lnTo>
                  <a:lnTo>
                    <a:pt x="287" y="193"/>
                  </a:lnTo>
                  <a:lnTo>
                    <a:pt x="284" y="187"/>
                  </a:lnTo>
                  <a:lnTo>
                    <a:pt x="281" y="181"/>
                  </a:lnTo>
                  <a:lnTo>
                    <a:pt x="278" y="175"/>
                  </a:lnTo>
                  <a:lnTo>
                    <a:pt x="273" y="169"/>
                  </a:lnTo>
                  <a:lnTo>
                    <a:pt x="270" y="166"/>
                  </a:lnTo>
                  <a:lnTo>
                    <a:pt x="270" y="161"/>
                  </a:lnTo>
                  <a:lnTo>
                    <a:pt x="270" y="155"/>
                  </a:lnTo>
                  <a:lnTo>
                    <a:pt x="269" y="152"/>
                  </a:lnTo>
                  <a:lnTo>
                    <a:pt x="269" y="148"/>
                  </a:lnTo>
                  <a:lnTo>
                    <a:pt x="267" y="143"/>
                  </a:lnTo>
                  <a:lnTo>
                    <a:pt x="266" y="140"/>
                  </a:lnTo>
                  <a:lnTo>
                    <a:pt x="264" y="137"/>
                  </a:lnTo>
                  <a:lnTo>
                    <a:pt x="263" y="134"/>
                  </a:lnTo>
                  <a:lnTo>
                    <a:pt x="258" y="128"/>
                  </a:lnTo>
                  <a:lnTo>
                    <a:pt x="254" y="124"/>
                  </a:lnTo>
                  <a:lnTo>
                    <a:pt x="248" y="119"/>
                  </a:lnTo>
                  <a:lnTo>
                    <a:pt x="241" y="118"/>
                  </a:lnTo>
                  <a:lnTo>
                    <a:pt x="237" y="115"/>
                  </a:lnTo>
                  <a:lnTo>
                    <a:pt x="234" y="110"/>
                  </a:lnTo>
                  <a:lnTo>
                    <a:pt x="231" y="107"/>
                  </a:lnTo>
                  <a:lnTo>
                    <a:pt x="228" y="104"/>
                  </a:lnTo>
                  <a:lnTo>
                    <a:pt x="222" y="98"/>
                  </a:lnTo>
                  <a:lnTo>
                    <a:pt x="216" y="92"/>
                  </a:lnTo>
                  <a:lnTo>
                    <a:pt x="208" y="86"/>
                  </a:lnTo>
                  <a:lnTo>
                    <a:pt x="202" y="78"/>
                  </a:lnTo>
                  <a:lnTo>
                    <a:pt x="198" y="74"/>
                  </a:lnTo>
                  <a:lnTo>
                    <a:pt x="196" y="71"/>
                  </a:lnTo>
                  <a:lnTo>
                    <a:pt x="192" y="68"/>
                  </a:lnTo>
                  <a:lnTo>
                    <a:pt x="190" y="63"/>
                  </a:lnTo>
                  <a:lnTo>
                    <a:pt x="184" y="62"/>
                  </a:lnTo>
                  <a:lnTo>
                    <a:pt x="180" y="59"/>
                  </a:lnTo>
                  <a:lnTo>
                    <a:pt x="174" y="54"/>
                  </a:lnTo>
                  <a:lnTo>
                    <a:pt x="171" y="51"/>
                  </a:lnTo>
                  <a:lnTo>
                    <a:pt x="165" y="47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3" y="33"/>
                  </a:lnTo>
                  <a:lnTo>
                    <a:pt x="148" y="29"/>
                  </a:lnTo>
                  <a:lnTo>
                    <a:pt x="142" y="24"/>
                  </a:lnTo>
                  <a:lnTo>
                    <a:pt x="137" y="21"/>
                  </a:lnTo>
                  <a:lnTo>
                    <a:pt x="134" y="20"/>
                  </a:lnTo>
                  <a:lnTo>
                    <a:pt x="128" y="17"/>
                  </a:lnTo>
                  <a:lnTo>
                    <a:pt x="122" y="17"/>
                  </a:lnTo>
                  <a:lnTo>
                    <a:pt x="118" y="18"/>
                  </a:lnTo>
                  <a:lnTo>
                    <a:pt x="113" y="23"/>
                  </a:lnTo>
                  <a:lnTo>
                    <a:pt x="109" y="20"/>
                  </a:lnTo>
                  <a:lnTo>
                    <a:pt x="104" y="17"/>
                  </a:lnTo>
                  <a:lnTo>
                    <a:pt x="101" y="17"/>
                  </a:lnTo>
                  <a:lnTo>
                    <a:pt x="97" y="15"/>
                  </a:lnTo>
                  <a:lnTo>
                    <a:pt x="92" y="14"/>
                  </a:lnTo>
                  <a:lnTo>
                    <a:pt x="89" y="14"/>
                  </a:lnTo>
                  <a:lnTo>
                    <a:pt x="85" y="14"/>
                  </a:lnTo>
                  <a:lnTo>
                    <a:pt x="80" y="14"/>
                  </a:lnTo>
                  <a:lnTo>
                    <a:pt x="77" y="12"/>
                  </a:lnTo>
                  <a:lnTo>
                    <a:pt x="73" y="12"/>
                  </a:lnTo>
                  <a:lnTo>
                    <a:pt x="68" y="11"/>
                  </a:lnTo>
                  <a:lnTo>
                    <a:pt x="65" y="11"/>
                  </a:lnTo>
                  <a:lnTo>
                    <a:pt x="61" y="11"/>
                  </a:lnTo>
                  <a:lnTo>
                    <a:pt x="56" y="9"/>
                  </a:lnTo>
                  <a:lnTo>
                    <a:pt x="53" y="9"/>
                  </a:lnTo>
                  <a:lnTo>
                    <a:pt x="48" y="9"/>
                  </a:lnTo>
                  <a:lnTo>
                    <a:pt x="42" y="5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3" y="2"/>
                  </a:lnTo>
                  <a:lnTo>
                    <a:pt x="18" y="5"/>
                  </a:lnTo>
                  <a:lnTo>
                    <a:pt x="15" y="8"/>
                  </a:lnTo>
                  <a:lnTo>
                    <a:pt x="12" y="12"/>
                  </a:lnTo>
                  <a:lnTo>
                    <a:pt x="9" y="17"/>
                  </a:lnTo>
                  <a:lnTo>
                    <a:pt x="6" y="23"/>
                  </a:lnTo>
                  <a:lnTo>
                    <a:pt x="3" y="29"/>
                  </a:lnTo>
                  <a:lnTo>
                    <a:pt x="3" y="35"/>
                  </a:lnTo>
                  <a:lnTo>
                    <a:pt x="2" y="41"/>
                  </a:lnTo>
                  <a:lnTo>
                    <a:pt x="2" y="47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3" y="60"/>
                  </a:lnTo>
                  <a:lnTo>
                    <a:pt x="3" y="62"/>
                  </a:lnTo>
                  <a:lnTo>
                    <a:pt x="6" y="65"/>
                  </a:lnTo>
                  <a:close/>
                </a:path>
              </a:pathLst>
            </a:custGeom>
            <a:solidFill>
              <a:srgbClr val="B3F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50"/>
            <p:cNvSpPr>
              <a:spLocks/>
            </p:cNvSpPr>
            <p:nvPr/>
          </p:nvSpPr>
          <p:spPr bwMode="auto">
            <a:xfrm>
              <a:off x="742" y="1972"/>
              <a:ext cx="148" cy="127"/>
            </a:xfrm>
            <a:custGeom>
              <a:avLst/>
              <a:gdLst>
                <a:gd name="T0" fmla="*/ 1 w 297"/>
                <a:gd name="T1" fmla="*/ 4 h 255"/>
                <a:gd name="T2" fmla="*/ 1 w 297"/>
                <a:gd name="T3" fmla="*/ 4 h 255"/>
                <a:gd name="T4" fmla="*/ 1 w 297"/>
                <a:gd name="T5" fmla="*/ 3 h 255"/>
                <a:gd name="T6" fmla="*/ 2 w 297"/>
                <a:gd name="T7" fmla="*/ 3 h 255"/>
                <a:gd name="T8" fmla="*/ 3 w 297"/>
                <a:gd name="T9" fmla="*/ 3 h 255"/>
                <a:gd name="T10" fmla="*/ 3 w 297"/>
                <a:gd name="T11" fmla="*/ 3 h 255"/>
                <a:gd name="T12" fmla="*/ 4 w 297"/>
                <a:gd name="T13" fmla="*/ 4 h 255"/>
                <a:gd name="T14" fmla="*/ 5 w 297"/>
                <a:gd name="T15" fmla="*/ 4 h 255"/>
                <a:gd name="T16" fmla="*/ 6 w 297"/>
                <a:gd name="T17" fmla="*/ 4 h 255"/>
                <a:gd name="T18" fmla="*/ 7 w 297"/>
                <a:gd name="T19" fmla="*/ 5 h 255"/>
                <a:gd name="T20" fmla="*/ 7 w 297"/>
                <a:gd name="T21" fmla="*/ 5 h 255"/>
                <a:gd name="T22" fmla="*/ 8 w 297"/>
                <a:gd name="T23" fmla="*/ 5 h 255"/>
                <a:gd name="T24" fmla="*/ 9 w 297"/>
                <a:gd name="T25" fmla="*/ 6 h 255"/>
                <a:gd name="T26" fmla="*/ 10 w 297"/>
                <a:gd name="T27" fmla="*/ 6 h 255"/>
                <a:gd name="T28" fmla="*/ 10 w 297"/>
                <a:gd name="T29" fmla="*/ 6 h 255"/>
                <a:gd name="T30" fmla="*/ 11 w 297"/>
                <a:gd name="T31" fmla="*/ 7 h 255"/>
                <a:gd name="T32" fmla="*/ 11 w 297"/>
                <a:gd name="T33" fmla="*/ 8 h 255"/>
                <a:gd name="T34" fmla="*/ 12 w 297"/>
                <a:gd name="T35" fmla="*/ 9 h 255"/>
                <a:gd name="T36" fmla="*/ 13 w 297"/>
                <a:gd name="T37" fmla="*/ 10 h 255"/>
                <a:gd name="T38" fmla="*/ 14 w 297"/>
                <a:gd name="T39" fmla="*/ 10 h 255"/>
                <a:gd name="T40" fmla="*/ 15 w 297"/>
                <a:gd name="T41" fmla="*/ 11 h 255"/>
                <a:gd name="T42" fmla="*/ 15 w 297"/>
                <a:gd name="T43" fmla="*/ 11 h 255"/>
                <a:gd name="T44" fmla="*/ 16 w 297"/>
                <a:gd name="T45" fmla="*/ 12 h 255"/>
                <a:gd name="T46" fmla="*/ 17 w 297"/>
                <a:gd name="T47" fmla="*/ 13 h 255"/>
                <a:gd name="T48" fmla="*/ 17 w 297"/>
                <a:gd name="T49" fmla="*/ 14 h 255"/>
                <a:gd name="T50" fmla="*/ 17 w 297"/>
                <a:gd name="T51" fmla="*/ 15 h 255"/>
                <a:gd name="T52" fmla="*/ 17 w 297"/>
                <a:gd name="T53" fmla="*/ 15 h 255"/>
                <a:gd name="T54" fmla="*/ 18 w 297"/>
                <a:gd name="T55" fmla="*/ 15 h 255"/>
                <a:gd name="T56" fmla="*/ 18 w 297"/>
                <a:gd name="T57" fmla="*/ 14 h 255"/>
                <a:gd name="T58" fmla="*/ 18 w 297"/>
                <a:gd name="T59" fmla="*/ 13 h 255"/>
                <a:gd name="T60" fmla="*/ 18 w 297"/>
                <a:gd name="T61" fmla="*/ 13 h 255"/>
                <a:gd name="T62" fmla="*/ 18 w 297"/>
                <a:gd name="T63" fmla="*/ 12 h 255"/>
                <a:gd name="T64" fmla="*/ 17 w 297"/>
                <a:gd name="T65" fmla="*/ 11 h 255"/>
                <a:gd name="T66" fmla="*/ 17 w 297"/>
                <a:gd name="T67" fmla="*/ 10 h 255"/>
                <a:gd name="T68" fmla="*/ 16 w 297"/>
                <a:gd name="T69" fmla="*/ 9 h 255"/>
                <a:gd name="T70" fmla="*/ 15 w 297"/>
                <a:gd name="T71" fmla="*/ 8 h 255"/>
                <a:gd name="T72" fmla="*/ 15 w 297"/>
                <a:gd name="T73" fmla="*/ 8 h 255"/>
                <a:gd name="T74" fmla="*/ 14 w 297"/>
                <a:gd name="T75" fmla="*/ 7 h 255"/>
                <a:gd name="T76" fmla="*/ 14 w 297"/>
                <a:gd name="T77" fmla="*/ 6 h 255"/>
                <a:gd name="T78" fmla="*/ 13 w 297"/>
                <a:gd name="T79" fmla="*/ 5 h 255"/>
                <a:gd name="T80" fmla="*/ 13 w 297"/>
                <a:gd name="T81" fmla="*/ 5 h 255"/>
                <a:gd name="T82" fmla="*/ 12 w 297"/>
                <a:gd name="T83" fmla="*/ 5 h 255"/>
                <a:gd name="T84" fmla="*/ 11 w 297"/>
                <a:gd name="T85" fmla="*/ 4 h 255"/>
                <a:gd name="T86" fmla="*/ 10 w 297"/>
                <a:gd name="T87" fmla="*/ 4 h 255"/>
                <a:gd name="T88" fmla="*/ 9 w 297"/>
                <a:gd name="T89" fmla="*/ 3 h 255"/>
                <a:gd name="T90" fmla="*/ 9 w 297"/>
                <a:gd name="T91" fmla="*/ 2 h 255"/>
                <a:gd name="T92" fmla="*/ 8 w 297"/>
                <a:gd name="T93" fmla="*/ 2 h 255"/>
                <a:gd name="T94" fmla="*/ 7 w 297"/>
                <a:gd name="T95" fmla="*/ 2 h 255"/>
                <a:gd name="T96" fmla="*/ 6 w 297"/>
                <a:gd name="T97" fmla="*/ 2 h 255"/>
                <a:gd name="T98" fmla="*/ 6 w 297"/>
                <a:gd name="T99" fmla="*/ 1 h 255"/>
                <a:gd name="T100" fmla="*/ 5 w 297"/>
                <a:gd name="T101" fmla="*/ 1 h 255"/>
                <a:gd name="T102" fmla="*/ 4 w 297"/>
                <a:gd name="T103" fmla="*/ 1 h 255"/>
                <a:gd name="T104" fmla="*/ 3 w 297"/>
                <a:gd name="T105" fmla="*/ 0 h 255"/>
                <a:gd name="T106" fmla="*/ 2 w 297"/>
                <a:gd name="T107" fmla="*/ 0 h 255"/>
                <a:gd name="T108" fmla="*/ 2 w 297"/>
                <a:gd name="T109" fmla="*/ 0 h 255"/>
                <a:gd name="T110" fmla="*/ 1 w 297"/>
                <a:gd name="T111" fmla="*/ 0 h 255"/>
                <a:gd name="T112" fmla="*/ 0 w 297"/>
                <a:gd name="T113" fmla="*/ 0 h 255"/>
                <a:gd name="T114" fmla="*/ 0 w 297"/>
                <a:gd name="T115" fmla="*/ 1 h 255"/>
                <a:gd name="T116" fmla="*/ 0 w 297"/>
                <a:gd name="T117" fmla="*/ 1 h 255"/>
                <a:gd name="T118" fmla="*/ 0 w 297"/>
                <a:gd name="T119" fmla="*/ 2 h 255"/>
                <a:gd name="T120" fmla="*/ 0 w 297"/>
                <a:gd name="T121" fmla="*/ 3 h 2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7"/>
                <a:gd name="T184" fmla="*/ 0 h 255"/>
                <a:gd name="T185" fmla="*/ 297 w 297"/>
                <a:gd name="T186" fmla="*/ 255 h 2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7" h="255">
                  <a:moveTo>
                    <a:pt x="12" y="60"/>
                  </a:moveTo>
                  <a:lnTo>
                    <a:pt x="11" y="66"/>
                  </a:lnTo>
                  <a:lnTo>
                    <a:pt x="17" y="71"/>
                  </a:lnTo>
                  <a:lnTo>
                    <a:pt x="20" y="71"/>
                  </a:lnTo>
                  <a:lnTo>
                    <a:pt x="24" y="69"/>
                  </a:lnTo>
                  <a:lnTo>
                    <a:pt x="26" y="66"/>
                  </a:lnTo>
                  <a:lnTo>
                    <a:pt x="27" y="63"/>
                  </a:lnTo>
                  <a:lnTo>
                    <a:pt x="27" y="57"/>
                  </a:lnTo>
                  <a:lnTo>
                    <a:pt x="29" y="53"/>
                  </a:lnTo>
                  <a:lnTo>
                    <a:pt x="30" y="50"/>
                  </a:lnTo>
                  <a:lnTo>
                    <a:pt x="33" y="50"/>
                  </a:lnTo>
                  <a:lnTo>
                    <a:pt x="36" y="50"/>
                  </a:lnTo>
                  <a:lnTo>
                    <a:pt x="39" y="51"/>
                  </a:lnTo>
                  <a:lnTo>
                    <a:pt x="44" y="53"/>
                  </a:lnTo>
                  <a:lnTo>
                    <a:pt x="48" y="56"/>
                  </a:lnTo>
                  <a:lnTo>
                    <a:pt x="53" y="57"/>
                  </a:lnTo>
                  <a:lnTo>
                    <a:pt x="58" y="60"/>
                  </a:lnTo>
                  <a:lnTo>
                    <a:pt x="62" y="63"/>
                  </a:lnTo>
                  <a:lnTo>
                    <a:pt x="67" y="66"/>
                  </a:lnTo>
                  <a:lnTo>
                    <a:pt x="71" y="69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3" y="72"/>
                  </a:lnTo>
                  <a:lnTo>
                    <a:pt x="88" y="75"/>
                  </a:lnTo>
                  <a:lnTo>
                    <a:pt x="92" y="77"/>
                  </a:lnTo>
                  <a:lnTo>
                    <a:pt x="97" y="78"/>
                  </a:lnTo>
                  <a:lnTo>
                    <a:pt x="103" y="78"/>
                  </a:lnTo>
                  <a:lnTo>
                    <a:pt x="106" y="81"/>
                  </a:lnTo>
                  <a:lnTo>
                    <a:pt x="110" y="84"/>
                  </a:lnTo>
                  <a:lnTo>
                    <a:pt x="113" y="86"/>
                  </a:lnTo>
                  <a:lnTo>
                    <a:pt x="118" y="89"/>
                  </a:lnTo>
                  <a:lnTo>
                    <a:pt x="122" y="89"/>
                  </a:lnTo>
                  <a:lnTo>
                    <a:pt x="127" y="89"/>
                  </a:lnTo>
                  <a:lnTo>
                    <a:pt x="131" y="89"/>
                  </a:lnTo>
                  <a:lnTo>
                    <a:pt x="136" y="90"/>
                  </a:lnTo>
                  <a:lnTo>
                    <a:pt x="139" y="90"/>
                  </a:lnTo>
                  <a:lnTo>
                    <a:pt x="143" y="92"/>
                  </a:lnTo>
                  <a:lnTo>
                    <a:pt x="146" y="95"/>
                  </a:lnTo>
                  <a:lnTo>
                    <a:pt x="151" y="96"/>
                  </a:lnTo>
                  <a:lnTo>
                    <a:pt x="153" y="99"/>
                  </a:lnTo>
                  <a:lnTo>
                    <a:pt x="157" y="102"/>
                  </a:lnTo>
                  <a:lnTo>
                    <a:pt x="160" y="102"/>
                  </a:lnTo>
                  <a:lnTo>
                    <a:pt x="165" y="106"/>
                  </a:lnTo>
                  <a:lnTo>
                    <a:pt x="168" y="107"/>
                  </a:lnTo>
                  <a:lnTo>
                    <a:pt x="171" y="109"/>
                  </a:lnTo>
                  <a:lnTo>
                    <a:pt x="175" y="110"/>
                  </a:lnTo>
                  <a:lnTo>
                    <a:pt x="178" y="115"/>
                  </a:lnTo>
                  <a:lnTo>
                    <a:pt x="181" y="119"/>
                  </a:lnTo>
                  <a:lnTo>
                    <a:pt x="183" y="124"/>
                  </a:lnTo>
                  <a:lnTo>
                    <a:pt x="187" y="128"/>
                  </a:lnTo>
                  <a:lnTo>
                    <a:pt x="190" y="134"/>
                  </a:lnTo>
                  <a:lnTo>
                    <a:pt x="195" y="140"/>
                  </a:lnTo>
                  <a:lnTo>
                    <a:pt x="198" y="145"/>
                  </a:lnTo>
                  <a:lnTo>
                    <a:pt x="202" y="149"/>
                  </a:lnTo>
                  <a:lnTo>
                    <a:pt x="208" y="155"/>
                  </a:lnTo>
                  <a:lnTo>
                    <a:pt x="213" y="158"/>
                  </a:lnTo>
                  <a:lnTo>
                    <a:pt x="217" y="163"/>
                  </a:lnTo>
                  <a:lnTo>
                    <a:pt x="222" y="166"/>
                  </a:lnTo>
                  <a:lnTo>
                    <a:pt x="226" y="170"/>
                  </a:lnTo>
                  <a:lnTo>
                    <a:pt x="231" y="172"/>
                  </a:lnTo>
                  <a:lnTo>
                    <a:pt x="235" y="175"/>
                  </a:lnTo>
                  <a:lnTo>
                    <a:pt x="240" y="178"/>
                  </a:lnTo>
                  <a:lnTo>
                    <a:pt x="244" y="178"/>
                  </a:lnTo>
                  <a:lnTo>
                    <a:pt x="246" y="182"/>
                  </a:lnTo>
                  <a:lnTo>
                    <a:pt x="248" y="185"/>
                  </a:lnTo>
                  <a:lnTo>
                    <a:pt x="251" y="188"/>
                  </a:lnTo>
                  <a:lnTo>
                    <a:pt x="252" y="191"/>
                  </a:lnTo>
                  <a:lnTo>
                    <a:pt x="257" y="197"/>
                  </a:lnTo>
                  <a:lnTo>
                    <a:pt x="263" y="200"/>
                  </a:lnTo>
                  <a:lnTo>
                    <a:pt x="264" y="207"/>
                  </a:lnTo>
                  <a:lnTo>
                    <a:pt x="269" y="214"/>
                  </a:lnTo>
                  <a:lnTo>
                    <a:pt x="272" y="219"/>
                  </a:lnTo>
                  <a:lnTo>
                    <a:pt x="276" y="225"/>
                  </a:lnTo>
                  <a:lnTo>
                    <a:pt x="279" y="231"/>
                  </a:lnTo>
                  <a:lnTo>
                    <a:pt x="282" y="237"/>
                  </a:lnTo>
                  <a:lnTo>
                    <a:pt x="282" y="240"/>
                  </a:lnTo>
                  <a:lnTo>
                    <a:pt x="284" y="243"/>
                  </a:lnTo>
                  <a:lnTo>
                    <a:pt x="282" y="246"/>
                  </a:lnTo>
                  <a:lnTo>
                    <a:pt x="282" y="250"/>
                  </a:lnTo>
                  <a:lnTo>
                    <a:pt x="284" y="252"/>
                  </a:lnTo>
                  <a:lnTo>
                    <a:pt x="284" y="255"/>
                  </a:lnTo>
                  <a:lnTo>
                    <a:pt x="290" y="252"/>
                  </a:lnTo>
                  <a:lnTo>
                    <a:pt x="294" y="247"/>
                  </a:lnTo>
                  <a:lnTo>
                    <a:pt x="294" y="244"/>
                  </a:lnTo>
                  <a:lnTo>
                    <a:pt x="296" y="241"/>
                  </a:lnTo>
                  <a:lnTo>
                    <a:pt x="296" y="237"/>
                  </a:lnTo>
                  <a:lnTo>
                    <a:pt x="297" y="234"/>
                  </a:lnTo>
                  <a:lnTo>
                    <a:pt x="296" y="229"/>
                  </a:lnTo>
                  <a:lnTo>
                    <a:pt x="296" y="225"/>
                  </a:lnTo>
                  <a:lnTo>
                    <a:pt x="296" y="220"/>
                  </a:lnTo>
                  <a:lnTo>
                    <a:pt x="296" y="216"/>
                  </a:lnTo>
                  <a:lnTo>
                    <a:pt x="294" y="211"/>
                  </a:lnTo>
                  <a:lnTo>
                    <a:pt x="293" y="208"/>
                  </a:lnTo>
                  <a:lnTo>
                    <a:pt x="291" y="203"/>
                  </a:lnTo>
                  <a:lnTo>
                    <a:pt x="290" y="200"/>
                  </a:lnTo>
                  <a:lnTo>
                    <a:pt x="288" y="196"/>
                  </a:lnTo>
                  <a:lnTo>
                    <a:pt x="287" y="193"/>
                  </a:lnTo>
                  <a:lnTo>
                    <a:pt x="284" y="188"/>
                  </a:lnTo>
                  <a:lnTo>
                    <a:pt x="284" y="185"/>
                  </a:lnTo>
                  <a:lnTo>
                    <a:pt x="281" y="178"/>
                  </a:lnTo>
                  <a:lnTo>
                    <a:pt x="276" y="176"/>
                  </a:lnTo>
                  <a:lnTo>
                    <a:pt x="272" y="170"/>
                  </a:lnTo>
                  <a:lnTo>
                    <a:pt x="270" y="163"/>
                  </a:lnTo>
                  <a:lnTo>
                    <a:pt x="267" y="155"/>
                  </a:lnTo>
                  <a:lnTo>
                    <a:pt x="264" y="149"/>
                  </a:lnTo>
                  <a:lnTo>
                    <a:pt x="261" y="143"/>
                  </a:lnTo>
                  <a:lnTo>
                    <a:pt x="258" y="139"/>
                  </a:lnTo>
                  <a:lnTo>
                    <a:pt x="252" y="136"/>
                  </a:lnTo>
                  <a:lnTo>
                    <a:pt x="248" y="136"/>
                  </a:lnTo>
                  <a:lnTo>
                    <a:pt x="244" y="134"/>
                  </a:lnTo>
                  <a:lnTo>
                    <a:pt x="241" y="131"/>
                  </a:lnTo>
                  <a:lnTo>
                    <a:pt x="238" y="127"/>
                  </a:lnTo>
                  <a:lnTo>
                    <a:pt x="237" y="124"/>
                  </a:lnTo>
                  <a:lnTo>
                    <a:pt x="234" y="119"/>
                  </a:lnTo>
                  <a:lnTo>
                    <a:pt x="231" y="115"/>
                  </a:lnTo>
                  <a:lnTo>
                    <a:pt x="226" y="112"/>
                  </a:lnTo>
                  <a:lnTo>
                    <a:pt x="225" y="107"/>
                  </a:lnTo>
                  <a:lnTo>
                    <a:pt x="222" y="102"/>
                  </a:lnTo>
                  <a:lnTo>
                    <a:pt x="219" y="99"/>
                  </a:lnTo>
                  <a:lnTo>
                    <a:pt x="217" y="95"/>
                  </a:lnTo>
                  <a:lnTo>
                    <a:pt x="214" y="93"/>
                  </a:lnTo>
                  <a:lnTo>
                    <a:pt x="211" y="89"/>
                  </a:lnTo>
                  <a:lnTo>
                    <a:pt x="208" y="89"/>
                  </a:lnTo>
                  <a:lnTo>
                    <a:pt x="204" y="89"/>
                  </a:lnTo>
                  <a:lnTo>
                    <a:pt x="199" y="89"/>
                  </a:lnTo>
                  <a:lnTo>
                    <a:pt x="195" y="84"/>
                  </a:lnTo>
                  <a:lnTo>
                    <a:pt x="192" y="81"/>
                  </a:lnTo>
                  <a:lnTo>
                    <a:pt x="189" y="75"/>
                  </a:lnTo>
                  <a:lnTo>
                    <a:pt x="184" y="72"/>
                  </a:lnTo>
                  <a:lnTo>
                    <a:pt x="180" y="69"/>
                  </a:lnTo>
                  <a:lnTo>
                    <a:pt x="177" y="69"/>
                  </a:lnTo>
                  <a:lnTo>
                    <a:pt x="171" y="65"/>
                  </a:lnTo>
                  <a:lnTo>
                    <a:pt x="165" y="59"/>
                  </a:lnTo>
                  <a:lnTo>
                    <a:pt x="160" y="53"/>
                  </a:lnTo>
                  <a:lnTo>
                    <a:pt x="154" y="50"/>
                  </a:lnTo>
                  <a:lnTo>
                    <a:pt x="151" y="44"/>
                  </a:lnTo>
                  <a:lnTo>
                    <a:pt x="148" y="41"/>
                  </a:lnTo>
                  <a:lnTo>
                    <a:pt x="145" y="38"/>
                  </a:lnTo>
                  <a:lnTo>
                    <a:pt x="142" y="36"/>
                  </a:lnTo>
                  <a:lnTo>
                    <a:pt x="137" y="35"/>
                  </a:lnTo>
                  <a:lnTo>
                    <a:pt x="134" y="33"/>
                  </a:lnTo>
                  <a:lnTo>
                    <a:pt x="130" y="33"/>
                  </a:lnTo>
                  <a:lnTo>
                    <a:pt x="127" y="33"/>
                  </a:lnTo>
                  <a:lnTo>
                    <a:pt x="122" y="33"/>
                  </a:lnTo>
                  <a:lnTo>
                    <a:pt x="119" y="33"/>
                  </a:lnTo>
                  <a:lnTo>
                    <a:pt x="115" y="32"/>
                  </a:lnTo>
                  <a:lnTo>
                    <a:pt x="110" y="32"/>
                  </a:lnTo>
                  <a:lnTo>
                    <a:pt x="107" y="30"/>
                  </a:lnTo>
                  <a:lnTo>
                    <a:pt x="103" y="29"/>
                  </a:lnTo>
                  <a:lnTo>
                    <a:pt x="100" y="26"/>
                  </a:lnTo>
                  <a:lnTo>
                    <a:pt x="97" y="23"/>
                  </a:lnTo>
                  <a:lnTo>
                    <a:pt x="92" y="20"/>
                  </a:lnTo>
                  <a:lnTo>
                    <a:pt x="88" y="20"/>
                  </a:lnTo>
                  <a:lnTo>
                    <a:pt x="82" y="20"/>
                  </a:lnTo>
                  <a:lnTo>
                    <a:pt x="77" y="20"/>
                  </a:lnTo>
                  <a:lnTo>
                    <a:pt x="73" y="20"/>
                  </a:lnTo>
                  <a:lnTo>
                    <a:pt x="68" y="18"/>
                  </a:lnTo>
                  <a:lnTo>
                    <a:pt x="64" y="15"/>
                  </a:lnTo>
                  <a:lnTo>
                    <a:pt x="59" y="11"/>
                  </a:lnTo>
                  <a:lnTo>
                    <a:pt x="56" y="8"/>
                  </a:lnTo>
                  <a:lnTo>
                    <a:pt x="51" y="6"/>
                  </a:lnTo>
                  <a:lnTo>
                    <a:pt x="47" y="5"/>
                  </a:lnTo>
                  <a:lnTo>
                    <a:pt x="44" y="3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32" y="2"/>
                  </a:lnTo>
                  <a:lnTo>
                    <a:pt x="27" y="6"/>
                  </a:lnTo>
                  <a:lnTo>
                    <a:pt x="21" y="11"/>
                  </a:lnTo>
                  <a:lnTo>
                    <a:pt x="15" y="12"/>
                  </a:lnTo>
                  <a:lnTo>
                    <a:pt x="9" y="12"/>
                  </a:lnTo>
                  <a:lnTo>
                    <a:pt x="5" y="12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3"/>
                  </a:lnTo>
                  <a:lnTo>
                    <a:pt x="3" y="38"/>
                  </a:lnTo>
                  <a:lnTo>
                    <a:pt x="5" y="42"/>
                  </a:lnTo>
                  <a:lnTo>
                    <a:pt x="6" y="47"/>
                  </a:lnTo>
                  <a:lnTo>
                    <a:pt x="8" y="53"/>
                  </a:lnTo>
                  <a:lnTo>
                    <a:pt x="12" y="60"/>
                  </a:lnTo>
                  <a:close/>
                </a:path>
              </a:pathLst>
            </a:custGeom>
            <a:solidFill>
              <a:srgbClr val="45D6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51"/>
            <p:cNvSpPr>
              <a:spLocks/>
            </p:cNvSpPr>
            <p:nvPr/>
          </p:nvSpPr>
          <p:spPr bwMode="auto">
            <a:xfrm>
              <a:off x="833" y="1916"/>
              <a:ext cx="145" cy="129"/>
            </a:xfrm>
            <a:custGeom>
              <a:avLst/>
              <a:gdLst>
                <a:gd name="T0" fmla="*/ 1 w 289"/>
                <a:gd name="T1" fmla="*/ 4 h 258"/>
                <a:gd name="T2" fmla="*/ 2 w 289"/>
                <a:gd name="T3" fmla="*/ 4 h 258"/>
                <a:gd name="T4" fmla="*/ 2 w 289"/>
                <a:gd name="T5" fmla="*/ 4 h 258"/>
                <a:gd name="T6" fmla="*/ 3 w 289"/>
                <a:gd name="T7" fmla="*/ 3 h 258"/>
                <a:gd name="T8" fmla="*/ 4 w 289"/>
                <a:gd name="T9" fmla="*/ 4 h 258"/>
                <a:gd name="T10" fmla="*/ 5 w 289"/>
                <a:gd name="T11" fmla="*/ 4 h 258"/>
                <a:gd name="T12" fmla="*/ 7 w 289"/>
                <a:gd name="T13" fmla="*/ 5 h 258"/>
                <a:gd name="T14" fmla="*/ 7 w 289"/>
                <a:gd name="T15" fmla="*/ 5 h 258"/>
                <a:gd name="T16" fmla="*/ 8 w 289"/>
                <a:gd name="T17" fmla="*/ 5 h 258"/>
                <a:gd name="T18" fmla="*/ 9 w 289"/>
                <a:gd name="T19" fmla="*/ 5 h 258"/>
                <a:gd name="T20" fmla="*/ 9 w 289"/>
                <a:gd name="T21" fmla="*/ 6 h 258"/>
                <a:gd name="T22" fmla="*/ 11 w 289"/>
                <a:gd name="T23" fmla="*/ 6 h 258"/>
                <a:gd name="T24" fmla="*/ 11 w 289"/>
                <a:gd name="T25" fmla="*/ 7 h 258"/>
                <a:gd name="T26" fmla="*/ 12 w 289"/>
                <a:gd name="T27" fmla="*/ 8 h 258"/>
                <a:gd name="T28" fmla="*/ 13 w 289"/>
                <a:gd name="T29" fmla="*/ 8 h 258"/>
                <a:gd name="T30" fmla="*/ 14 w 289"/>
                <a:gd name="T31" fmla="*/ 9 h 258"/>
                <a:gd name="T32" fmla="*/ 14 w 289"/>
                <a:gd name="T33" fmla="*/ 10 h 258"/>
                <a:gd name="T34" fmla="*/ 15 w 289"/>
                <a:gd name="T35" fmla="*/ 11 h 258"/>
                <a:gd name="T36" fmla="*/ 15 w 289"/>
                <a:gd name="T37" fmla="*/ 11 h 258"/>
                <a:gd name="T38" fmla="*/ 16 w 289"/>
                <a:gd name="T39" fmla="*/ 12 h 258"/>
                <a:gd name="T40" fmla="*/ 17 w 289"/>
                <a:gd name="T41" fmla="*/ 13 h 258"/>
                <a:gd name="T42" fmla="*/ 17 w 289"/>
                <a:gd name="T43" fmla="*/ 14 h 258"/>
                <a:gd name="T44" fmla="*/ 17 w 289"/>
                <a:gd name="T45" fmla="*/ 14 h 258"/>
                <a:gd name="T46" fmla="*/ 17 w 289"/>
                <a:gd name="T47" fmla="*/ 15 h 258"/>
                <a:gd name="T48" fmla="*/ 18 w 289"/>
                <a:gd name="T49" fmla="*/ 16 h 258"/>
                <a:gd name="T50" fmla="*/ 18 w 289"/>
                <a:gd name="T51" fmla="*/ 15 h 258"/>
                <a:gd name="T52" fmla="*/ 19 w 289"/>
                <a:gd name="T53" fmla="*/ 14 h 258"/>
                <a:gd name="T54" fmla="*/ 19 w 289"/>
                <a:gd name="T55" fmla="*/ 13 h 258"/>
                <a:gd name="T56" fmla="*/ 18 w 289"/>
                <a:gd name="T57" fmla="*/ 11 h 258"/>
                <a:gd name="T58" fmla="*/ 18 w 289"/>
                <a:gd name="T59" fmla="*/ 10 h 258"/>
                <a:gd name="T60" fmla="*/ 17 w 289"/>
                <a:gd name="T61" fmla="*/ 9 h 258"/>
                <a:gd name="T62" fmla="*/ 17 w 289"/>
                <a:gd name="T63" fmla="*/ 8 h 258"/>
                <a:gd name="T64" fmla="*/ 16 w 289"/>
                <a:gd name="T65" fmla="*/ 7 h 258"/>
                <a:gd name="T66" fmla="*/ 15 w 289"/>
                <a:gd name="T67" fmla="*/ 7 h 258"/>
                <a:gd name="T68" fmla="*/ 15 w 289"/>
                <a:gd name="T69" fmla="*/ 6 h 258"/>
                <a:gd name="T70" fmla="*/ 13 w 289"/>
                <a:gd name="T71" fmla="*/ 5 h 258"/>
                <a:gd name="T72" fmla="*/ 13 w 289"/>
                <a:gd name="T73" fmla="*/ 4 h 258"/>
                <a:gd name="T74" fmla="*/ 12 w 289"/>
                <a:gd name="T75" fmla="*/ 3 h 258"/>
                <a:gd name="T76" fmla="*/ 11 w 289"/>
                <a:gd name="T77" fmla="*/ 3 h 258"/>
                <a:gd name="T78" fmla="*/ 10 w 289"/>
                <a:gd name="T79" fmla="*/ 2 h 258"/>
                <a:gd name="T80" fmla="*/ 9 w 289"/>
                <a:gd name="T81" fmla="*/ 1 h 258"/>
                <a:gd name="T82" fmla="*/ 8 w 289"/>
                <a:gd name="T83" fmla="*/ 1 h 258"/>
                <a:gd name="T84" fmla="*/ 8 w 289"/>
                <a:gd name="T85" fmla="*/ 1 h 258"/>
                <a:gd name="T86" fmla="*/ 7 w 289"/>
                <a:gd name="T87" fmla="*/ 1 h 258"/>
                <a:gd name="T88" fmla="*/ 6 w 289"/>
                <a:gd name="T89" fmla="*/ 1 h 258"/>
                <a:gd name="T90" fmla="*/ 5 w 289"/>
                <a:gd name="T91" fmla="*/ 1 h 258"/>
                <a:gd name="T92" fmla="*/ 4 w 289"/>
                <a:gd name="T93" fmla="*/ 1 h 258"/>
                <a:gd name="T94" fmla="*/ 4 w 289"/>
                <a:gd name="T95" fmla="*/ 1 h 258"/>
                <a:gd name="T96" fmla="*/ 3 w 289"/>
                <a:gd name="T97" fmla="*/ 1 h 258"/>
                <a:gd name="T98" fmla="*/ 2 w 289"/>
                <a:gd name="T99" fmla="*/ 1 h 258"/>
                <a:gd name="T100" fmla="*/ 1 w 289"/>
                <a:gd name="T101" fmla="*/ 1 h 258"/>
                <a:gd name="T102" fmla="*/ 1 w 289"/>
                <a:gd name="T103" fmla="*/ 1 h 258"/>
                <a:gd name="T104" fmla="*/ 0 w 289"/>
                <a:gd name="T105" fmla="*/ 3 h 258"/>
                <a:gd name="T106" fmla="*/ 1 w 289"/>
                <a:gd name="T107" fmla="*/ 3 h 258"/>
                <a:gd name="T108" fmla="*/ 1 w 289"/>
                <a:gd name="T109" fmla="*/ 4 h 25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9"/>
                <a:gd name="T166" fmla="*/ 0 h 258"/>
                <a:gd name="T167" fmla="*/ 289 w 289"/>
                <a:gd name="T168" fmla="*/ 258 h 25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9" h="258">
                  <a:moveTo>
                    <a:pt x="6" y="67"/>
                  </a:moveTo>
                  <a:lnTo>
                    <a:pt x="10" y="65"/>
                  </a:lnTo>
                  <a:lnTo>
                    <a:pt x="15" y="67"/>
                  </a:lnTo>
                  <a:lnTo>
                    <a:pt x="19" y="68"/>
                  </a:lnTo>
                  <a:lnTo>
                    <a:pt x="25" y="70"/>
                  </a:lnTo>
                  <a:lnTo>
                    <a:pt x="27" y="71"/>
                  </a:lnTo>
                  <a:lnTo>
                    <a:pt x="31" y="70"/>
                  </a:lnTo>
                  <a:lnTo>
                    <a:pt x="31" y="68"/>
                  </a:lnTo>
                  <a:lnTo>
                    <a:pt x="31" y="67"/>
                  </a:lnTo>
                  <a:lnTo>
                    <a:pt x="33" y="62"/>
                  </a:lnTo>
                  <a:lnTo>
                    <a:pt x="34" y="59"/>
                  </a:lnTo>
                  <a:lnTo>
                    <a:pt x="40" y="61"/>
                  </a:lnTo>
                  <a:lnTo>
                    <a:pt x="46" y="64"/>
                  </a:lnTo>
                  <a:lnTo>
                    <a:pt x="54" y="67"/>
                  </a:lnTo>
                  <a:lnTo>
                    <a:pt x="60" y="70"/>
                  </a:lnTo>
                  <a:lnTo>
                    <a:pt x="66" y="73"/>
                  </a:lnTo>
                  <a:lnTo>
                    <a:pt x="74" y="74"/>
                  </a:lnTo>
                  <a:lnTo>
                    <a:pt x="80" y="76"/>
                  </a:lnTo>
                  <a:lnTo>
                    <a:pt x="87" y="77"/>
                  </a:lnTo>
                  <a:lnTo>
                    <a:pt x="93" y="82"/>
                  </a:lnTo>
                  <a:lnTo>
                    <a:pt x="99" y="86"/>
                  </a:lnTo>
                  <a:lnTo>
                    <a:pt x="102" y="86"/>
                  </a:lnTo>
                  <a:lnTo>
                    <a:pt x="107" y="86"/>
                  </a:lnTo>
                  <a:lnTo>
                    <a:pt x="110" y="88"/>
                  </a:lnTo>
                  <a:lnTo>
                    <a:pt x="114" y="89"/>
                  </a:lnTo>
                  <a:lnTo>
                    <a:pt x="117" y="89"/>
                  </a:lnTo>
                  <a:lnTo>
                    <a:pt x="122" y="89"/>
                  </a:lnTo>
                  <a:lnTo>
                    <a:pt x="125" y="91"/>
                  </a:lnTo>
                  <a:lnTo>
                    <a:pt x="129" y="94"/>
                  </a:lnTo>
                  <a:lnTo>
                    <a:pt x="132" y="94"/>
                  </a:lnTo>
                  <a:lnTo>
                    <a:pt x="137" y="97"/>
                  </a:lnTo>
                  <a:lnTo>
                    <a:pt x="140" y="100"/>
                  </a:lnTo>
                  <a:lnTo>
                    <a:pt x="144" y="106"/>
                  </a:lnTo>
                  <a:lnTo>
                    <a:pt x="150" y="106"/>
                  </a:lnTo>
                  <a:lnTo>
                    <a:pt x="156" y="107"/>
                  </a:lnTo>
                  <a:lnTo>
                    <a:pt x="163" y="109"/>
                  </a:lnTo>
                  <a:lnTo>
                    <a:pt x="169" y="114"/>
                  </a:lnTo>
                  <a:lnTo>
                    <a:pt x="172" y="118"/>
                  </a:lnTo>
                  <a:lnTo>
                    <a:pt x="175" y="123"/>
                  </a:lnTo>
                  <a:lnTo>
                    <a:pt x="179" y="126"/>
                  </a:lnTo>
                  <a:lnTo>
                    <a:pt x="184" y="129"/>
                  </a:lnTo>
                  <a:lnTo>
                    <a:pt x="188" y="132"/>
                  </a:lnTo>
                  <a:lnTo>
                    <a:pt x="193" y="136"/>
                  </a:lnTo>
                  <a:lnTo>
                    <a:pt x="197" y="138"/>
                  </a:lnTo>
                  <a:lnTo>
                    <a:pt x="202" y="142"/>
                  </a:lnTo>
                  <a:lnTo>
                    <a:pt x="205" y="145"/>
                  </a:lnTo>
                  <a:lnTo>
                    <a:pt x="208" y="150"/>
                  </a:lnTo>
                  <a:lnTo>
                    <a:pt x="211" y="153"/>
                  </a:lnTo>
                  <a:lnTo>
                    <a:pt x="214" y="157"/>
                  </a:lnTo>
                  <a:lnTo>
                    <a:pt x="217" y="162"/>
                  </a:lnTo>
                  <a:lnTo>
                    <a:pt x="220" y="165"/>
                  </a:lnTo>
                  <a:lnTo>
                    <a:pt x="223" y="169"/>
                  </a:lnTo>
                  <a:lnTo>
                    <a:pt x="226" y="174"/>
                  </a:lnTo>
                  <a:lnTo>
                    <a:pt x="229" y="177"/>
                  </a:lnTo>
                  <a:lnTo>
                    <a:pt x="232" y="181"/>
                  </a:lnTo>
                  <a:lnTo>
                    <a:pt x="235" y="184"/>
                  </a:lnTo>
                  <a:lnTo>
                    <a:pt x="238" y="189"/>
                  </a:lnTo>
                  <a:lnTo>
                    <a:pt x="241" y="193"/>
                  </a:lnTo>
                  <a:lnTo>
                    <a:pt x="244" y="196"/>
                  </a:lnTo>
                  <a:lnTo>
                    <a:pt x="247" y="201"/>
                  </a:lnTo>
                  <a:lnTo>
                    <a:pt x="251" y="205"/>
                  </a:lnTo>
                  <a:lnTo>
                    <a:pt x="255" y="208"/>
                  </a:lnTo>
                  <a:lnTo>
                    <a:pt x="258" y="214"/>
                  </a:lnTo>
                  <a:lnTo>
                    <a:pt x="262" y="218"/>
                  </a:lnTo>
                  <a:lnTo>
                    <a:pt x="267" y="221"/>
                  </a:lnTo>
                  <a:lnTo>
                    <a:pt x="268" y="225"/>
                  </a:lnTo>
                  <a:lnTo>
                    <a:pt x="270" y="230"/>
                  </a:lnTo>
                  <a:lnTo>
                    <a:pt x="270" y="234"/>
                  </a:lnTo>
                  <a:lnTo>
                    <a:pt x="271" y="239"/>
                  </a:lnTo>
                  <a:lnTo>
                    <a:pt x="271" y="243"/>
                  </a:lnTo>
                  <a:lnTo>
                    <a:pt x="271" y="248"/>
                  </a:lnTo>
                  <a:lnTo>
                    <a:pt x="271" y="252"/>
                  </a:lnTo>
                  <a:lnTo>
                    <a:pt x="273" y="258"/>
                  </a:lnTo>
                  <a:lnTo>
                    <a:pt x="276" y="258"/>
                  </a:lnTo>
                  <a:lnTo>
                    <a:pt x="277" y="258"/>
                  </a:lnTo>
                  <a:lnTo>
                    <a:pt x="282" y="255"/>
                  </a:lnTo>
                  <a:lnTo>
                    <a:pt x="283" y="251"/>
                  </a:lnTo>
                  <a:lnTo>
                    <a:pt x="286" y="246"/>
                  </a:lnTo>
                  <a:lnTo>
                    <a:pt x="289" y="242"/>
                  </a:lnTo>
                  <a:lnTo>
                    <a:pt x="289" y="234"/>
                  </a:lnTo>
                  <a:lnTo>
                    <a:pt x="289" y="228"/>
                  </a:lnTo>
                  <a:lnTo>
                    <a:pt x="289" y="222"/>
                  </a:lnTo>
                  <a:lnTo>
                    <a:pt x="289" y="216"/>
                  </a:lnTo>
                  <a:lnTo>
                    <a:pt x="289" y="208"/>
                  </a:lnTo>
                  <a:lnTo>
                    <a:pt x="288" y="201"/>
                  </a:lnTo>
                  <a:lnTo>
                    <a:pt x="285" y="195"/>
                  </a:lnTo>
                  <a:lnTo>
                    <a:pt x="283" y="189"/>
                  </a:lnTo>
                  <a:lnTo>
                    <a:pt x="279" y="183"/>
                  </a:lnTo>
                  <a:lnTo>
                    <a:pt x="276" y="177"/>
                  </a:lnTo>
                  <a:lnTo>
                    <a:pt x="273" y="171"/>
                  </a:lnTo>
                  <a:lnTo>
                    <a:pt x="270" y="166"/>
                  </a:lnTo>
                  <a:lnTo>
                    <a:pt x="270" y="162"/>
                  </a:lnTo>
                  <a:lnTo>
                    <a:pt x="268" y="157"/>
                  </a:lnTo>
                  <a:lnTo>
                    <a:pt x="267" y="153"/>
                  </a:lnTo>
                  <a:lnTo>
                    <a:pt x="267" y="150"/>
                  </a:lnTo>
                  <a:lnTo>
                    <a:pt x="264" y="142"/>
                  </a:lnTo>
                  <a:lnTo>
                    <a:pt x="261" y="136"/>
                  </a:lnTo>
                  <a:lnTo>
                    <a:pt x="256" y="130"/>
                  </a:lnTo>
                  <a:lnTo>
                    <a:pt x="251" y="126"/>
                  </a:lnTo>
                  <a:lnTo>
                    <a:pt x="245" y="121"/>
                  </a:lnTo>
                  <a:lnTo>
                    <a:pt x="238" y="120"/>
                  </a:lnTo>
                  <a:lnTo>
                    <a:pt x="235" y="115"/>
                  </a:lnTo>
                  <a:lnTo>
                    <a:pt x="232" y="112"/>
                  </a:lnTo>
                  <a:lnTo>
                    <a:pt x="229" y="107"/>
                  </a:lnTo>
                  <a:lnTo>
                    <a:pt x="226" y="104"/>
                  </a:lnTo>
                  <a:lnTo>
                    <a:pt x="220" y="98"/>
                  </a:lnTo>
                  <a:lnTo>
                    <a:pt x="214" y="92"/>
                  </a:lnTo>
                  <a:lnTo>
                    <a:pt x="208" y="86"/>
                  </a:lnTo>
                  <a:lnTo>
                    <a:pt x="200" y="80"/>
                  </a:lnTo>
                  <a:lnTo>
                    <a:pt x="197" y="76"/>
                  </a:lnTo>
                  <a:lnTo>
                    <a:pt x="194" y="73"/>
                  </a:lnTo>
                  <a:lnTo>
                    <a:pt x="191" y="68"/>
                  </a:lnTo>
                  <a:lnTo>
                    <a:pt x="190" y="65"/>
                  </a:lnTo>
                  <a:lnTo>
                    <a:pt x="184" y="62"/>
                  </a:lnTo>
                  <a:lnTo>
                    <a:pt x="179" y="61"/>
                  </a:lnTo>
                  <a:lnTo>
                    <a:pt x="173" y="56"/>
                  </a:lnTo>
                  <a:lnTo>
                    <a:pt x="169" y="53"/>
                  </a:lnTo>
                  <a:lnTo>
                    <a:pt x="164" y="49"/>
                  </a:lnTo>
                  <a:lnTo>
                    <a:pt x="160" y="43"/>
                  </a:lnTo>
                  <a:lnTo>
                    <a:pt x="155" y="38"/>
                  </a:lnTo>
                  <a:lnTo>
                    <a:pt x="150" y="35"/>
                  </a:lnTo>
                  <a:lnTo>
                    <a:pt x="146" y="29"/>
                  </a:lnTo>
                  <a:lnTo>
                    <a:pt x="141" y="25"/>
                  </a:lnTo>
                  <a:lnTo>
                    <a:pt x="137" y="22"/>
                  </a:lnTo>
                  <a:lnTo>
                    <a:pt x="132" y="20"/>
                  </a:lnTo>
                  <a:lnTo>
                    <a:pt x="128" y="17"/>
                  </a:lnTo>
                  <a:lnTo>
                    <a:pt x="123" y="17"/>
                  </a:lnTo>
                  <a:lnTo>
                    <a:pt x="117" y="19"/>
                  </a:lnTo>
                  <a:lnTo>
                    <a:pt x="113" y="23"/>
                  </a:lnTo>
                  <a:lnTo>
                    <a:pt x="108" y="20"/>
                  </a:lnTo>
                  <a:lnTo>
                    <a:pt x="104" y="19"/>
                  </a:lnTo>
                  <a:lnTo>
                    <a:pt x="99" y="17"/>
                  </a:lnTo>
                  <a:lnTo>
                    <a:pt x="95" y="17"/>
                  </a:lnTo>
                  <a:lnTo>
                    <a:pt x="92" y="16"/>
                  </a:lnTo>
                  <a:lnTo>
                    <a:pt x="87" y="16"/>
                  </a:lnTo>
                  <a:lnTo>
                    <a:pt x="83" y="14"/>
                  </a:lnTo>
                  <a:lnTo>
                    <a:pt x="80" y="14"/>
                  </a:lnTo>
                  <a:lnTo>
                    <a:pt x="75" y="14"/>
                  </a:lnTo>
                  <a:lnTo>
                    <a:pt x="71" y="13"/>
                  </a:lnTo>
                  <a:lnTo>
                    <a:pt x="66" y="13"/>
                  </a:lnTo>
                  <a:lnTo>
                    <a:pt x="61" y="13"/>
                  </a:lnTo>
                  <a:lnTo>
                    <a:pt x="58" y="11"/>
                  </a:lnTo>
                  <a:lnTo>
                    <a:pt x="54" y="11"/>
                  </a:lnTo>
                  <a:lnTo>
                    <a:pt x="51" y="9"/>
                  </a:lnTo>
                  <a:lnTo>
                    <a:pt x="46" y="9"/>
                  </a:lnTo>
                  <a:lnTo>
                    <a:pt x="40" y="3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7" y="2"/>
                  </a:lnTo>
                  <a:lnTo>
                    <a:pt x="22" y="3"/>
                  </a:lnTo>
                  <a:lnTo>
                    <a:pt x="18" y="5"/>
                  </a:lnTo>
                  <a:lnTo>
                    <a:pt x="13" y="9"/>
                  </a:lnTo>
                  <a:lnTo>
                    <a:pt x="12" y="14"/>
                  </a:lnTo>
                  <a:lnTo>
                    <a:pt x="7" y="19"/>
                  </a:lnTo>
                  <a:lnTo>
                    <a:pt x="6" y="25"/>
                  </a:lnTo>
                  <a:lnTo>
                    <a:pt x="3" y="31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3" y="64"/>
                  </a:lnTo>
                  <a:lnTo>
                    <a:pt x="6" y="67"/>
                  </a:lnTo>
                  <a:close/>
                </a:path>
              </a:pathLst>
            </a:custGeom>
            <a:solidFill>
              <a:srgbClr val="B3F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52"/>
            <p:cNvSpPr>
              <a:spLocks/>
            </p:cNvSpPr>
            <p:nvPr/>
          </p:nvSpPr>
          <p:spPr bwMode="auto">
            <a:xfrm>
              <a:off x="830" y="1915"/>
              <a:ext cx="150" cy="127"/>
            </a:xfrm>
            <a:custGeom>
              <a:avLst/>
              <a:gdLst>
                <a:gd name="T0" fmla="*/ 1 w 300"/>
                <a:gd name="T1" fmla="*/ 4 h 255"/>
                <a:gd name="T2" fmla="*/ 1 w 300"/>
                <a:gd name="T3" fmla="*/ 4 h 255"/>
                <a:gd name="T4" fmla="*/ 1 w 300"/>
                <a:gd name="T5" fmla="*/ 4 h 255"/>
                <a:gd name="T6" fmla="*/ 2 w 300"/>
                <a:gd name="T7" fmla="*/ 3 h 255"/>
                <a:gd name="T8" fmla="*/ 2 w 300"/>
                <a:gd name="T9" fmla="*/ 3 h 255"/>
                <a:gd name="T10" fmla="*/ 3 w 300"/>
                <a:gd name="T11" fmla="*/ 3 h 255"/>
                <a:gd name="T12" fmla="*/ 5 w 300"/>
                <a:gd name="T13" fmla="*/ 4 h 255"/>
                <a:gd name="T14" fmla="*/ 5 w 300"/>
                <a:gd name="T15" fmla="*/ 4 h 255"/>
                <a:gd name="T16" fmla="*/ 5 w 300"/>
                <a:gd name="T17" fmla="*/ 4 h 255"/>
                <a:gd name="T18" fmla="*/ 6 w 300"/>
                <a:gd name="T19" fmla="*/ 5 h 255"/>
                <a:gd name="T20" fmla="*/ 7 w 300"/>
                <a:gd name="T21" fmla="*/ 5 h 255"/>
                <a:gd name="T22" fmla="*/ 9 w 300"/>
                <a:gd name="T23" fmla="*/ 5 h 255"/>
                <a:gd name="T24" fmla="*/ 9 w 300"/>
                <a:gd name="T25" fmla="*/ 5 h 255"/>
                <a:gd name="T26" fmla="*/ 9 w 300"/>
                <a:gd name="T27" fmla="*/ 6 h 255"/>
                <a:gd name="T28" fmla="*/ 10 w 300"/>
                <a:gd name="T29" fmla="*/ 6 h 255"/>
                <a:gd name="T30" fmla="*/ 11 w 300"/>
                <a:gd name="T31" fmla="*/ 7 h 255"/>
                <a:gd name="T32" fmla="*/ 11 w 300"/>
                <a:gd name="T33" fmla="*/ 7 h 255"/>
                <a:gd name="T34" fmla="*/ 12 w 300"/>
                <a:gd name="T35" fmla="*/ 8 h 255"/>
                <a:gd name="T36" fmla="*/ 13 w 300"/>
                <a:gd name="T37" fmla="*/ 9 h 255"/>
                <a:gd name="T38" fmla="*/ 13 w 300"/>
                <a:gd name="T39" fmla="*/ 10 h 255"/>
                <a:gd name="T40" fmla="*/ 14 w 300"/>
                <a:gd name="T41" fmla="*/ 11 h 255"/>
                <a:gd name="T42" fmla="*/ 15 w 300"/>
                <a:gd name="T43" fmla="*/ 11 h 255"/>
                <a:gd name="T44" fmla="*/ 15 w 300"/>
                <a:gd name="T45" fmla="*/ 12 h 255"/>
                <a:gd name="T46" fmla="*/ 17 w 300"/>
                <a:gd name="T47" fmla="*/ 13 h 255"/>
                <a:gd name="T48" fmla="*/ 18 w 300"/>
                <a:gd name="T49" fmla="*/ 14 h 255"/>
                <a:gd name="T50" fmla="*/ 18 w 300"/>
                <a:gd name="T51" fmla="*/ 15 h 255"/>
                <a:gd name="T52" fmla="*/ 18 w 300"/>
                <a:gd name="T53" fmla="*/ 15 h 255"/>
                <a:gd name="T54" fmla="*/ 19 w 300"/>
                <a:gd name="T55" fmla="*/ 15 h 255"/>
                <a:gd name="T56" fmla="*/ 19 w 300"/>
                <a:gd name="T57" fmla="*/ 15 h 255"/>
                <a:gd name="T58" fmla="*/ 19 w 300"/>
                <a:gd name="T59" fmla="*/ 14 h 255"/>
                <a:gd name="T60" fmla="*/ 19 w 300"/>
                <a:gd name="T61" fmla="*/ 13 h 255"/>
                <a:gd name="T62" fmla="*/ 19 w 300"/>
                <a:gd name="T63" fmla="*/ 12 h 255"/>
                <a:gd name="T64" fmla="*/ 19 w 300"/>
                <a:gd name="T65" fmla="*/ 12 h 255"/>
                <a:gd name="T66" fmla="*/ 18 w 300"/>
                <a:gd name="T67" fmla="*/ 11 h 255"/>
                <a:gd name="T68" fmla="*/ 18 w 300"/>
                <a:gd name="T69" fmla="*/ 11 h 255"/>
                <a:gd name="T70" fmla="*/ 17 w 300"/>
                <a:gd name="T71" fmla="*/ 9 h 255"/>
                <a:gd name="T72" fmla="*/ 17 w 300"/>
                <a:gd name="T73" fmla="*/ 8 h 255"/>
                <a:gd name="T74" fmla="*/ 15 w 300"/>
                <a:gd name="T75" fmla="*/ 8 h 255"/>
                <a:gd name="T76" fmla="*/ 14 w 300"/>
                <a:gd name="T77" fmla="*/ 7 h 255"/>
                <a:gd name="T78" fmla="*/ 14 w 300"/>
                <a:gd name="T79" fmla="*/ 7 h 255"/>
                <a:gd name="T80" fmla="*/ 13 w 300"/>
                <a:gd name="T81" fmla="*/ 6 h 255"/>
                <a:gd name="T82" fmla="*/ 13 w 300"/>
                <a:gd name="T83" fmla="*/ 5 h 255"/>
                <a:gd name="T84" fmla="*/ 12 w 300"/>
                <a:gd name="T85" fmla="*/ 5 h 255"/>
                <a:gd name="T86" fmla="*/ 11 w 300"/>
                <a:gd name="T87" fmla="*/ 4 h 255"/>
                <a:gd name="T88" fmla="*/ 11 w 300"/>
                <a:gd name="T89" fmla="*/ 4 h 255"/>
                <a:gd name="T90" fmla="*/ 10 w 300"/>
                <a:gd name="T91" fmla="*/ 3 h 255"/>
                <a:gd name="T92" fmla="*/ 9 w 300"/>
                <a:gd name="T93" fmla="*/ 2 h 255"/>
                <a:gd name="T94" fmla="*/ 9 w 300"/>
                <a:gd name="T95" fmla="*/ 2 h 255"/>
                <a:gd name="T96" fmla="*/ 8 w 300"/>
                <a:gd name="T97" fmla="*/ 2 h 255"/>
                <a:gd name="T98" fmla="*/ 7 w 300"/>
                <a:gd name="T99" fmla="*/ 2 h 255"/>
                <a:gd name="T100" fmla="*/ 6 w 300"/>
                <a:gd name="T101" fmla="*/ 1 h 255"/>
                <a:gd name="T102" fmla="*/ 5 w 300"/>
                <a:gd name="T103" fmla="*/ 1 h 255"/>
                <a:gd name="T104" fmla="*/ 5 w 300"/>
                <a:gd name="T105" fmla="*/ 1 h 255"/>
                <a:gd name="T106" fmla="*/ 4 w 300"/>
                <a:gd name="T107" fmla="*/ 1 h 255"/>
                <a:gd name="T108" fmla="*/ 3 w 300"/>
                <a:gd name="T109" fmla="*/ 0 h 255"/>
                <a:gd name="T110" fmla="*/ 2 w 300"/>
                <a:gd name="T111" fmla="*/ 0 h 255"/>
                <a:gd name="T112" fmla="*/ 1 w 300"/>
                <a:gd name="T113" fmla="*/ 0 h 255"/>
                <a:gd name="T114" fmla="*/ 1 w 300"/>
                <a:gd name="T115" fmla="*/ 0 h 255"/>
                <a:gd name="T116" fmla="*/ 1 w 300"/>
                <a:gd name="T117" fmla="*/ 1 h 255"/>
                <a:gd name="T118" fmla="*/ 1 w 300"/>
                <a:gd name="T119" fmla="*/ 1 h 255"/>
                <a:gd name="T120" fmla="*/ 1 w 300"/>
                <a:gd name="T121" fmla="*/ 2 h 255"/>
                <a:gd name="T122" fmla="*/ 1 w 300"/>
                <a:gd name="T123" fmla="*/ 3 h 25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0"/>
                <a:gd name="T187" fmla="*/ 0 h 255"/>
                <a:gd name="T188" fmla="*/ 300 w 300"/>
                <a:gd name="T189" fmla="*/ 255 h 25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0" h="255">
                  <a:moveTo>
                    <a:pt x="12" y="61"/>
                  </a:moveTo>
                  <a:lnTo>
                    <a:pt x="10" y="64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8" y="71"/>
                  </a:lnTo>
                  <a:lnTo>
                    <a:pt x="21" y="71"/>
                  </a:lnTo>
                  <a:lnTo>
                    <a:pt x="25" y="70"/>
                  </a:lnTo>
                  <a:lnTo>
                    <a:pt x="28" y="68"/>
                  </a:lnTo>
                  <a:lnTo>
                    <a:pt x="30" y="64"/>
                  </a:lnTo>
                  <a:lnTo>
                    <a:pt x="30" y="58"/>
                  </a:lnTo>
                  <a:lnTo>
                    <a:pt x="31" y="53"/>
                  </a:lnTo>
                  <a:lnTo>
                    <a:pt x="33" y="52"/>
                  </a:lnTo>
                  <a:lnTo>
                    <a:pt x="36" y="52"/>
                  </a:lnTo>
                  <a:lnTo>
                    <a:pt x="37" y="50"/>
                  </a:lnTo>
                  <a:lnTo>
                    <a:pt x="42" y="52"/>
                  </a:lnTo>
                  <a:lnTo>
                    <a:pt x="46" y="53"/>
                  </a:lnTo>
                  <a:lnTo>
                    <a:pt x="51" y="58"/>
                  </a:lnTo>
                  <a:lnTo>
                    <a:pt x="55" y="59"/>
                  </a:lnTo>
                  <a:lnTo>
                    <a:pt x="60" y="62"/>
                  </a:lnTo>
                  <a:lnTo>
                    <a:pt x="63" y="65"/>
                  </a:lnTo>
                  <a:lnTo>
                    <a:pt x="69" y="68"/>
                  </a:lnTo>
                  <a:lnTo>
                    <a:pt x="74" y="70"/>
                  </a:lnTo>
                  <a:lnTo>
                    <a:pt x="78" y="73"/>
                  </a:lnTo>
                  <a:lnTo>
                    <a:pt x="81" y="73"/>
                  </a:lnTo>
                  <a:lnTo>
                    <a:pt x="86" y="73"/>
                  </a:lnTo>
                  <a:lnTo>
                    <a:pt x="89" y="77"/>
                  </a:lnTo>
                  <a:lnTo>
                    <a:pt x="93" y="79"/>
                  </a:lnTo>
                  <a:lnTo>
                    <a:pt x="98" y="79"/>
                  </a:lnTo>
                  <a:lnTo>
                    <a:pt x="104" y="80"/>
                  </a:lnTo>
                  <a:lnTo>
                    <a:pt x="107" y="83"/>
                  </a:lnTo>
                  <a:lnTo>
                    <a:pt x="111" y="86"/>
                  </a:lnTo>
                  <a:lnTo>
                    <a:pt x="116" y="88"/>
                  </a:lnTo>
                  <a:lnTo>
                    <a:pt x="120" y="89"/>
                  </a:lnTo>
                  <a:lnTo>
                    <a:pt x="125" y="89"/>
                  </a:lnTo>
                  <a:lnTo>
                    <a:pt x="129" y="91"/>
                  </a:lnTo>
                  <a:lnTo>
                    <a:pt x="132" y="91"/>
                  </a:lnTo>
                  <a:lnTo>
                    <a:pt x="137" y="92"/>
                  </a:lnTo>
                  <a:lnTo>
                    <a:pt x="141" y="92"/>
                  </a:lnTo>
                  <a:lnTo>
                    <a:pt x="144" y="94"/>
                  </a:lnTo>
                  <a:lnTo>
                    <a:pt x="149" y="95"/>
                  </a:lnTo>
                  <a:lnTo>
                    <a:pt x="152" y="97"/>
                  </a:lnTo>
                  <a:lnTo>
                    <a:pt x="155" y="100"/>
                  </a:lnTo>
                  <a:lnTo>
                    <a:pt x="158" y="103"/>
                  </a:lnTo>
                  <a:lnTo>
                    <a:pt x="162" y="104"/>
                  </a:lnTo>
                  <a:lnTo>
                    <a:pt x="166" y="107"/>
                  </a:lnTo>
                  <a:lnTo>
                    <a:pt x="170" y="109"/>
                  </a:lnTo>
                  <a:lnTo>
                    <a:pt x="173" y="110"/>
                  </a:lnTo>
                  <a:lnTo>
                    <a:pt x="176" y="112"/>
                  </a:lnTo>
                  <a:lnTo>
                    <a:pt x="181" y="117"/>
                  </a:lnTo>
                  <a:lnTo>
                    <a:pt x="182" y="121"/>
                  </a:lnTo>
                  <a:lnTo>
                    <a:pt x="185" y="127"/>
                  </a:lnTo>
                  <a:lnTo>
                    <a:pt x="188" y="132"/>
                  </a:lnTo>
                  <a:lnTo>
                    <a:pt x="193" y="136"/>
                  </a:lnTo>
                  <a:lnTo>
                    <a:pt x="196" y="141"/>
                  </a:lnTo>
                  <a:lnTo>
                    <a:pt x="200" y="147"/>
                  </a:lnTo>
                  <a:lnTo>
                    <a:pt x="205" y="151"/>
                  </a:lnTo>
                  <a:lnTo>
                    <a:pt x="209" y="156"/>
                  </a:lnTo>
                  <a:lnTo>
                    <a:pt x="214" y="160"/>
                  </a:lnTo>
                  <a:lnTo>
                    <a:pt x="218" y="165"/>
                  </a:lnTo>
                  <a:lnTo>
                    <a:pt x="223" y="168"/>
                  </a:lnTo>
                  <a:lnTo>
                    <a:pt x="227" y="172"/>
                  </a:lnTo>
                  <a:lnTo>
                    <a:pt x="232" y="174"/>
                  </a:lnTo>
                  <a:lnTo>
                    <a:pt x="236" y="177"/>
                  </a:lnTo>
                  <a:lnTo>
                    <a:pt x="241" y="178"/>
                  </a:lnTo>
                  <a:lnTo>
                    <a:pt x="245" y="180"/>
                  </a:lnTo>
                  <a:lnTo>
                    <a:pt x="247" y="183"/>
                  </a:lnTo>
                  <a:lnTo>
                    <a:pt x="250" y="186"/>
                  </a:lnTo>
                  <a:lnTo>
                    <a:pt x="251" y="189"/>
                  </a:lnTo>
                  <a:lnTo>
                    <a:pt x="253" y="192"/>
                  </a:lnTo>
                  <a:lnTo>
                    <a:pt x="257" y="198"/>
                  </a:lnTo>
                  <a:lnTo>
                    <a:pt x="264" y="201"/>
                  </a:lnTo>
                  <a:lnTo>
                    <a:pt x="265" y="208"/>
                  </a:lnTo>
                  <a:lnTo>
                    <a:pt x="270" y="214"/>
                  </a:lnTo>
                  <a:lnTo>
                    <a:pt x="273" y="221"/>
                  </a:lnTo>
                  <a:lnTo>
                    <a:pt x="277" y="227"/>
                  </a:lnTo>
                  <a:lnTo>
                    <a:pt x="280" y="231"/>
                  </a:lnTo>
                  <a:lnTo>
                    <a:pt x="283" y="237"/>
                  </a:lnTo>
                  <a:lnTo>
                    <a:pt x="285" y="240"/>
                  </a:lnTo>
                  <a:lnTo>
                    <a:pt x="285" y="243"/>
                  </a:lnTo>
                  <a:lnTo>
                    <a:pt x="285" y="248"/>
                  </a:lnTo>
                  <a:lnTo>
                    <a:pt x="285" y="251"/>
                  </a:lnTo>
                  <a:lnTo>
                    <a:pt x="285" y="254"/>
                  </a:lnTo>
                  <a:lnTo>
                    <a:pt x="286" y="255"/>
                  </a:lnTo>
                  <a:lnTo>
                    <a:pt x="291" y="252"/>
                  </a:lnTo>
                  <a:lnTo>
                    <a:pt x="295" y="249"/>
                  </a:lnTo>
                  <a:lnTo>
                    <a:pt x="295" y="245"/>
                  </a:lnTo>
                  <a:lnTo>
                    <a:pt x="297" y="242"/>
                  </a:lnTo>
                  <a:lnTo>
                    <a:pt x="298" y="237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8" y="225"/>
                  </a:lnTo>
                  <a:lnTo>
                    <a:pt x="298" y="221"/>
                  </a:lnTo>
                  <a:lnTo>
                    <a:pt x="298" y="217"/>
                  </a:lnTo>
                  <a:lnTo>
                    <a:pt x="297" y="213"/>
                  </a:lnTo>
                  <a:lnTo>
                    <a:pt x="295" y="208"/>
                  </a:lnTo>
                  <a:lnTo>
                    <a:pt x="294" y="204"/>
                  </a:lnTo>
                  <a:lnTo>
                    <a:pt x="292" y="201"/>
                  </a:lnTo>
                  <a:lnTo>
                    <a:pt x="289" y="198"/>
                  </a:lnTo>
                  <a:lnTo>
                    <a:pt x="289" y="193"/>
                  </a:lnTo>
                  <a:lnTo>
                    <a:pt x="286" y="190"/>
                  </a:lnTo>
                  <a:lnTo>
                    <a:pt x="286" y="186"/>
                  </a:lnTo>
                  <a:lnTo>
                    <a:pt x="283" y="183"/>
                  </a:lnTo>
                  <a:lnTo>
                    <a:pt x="282" y="180"/>
                  </a:lnTo>
                  <a:lnTo>
                    <a:pt x="280" y="177"/>
                  </a:lnTo>
                  <a:lnTo>
                    <a:pt x="277" y="177"/>
                  </a:lnTo>
                  <a:lnTo>
                    <a:pt x="273" y="171"/>
                  </a:lnTo>
                  <a:lnTo>
                    <a:pt x="271" y="165"/>
                  </a:lnTo>
                  <a:lnTo>
                    <a:pt x="268" y="157"/>
                  </a:lnTo>
                  <a:lnTo>
                    <a:pt x="265" y="151"/>
                  </a:lnTo>
                  <a:lnTo>
                    <a:pt x="262" y="145"/>
                  </a:lnTo>
                  <a:lnTo>
                    <a:pt x="259" y="141"/>
                  </a:lnTo>
                  <a:lnTo>
                    <a:pt x="254" y="138"/>
                  </a:lnTo>
                  <a:lnTo>
                    <a:pt x="250" y="138"/>
                  </a:lnTo>
                  <a:lnTo>
                    <a:pt x="247" y="135"/>
                  </a:lnTo>
                  <a:lnTo>
                    <a:pt x="244" y="132"/>
                  </a:lnTo>
                  <a:lnTo>
                    <a:pt x="241" y="127"/>
                  </a:lnTo>
                  <a:lnTo>
                    <a:pt x="238" y="124"/>
                  </a:lnTo>
                  <a:lnTo>
                    <a:pt x="235" y="121"/>
                  </a:lnTo>
                  <a:lnTo>
                    <a:pt x="232" y="117"/>
                  </a:lnTo>
                  <a:lnTo>
                    <a:pt x="229" y="112"/>
                  </a:lnTo>
                  <a:lnTo>
                    <a:pt x="226" y="109"/>
                  </a:lnTo>
                  <a:lnTo>
                    <a:pt x="223" y="103"/>
                  </a:lnTo>
                  <a:lnTo>
                    <a:pt x="220" y="100"/>
                  </a:lnTo>
                  <a:lnTo>
                    <a:pt x="218" y="97"/>
                  </a:lnTo>
                  <a:lnTo>
                    <a:pt x="217" y="94"/>
                  </a:lnTo>
                  <a:lnTo>
                    <a:pt x="212" y="89"/>
                  </a:lnTo>
                  <a:lnTo>
                    <a:pt x="209" y="89"/>
                  </a:lnTo>
                  <a:lnTo>
                    <a:pt x="205" y="91"/>
                  </a:lnTo>
                  <a:lnTo>
                    <a:pt x="200" y="89"/>
                  </a:lnTo>
                  <a:lnTo>
                    <a:pt x="196" y="86"/>
                  </a:lnTo>
                  <a:lnTo>
                    <a:pt x="193" y="82"/>
                  </a:lnTo>
                  <a:lnTo>
                    <a:pt x="188" y="77"/>
                  </a:lnTo>
                  <a:lnTo>
                    <a:pt x="185" y="73"/>
                  </a:lnTo>
                  <a:lnTo>
                    <a:pt x="181" y="70"/>
                  </a:lnTo>
                  <a:lnTo>
                    <a:pt x="176" y="70"/>
                  </a:lnTo>
                  <a:lnTo>
                    <a:pt x="170" y="67"/>
                  </a:lnTo>
                  <a:lnTo>
                    <a:pt x="166" y="61"/>
                  </a:lnTo>
                  <a:lnTo>
                    <a:pt x="161" y="55"/>
                  </a:lnTo>
                  <a:lnTo>
                    <a:pt x="155" y="50"/>
                  </a:lnTo>
                  <a:lnTo>
                    <a:pt x="152" y="44"/>
                  </a:lnTo>
                  <a:lnTo>
                    <a:pt x="149" y="41"/>
                  </a:lnTo>
                  <a:lnTo>
                    <a:pt x="146" y="38"/>
                  </a:lnTo>
                  <a:lnTo>
                    <a:pt x="143" y="37"/>
                  </a:lnTo>
                  <a:lnTo>
                    <a:pt x="138" y="35"/>
                  </a:lnTo>
                  <a:lnTo>
                    <a:pt x="135" y="35"/>
                  </a:lnTo>
                  <a:lnTo>
                    <a:pt x="131" y="35"/>
                  </a:lnTo>
                  <a:lnTo>
                    <a:pt x="128" y="35"/>
                  </a:lnTo>
                  <a:lnTo>
                    <a:pt x="123" y="34"/>
                  </a:lnTo>
                  <a:lnTo>
                    <a:pt x="119" y="34"/>
                  </a:lnTo>
                  <a:lnTo>
                    <a:pt x="116" y="34"/>
                  </a:lnTo>
                  <a:lnTo>
                    <a:pt x="113" y="34"/>
                  </a:lnTo>
                  <a:lnTo>
                    <a:pt x="108" y="31"/>
                  </a:lnTo>
                  <a:lnTo>
                    <a:pt x="105" y="29"/>
                  </a:lnTo>
                  <a:lnTo>
                    <a:pt x="101" y="26"/>
                  </a:lnTo>
                  <a:lnTo>
                    <a:pt x="99" y="23"/>
                  </a:lnTo>
                  <a:lnTo>
                    <a:pt x="95" y="20"/>
                  </a:lnTo>
                  <a:lnTo>
                    <a:pt x="89" y="20"/>
                  </a:lnTo>
                  <a:lnTo>
                    <a:pt x="83" y="20"/>
                  </a:lnTo>
                  <a:lnTo>
                    <a:pt x="78" y="20"/>
                  </a:lnTo>
                  <a:lnTo>
                    <a:pt x="74" y="20"/>
                  </a:lnTo>
                  <a:lnTo>
                    <a:pt x="67" y="19"/>
                  </a:lnTo>
                  <a:lnTo>
                    <a:pt x="64" y="16"/>
                  </a:lnTo>
                  <a:lnTo>
                    <a:pt x="60" y="11"/>
                  </a:lnTo>
                  <a:lnTo>
                    <a:pt x="57" y="8"/>
                  </a:lnTo>
                  <a:lnTo>
                    <a:pt x="52" y="6"/>
                  </a:lnTo>
                  <a:lnTo>
                    <a:pt x="48" y="5"/>
                  </a:lnTo>
                  <a:lnTo>
                    <a:pt x="45" y="3"/>
                  </a:lnTo>
                  <a:lnTo>
                    <a:pt x="40" y="0"/>
                  </a:lnTo>
                  <a:lnTo>
                    <a:pt x="37" y="2"/>
                  </a:lnTo>
                  <a:lnTo>
                    <a:pt x="33" y="3"/>
                  </a:lnTo>
                  <a:lnTo>
                    <a:pt x="30" y="6"/>
                  </a:lnTo>
                  <a:lnTo>
                    <a:pt x="24" y="11"/>
                  </a:lnTo>
                  <a:lnTo>
                    <a:pt x="18" y="12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1" y="17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31"/>
                  </a:lnTo>
                  <a:lnTo>
                    <a:pt x="3" y="34"/>
                  </a:lnTo>
                  <a:lnTo>
                    <a:pt x="4" y="40"/>
                  </a:lnTo>
                  <a:lnTo>
                    <a:pt x="6" y="43"/>
                  </a:lnTo>
                  <a:lnTo>
                    <a:pt x="7" y="49"/>
                  </a:lnTo>
                  <a:lnTo>
                    <a:pt x="9" y="53"/>
                  </a:lnTo>
                  <a:lnTo>
                    <a:pt x="12" y="61"/>
                  </a:lnTo>
                  <a:close/>
                </a:path>
              </a:pathLst>
            </a:custGeom>
            <a:solidFill>
              <a:srgbClr val="45D6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761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55446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карточка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(-7,0); (-3,9); (-1,11; (1,11); (3,9); (7,0); (5,0); (1,3); (-1,3);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(-5,0); (-7,0).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(1,-9); (2,-8); (2,1); (1,3); (-1,3); (-2,1); (-2,-8); (-1,-9); (1,-9).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3)( -2,-1); (-3,-2); (-2,-2); (-1,-3); (0,-2); (1,-3); (2,-2); (3,-2); (2,-1).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4)(-2,6); (-2,7); (-1,7); -1,6).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(3,2); (3,3); (4,3); (4,2).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6)(0,8); (0,9); (1,9); (1,8).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 (-5,2); (-5,3); (-4,3); (-4,2).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(0,4); (0,5); (1,5); (1,4).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:____________________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153"/>
          <p:cNvGrpSpPr>
            <a:grpSpLocks/>
          </p:cNvGrpSpPr>
          <p:nvPr/>
        </p:nvGrpSpPr>
        <p:grpSpPr bwMode="auto">
          <a:xfrm>
            <a:off x="6021115" y="3512615"/>
            <a:ext cx="2324100" cy="2535238"/>
            <a:chOff x="203" y="816"/>
            <a:chExt cx="1464" cy="1597"/>
          </a:xfrm>
        </p:grpSpPr>
        <p:sp>
          <p:nvSpPr>
            <p:cNvPr id="5" name="Freeform 1030"/>
            <p:cNvSpPr>
              <a:spLocks/>
            </p:cNvSpPr>
            <p:nvPr/>
          </p:nvSpPr>
          <p:spPr bwMode="auto">
            <a:xfrm>
              <a:off x="608" y="816"/>
              <a:ext cx="1059" cy="1072"/>
            </a:xfrm>
            <a:custGeom>
              <a:avLst/>
              <a:gdLst>
                <a:gd name="T0" fmla="*/ 26 w 2118"/>
                <a:gd name="T1" fmla="*/ 19 h 2146"/>
                <a:gd name="T2" fmla="*/ 25 w 2118"/>
                <a:gd name="T3" fmla="*/ 24 h 2146"/>
                <a:gd name="T4" fmla="*/ 19 w 2118"/>
                <a:gd name="T5" fmla="*/ 29 h 2146"/>
                <a:gd name="T6" fmla="*/ 20 w 2118"/>
                <a:gd name="T7" fmla="*/ 36 h 2146"/>
                <a:gd name="T8" fmla="*/ 21 w 2118"/>
                <a:gd name="T9" fmla="*/ 42 h 2146"/>
                <a:gd name="T10" fmla="*/ 21 w 2118"/>
                <a:gd name="T11" fmla="*/ 49 h 2146"/>
                <a:gd name="T12" fmla="*/ 23 w 2118"/>
                <a:gd name="T13" fmla="*/ 57 h 2146"/>
                <a:gd name="T14" fmla="*/ 22 w 2118"/>
                <a:gd name="T15" fmla="*/ 64 h 2146"/>
                <a:gd name="T16" fmla="*/ 19 w 2118"/>
                <a:gd name="T17" fmla="*/ 71 h 2146"/>
                <a:gd name="T18" fmla="*/ 15 w 2118"/>
                <a:gd name="T19" fmla="*/ 78 h 2146"/>
                <a:gd name="T20" fmla="*/ 11 w 2118"/>
                <a:gd name="T21" fmla="*/ 86 h 2146"/>
                <a:gd name="T22" fmla="*/ 14 w 2118"/>
                <a:gd name="T23" fmla="*/ 95 h 2146"/>
                <a:gd name="T24" fmla="*/ 17 w 2118"/>
                <a:gd name="T25" fmla="*/ 102 h 2146"/>
                <a:gd name="T26" fmla="*/ 10 w 2118"/>
                <a:gd name="T27" fmla="*/ 106 h 2146"/>
                <a:gd name="T28" fmla="*/ 3 w 2118"/>
                <a:gd name="T29" fmla="*/ 109 h 2146"/>
                <a:gd name="T30" fmla="*/ 1 w 2118"/>
                <a:gd name="T31" fmla="*/ 114 h 2146"/>
                <a:gd name="T32" fmla="*/ 1 w 2118"/>
                <a:gd name="T33" fmla="*/ 121 h 2146"/>
                <a:gd name="T34" fmla="*/ 9 w 2118"/>
                <a:gd name="T35" fmla="*/ 125 h 2146"/>
                <a:gd name="T36" fmla="*/ 17 w 2118"/>
                <a:gd name="T37" fmla="*/ 129 h 2146"/>
                <a:gd name="T38" fmla="*/ 26 w 2118"/>
                <a:gd name="T39" fmla="*/ 124 h 2146"/>
                <a:gd name="T40" fmla="*/ 30 w 2118"/>
                <a:gd name="T41" fmla="*/ 124 h 2146"/>
                <a:gd name="T42" fmla="*/ 34 w 2118"/>
                <a:gd name="T43" fmla="*/ 129 h 2146"/>
                <a:gd name="T44" fmla="*/ 40 w 2118"/>
                <a:gd name="T45" fmla="*/ 133 h 2146"/>
                <a:gd name="T46" fmla="*/ 50 w 2118"/>
                <a:gd name="T47" fmla="*/ 132 h 2146"/>
                <a:gd name="T48" fmla="*/ 66 w 2118"/>
                <a:gd name="T49" fmla="*/ 130 h 2146"/>
                <a:gd name="T50" fmla="*/ 74 w 2118"/>
                <a:gd name="T51" fmla="*/ 129 h 2146"/>
                <a:gd name="T52" fmla="*/ 82 w 2118"/>
                <a:gd name="T53" fmla="*/ 129 h 2146"/>
                <a:gd name="T54" fmla="*/ 94 w 2118"/>
                <a:gd name="T55" fmla="*/ 127 h 2146"/>
                <a:gd name="T56" fmla="*/ 109 w 2118"/>
                <a:gd name="T57" fmla="*/ 125 h 2146"/>
                <a:gd name="T58" fmla="*/ 117 w 2118"/>
                <a:gd name="T59" fmla="*/ 124 h 2146"/>
                <a:gd name="T60" fmla="*/ 124 w 2118"/>
                <a:gd name="T61" fmla="*/ 125 h 2146"/>
                <a:gd name="T62" fmla="*/ 129 w 2118"/>
                <a:gd name="T63" fmla="*/ 121 h 2146"/>
                <a:gd name="T64" fmla="*/ 132 w 2118"/>
                <a:gd name="T65" fmla="*/ 114 h 2146"/>
                <a:gd name="T66" fmla="*/ 130 w 2118"/>
                <a:gd name="T67" fmla="*/ 107 h 2146"/>
                <a:gd name="T68" fmla="*/ 124 w 2118"/>
                <a:gd name="T69" fmla="*/ 96 h 2146"/>
                <a:gd name="T70" fmla="*/ 118 w 2118"/>
                <a:gd name="T71" fmla="*/ 90 h 2146"/>
                <a:gd name="T72" fmla="*/ 118 w 2118"/>
                <a:gd name="T73" fmla="*/ 85 h 2146"/>
                <a:gd name="T74" fmla="*/ 116 w 2118"/>
                <a:gd name="T75" fmla="*/ 78 h 2146"/>
                <a:gd name="T76" fmla="*/ 111 w 2118"/>
                <a:gd name="T77" fmla="*/ 70 h 2146"/>
                <a:gd name="T78" fmla="*/ 109 w 2118"/>
                <a:gd name="T79" fmla="*/ 63 h 2146"/>
                <a:gd name="T80" fmla="*/ 111 w 2118"/>
                <a:gd name="T81" fmla="*/ 55 h 2146"/>
                <a:gd name="T82" fmla="*/ 112 w 2118"/>
                <a:gd name="T83" fmla="*/ 46 h 2146"/>
                <a:gd name="T84" fmla="*/ 113 w 2118"/>
                <a:gd name="T85" fmla="*/ 39 h 2146"/>
                <a:gd name="T86" fmla="*/ 108 w 2118"/>
                <a:gd name="T87" fmla="*/ 36 h 2146"/>
                <a:gd name="T88" fmla="*/ 103 w 2118"/>
                <a:gd name="T89" fmla="*/ 41 h 2146"/>
                <a:gd name="T90" fmla="*/ 96 w 2118"/>
                <a:gd name="T91" fmla="*/ 41 h 2146"/>
                <a:gd name="T92" fmla="*/ 89 w 2118"/>
                <a:gd name="T93" fmla="*/ 39 h 2146"/>
                <a:gd name="T94" fmla="*/ 86 w 2118"/>
                <a:gd name="T95" fmla="*/ 35 h 2146"/>
                <a:gd name="T96" fmla="*/ 86 w 2118"/>
                <a:gd name="T97" fmla="*/ 28 h 2146"/>
                <a:gd name="T98" fmla="*/ 81 w 2118"/>
                <a:gd name="T99" fmla="*/ 21 h 2146"/>
                <a:gd name="T100" fmla="*/ 83 w 2118"/>
                <a:gd name="T101" fmla="*/ 15 h 2146"/>
                <a:gd name="T102" fmla="*/ 79 w 2118"/>
                <a:gd name="T103" fmla="*/ 9 h 2146"/>
                <a:gd name="T104" fmla="*/ 73 w 2118"/>
                <a:gd name="T105" fmla="*/ 4 h 2146"/>
                <a:gd name="T106" fmla="*/ 70 w 2118"/>
                <a:gd name="T107" fmla="*/ 0 h 2146"/>
                <a:gd name="T108" fmla="*/ 63 w 2118"/>
                <a:gd name="T109" fmla="*/ 0 h 2146"/>
                <a:gd name="T110" fmla="*/ 55 w 2118"/>
                <a:gd name="T111" fmla="*/ 4 h 2146"/>
                <a:gd name="T112" fmla="*/ 50 w 2118"/>
                <a:gd name="T113" fmla="*/ 2 h 2146"/>
                <a:gd name="T114" fmla="*/ 46 w 2118"/>
                <a:gd name="T115" fmla="*/ 4 h 2146"/>
                <a:gd name="T116" fmla="*/ 41 w 2118"/>
                <a:gd name="T117" fmla="*/ 6 h 2146"/>
                <a:gd name="T118" fmla="*/ 37 w 2118"/>
                <a:gd name="T119" fmla="*/ 7 h 2146"/>
                <a:gd name="T120" fmla="*/ 33 w 2118"/>
                <a:gd name="T121" fmla="*/ 11 h 21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118"/>
                <a:gd name="T184" fmla="*/ 0 h 2146"/>
                <a:gd name="T185" fmla="*/ 2118 w 2118"/>
                <a:gd name="T186" fmla="*/ 2146 h 21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118" h="2146">
                  <a:moveTo>
                    <a:pt x="485" y="242"/>
                  </a:moveTo>
                  <a:lnTo>
                    <a:pt x="484" y="242"/>
                  </a:lnTo>
                  <a:lnTo>
                    <a:pt x="480" y="242"/>
                  </a:lnTo>
                  <a:lnTo>
                    <a:pt x="476" y="240"/>
                  </a:lnTo>
                  <a:lnTo>
                    <a:pt x="469" y="240"/>
                  </a:lnTo>
                  <a:lnTo>
                    <a:pt x="463" y="240"/>
                  </a:lnTo>
                  <a:lnTo>
                    <a:pt x="457" y="244"/>
                  </a:lnTo>
                  <a:lnTo>
                    <a:pt x="451" y="245"/>
                  </a:lnTo>
                  <a:lnTo>
                    <a:pt x="447" y="250"/>
                  </a:lnTo>
                  <a:lnTo>
                    <a:pt x="444" y="251"/>
                  </a:lnTo>
                  <a:lnTo>
                    <a:pt x="441" y="256"/>
                  </a:lnTo>
                  <a:lnTo>
                    <a:pt x="438" y="259"/>
                  </a:lnTo>
                  <a:lnTo>
                    <a:pt x="436" y="264"/>
                  </a:lnTo>
                  <a:lnTo>
                    <a:pt x="433" y="267"/>
                  </a:lnTo>
                  <a:lnTo>
                    <a:pt x="430" y="272"/>
                  </a:lnTo>
                  <a:lnTo>
                    <a:pt x="429" y="277"/>
                  </a:lnTo>
                  <a:lnTo>
                    <a:pt x="425" y="281"/>
                  </a:lnTo>
                  <a:lnTo>
                    <a:pt x="424" y="286"/>
                  </a:lnTo>
                  <a:lnTo>
                    <a:pt x="422" y="291"/>
                  </a:lnTo>
                  <a:lnTo>
                    <a:pt x="419" y="294"/>
                  </a:lnTo>
                  <a:lnTo>
                    <a:pt x="419" y="299"/>
                  </a:lnTo>
                  <a:lnTo>
                    <a:pt x="419" y="305"/>
                  </a:lnTo>
                  <a:lnTo>
                    <a:pt x="422" y="310"/>
                  </a:lnTo>
                  <a:lnTo>
                    <a:pt x="424" y="313"/>
                  </a:lnTo>
                  <a:lnTo>
                    <a:pt x="429" y="316"/>
                  </a:lnTo>
                  <a:lnTo>
                    <a:pt x="432" y="317"/>
                  </a:lnTo>
                  <a:lnTo>
                    <a:pt x="435" y="319"/>
                  </a:lnTo>
                  <a:lnTo>
                    <a:pt x="441" y="322"/>
                  </a:lnTo>
                  <a:lnTo>
                    <a:pt x="444" y="324"/>
                  </a:lnTo>
                  <a:lnTo>
                    <a:pt x="440" y="325"/>
                  </a:lnTo>
                  <a:lnTo>
                    <a:pt x="433" y="332"/>
                  </a:lnTo>
                  <a:lnTo>
                    <a:pt x="430" y="336"/>
                  </a:lnTo>
                  <a:lnTo>
                    <a:pt x="427" y="339"/>
                  </a:lnTo>
                  <a:lnTo>
                    <a:pt x="424" y="344"/>
                  </a:lnTo>
                  <a:lnTo>
                    <a:pt x="424" y="349"/>
                  </a:lnTo>
                  <a:lnTo>
                    <a:pt x="422" y="352"/>
                  </a:lnTo>
                  <a:lnTo>
                    <a:pt x="422" y="357"/>
                  </a:lnTo>
                  <a:lnTo>
                    <a:pt x="422" y="361"/>
                  </a:lnTo>
                  <a:lnTo>
                    <a:pt x="422" y="368"/>
                  </a:lnTo>
                  <a:lnTo>
                    <a:pt x="422" y="371"/>
                  </a:lnTo>
                  <a:lnTo>
                    <a:pt x="424" y="374"/>
                  </a:lnTo>
                  <a:lnTo>
                    <a:pt x="424" y="377"/>
                  </a:lnTo>
                  <a:lnTo>
                    <a:pt x="422" y="377"/>
                  </a:lnTo>
                  <a:lnTo>
                    <a:pt x="419" y="380"/>
                  </a:lnTo>
                  <a:lnTo>
                    <a:pt x="414" y="383"/>
                  </a:lnTo>
                  <a:lnTo>
                    <a:pt x="408" y="388"/>
                  </a:lnTo>
                  <a:lnTo>
                    <a:pt x="403" y="390"/>
                  </a:lnTo>
                  <a:lnTo>
                    <a:pt x="399" y="391"/>
                  </a:lnTo>
                  <a:lnTo>
                    <a:pt x="394" y="394"/>
                  </a:lnTo>
                  <a:lnTo>
                    <a:pt x="391" y="399"/>
                  </a:lnTo>
                  <a:lnTo>
                    <a:pt x="386" y="401"/>
                  </a:lnTo>
                  <a:lnTo>
                    <a:pt x="381" y="405"/>
                  </a:lnTo>
                  <a:lnTo>
                    <a:pt x="377" y="407"/>
                  </a:lnTo>
                  <a:lnTo>
                    <a:pt x="374" y="412"/>
                  </a:lnTo>
                  <a:lnTo>
                    <a:pt x="367" y="415"/>
                  </a:lnTo>
                  <a:lnTo>
                    <a:pt x="363" y="418"/>
                  </a:lnTo>
                  <a:lnTo>
                    <a:pt x="358" y="421"/>
                  </a:lnTo>
                  <a:lnTo>
                    <a:pt x="353" y="426"/>
                  </a:lnTo>
                  <a:lnTo>
                    <a:pt x="349" y="429"/>
                  </a:lnTo>
                  <a:lnTo>
                    <a:pt x="344" y="432"/>
                  </a:lnTo>
                  <a:lnTo>
                    <a:pt x="339" y="435"/>
                  </a:lnTo>
                  <a:lnTo>
                    <a:pt x="336" y="438"/>
                  </a:lnTo>
                  <a:lnTo>
                    <a:pt x="331" y="440"/>
                  </a:lnTo>
                  <a:lnTo>
                    <a:pt x="328" y="443"/>
                  </a:lnTo>
                  <a:lnTo>
                    <a:pt x="323" y="444"/>
                  </a:lnTo>
                  <a:lnTo>
                    <a:pt x="322" y="448"/>
                  </a:lnTo>
                  <a:lnTo>
                    <a:pt x="317" y="452"/>
                  </a:lnTo>
                  <a:lnTo>
                    <a:pt x="314" y="455"/>
                  </a:lnTo>
                  <a:lnTo>
                    <a:pt x="311" y="460"/>
                  </a:lnTo>
                  <a:lnTo>
                    <a:pt x="308" y="465"/>
                  </a:lnTo>
                  <a:lnTo>
                    <a:pt x="306" y="468"/>
                  </a:lnTo>
                  <a:lnTo>
                    <a:pt x="303" y="474"/>
                  </a:lnTo>
                  <a:lnTo>
                    <a:pt x="301" y="479"/>
                  </a:lnTo>
                  <a:lnTo>
                    <a:pt x="301" y="487"/>
                  </a:lnTo>
                  <a:lnTo>
                    <a:pt x="301" y="490"/>
                  </a:lnTo>
                  <a:lnTo>
                    <a:pt x="301" y="495"/>
                  </a:lnTo>
                  <a:lnTo>
                    <a:pt x="301" y="499"/>
                  </a:lnTo>
                  <a:lnTo>
                    <a:pt x="303" y="506"/>
                  </a:lnTo>
                  <a:lnTo>
                    <a:pt x="303" y="510"/>
                  </a:lnTo>
                  <a:lnTo>
                    <a:pt x="306" y="517"/>
                  </a:lnTo>
                  <a:lnTo>
                    <a:pt x="306" y="520"/>
                  </a:lnTo>
                  <a:lnTo>
                    <a:pt x="308" y="525"/>
                  </a:lnTo>
                  <a:lnTo>
                    <a:pt x="309" y="529"/>
                  </a:lnTo>
                  <a:lnTo>
                    <a:pt x="312" y="534"/>
                  </a:lnTo>
                  <a:lnTo>
                    <a:pt x="314" y="537"/>
                  </a:lnTo>
                  <a:lnTo>
                    <a:pt x="314" y="542"/>
                  </a:lnTo>
                  <a:lnTo>
                    <a:pt x="317" y="547"/>
                  </a:lnTo>
                  <a:lnTo>
                    <a:pt x="319" y="551"/>
                  </a:lnTo>
                  <a:lnTo>
                    <a:pt x="322" y="556"/>
                  </a:lnTo>
                  <a:lnTo>
                    <a:pt x="323" y="559"/>
                  </a:lnTo>
                  <a:lnTo>
                    <a:pt x="325" y="565"/>
                  </a:lnTo>
                  <a:lnTo>
                    <a:pt x="328" y="570"/>
                  </a:lnTo>
                  <a:lnTo>
                    <a:pt x="330" y="573"/>
                  </a:lnTo>
                  <a:lnTo>
                    <a:pt x="331" y="578"/>
                  </a:lnTo>
                  <a:lnTo>
                    <a:pt x="334" y="581"/>
                  </a:lnTo>
                  <a:lnTo>
                    <a:pt x="336" y="586"/>
                  </a:lnTo>
                  <a:lnTo>
                    <a:pt x="338" y="589"/>
                  </a:lnTo>
                  <a:lnTo>
                    <a:pt x="339" y="592"/>
                  </a:lnTo>
                  <a:lnTo>
                    <a:pt x="342" y="595"/>
                  </a:lnTo>
                  <a:lnTo>
                    <a:pt x="344" y="600"/>
                  </a:lnTo>
                  <a:lnTo>
                    <a:pt x="347" y="605"/>
                  </a:lnTo>
                  <a:lnTo>
                    <a:pt x="350" y="609"/>
                  </a:lnTo>
                  <a:lnTo>
                    <a:pt x="352" y="611"/>
                  </a:lnTo>
                  <a:lnTo>
                    <a:pt x="352" y="612"/>
                  </a:lnTo>
                  <a:lnTo>
                    <a:pt x="352" y="614"/>
                  </a:lnTo>
                  <a:lnTo>
                    <a:pt x="352" y="619"/>
                  </a:lnTo>
                  <a:lnTo>
                    <a:pt x="350" y="622"/>
                  </a:lnTo>
                  <a:lnTo>
                    <a:pt x="350" y="627"/>
                  </a:lnTo>
                  <a:lnTo>
                    <a:pt x="350" y="631"/>
                  </a:lnTo>
                  <a:lnTo>
                    <a:pt x="350" y="638"/>
                  </a:lnTo>
                  <a:lnTo>
                    <a:pt x="349" y="644"/>
                  </a:lnTo>
                  <a:lnTo>
                    <a:pt x="349" y="650"/>
                  </a:lnTo>
                  <a:lnTo>
                    <a:pt x="349" y="656"/>
                  </a:lnTo>
                  <a:lnTo>
                    <a:pt x="349" y="664"/>
                  </a:lnTo>
                  <a:lnTo>
                    <a:pt x="347" y="669"/>
                  </a:lnTo>
                  <a:lnTo>
                    <a:pt x="347" y="672"/>
                  </a:lnTo>
                  <a:lnTo>
                    <a:pt x="347" y="677"/>
                  </a:lnTo>
                  <a:lnTo>
                    <a:pt x="347" y="680"/>
                  </a:lnTo>
                  <a:lnTo>
                    <a:pt x="347" y="685"/>
                  </a:lnTo>
                  <a:lnTo>
                    <a:pt x="347" y="689"/>
                  </a:lnTo>
                  <a:lnTo>
                    <a:pt x="347" y="694"/>
                  </a:lnTo>
                  <a:lnTo>
                    <a:pt x="347" y="697"/>
                  </a:lnTo>
                  <a:lnTo>
                    <a:pt x="347" y="700"/>
                  </a:lnTo>
                  <a:lnTo>
                    <a:pt x="347" y="705"/>
                  </a:lnTo>
                  <a:lnTo>
                    <a:pt x="345" y="710"/>
                  </a:lnTo>
                  <a:lnTo>
                    <a:pt x="345" y="714"/>
                  </a:lnTo>
                  <a:lnTo>
                    <a:pt x="345" y="718"/>
                  </a:lnTo>
                  <a:lnTo>
                    <a:pt x="345" y="722"/>
                  </a:lnTo>
                  <a:lnTo>
                    <a:pt x="345" y="727"/>
                  </a:lnTo>
                  <a:lnTo>
                    <a:pt x="345" y="730"/>
                  </a:lnTo>
                  <a:lnTo>
                    <a:pt x="344" y="735"/>
                  </a:lnTo>
                  <a:lnTo>
                    <a:pt x="344" y="738"/>
                  </a:lnTo>
                  <a:lnTo>
                    <a:pt x="344" y="743"/>
                  </a:lnTo>
                  <a:lnTo>
                    <a:pt x="344" y="747"/>
                  </a:lnTo>
                  <a:lnTo>
                    <a:pt x="344" y="752"/>
                  </a:lnTo>
                  <a:lnTo>
                    <a:pt x="344" y="755"/>
                  </a:lnTo>
                  <a:lnTo>
                    <a:pt x="344" y="760"/>
                  </a:lnTo>
                  <a:lnTo>
                    <a:pt x="344" y="765"/>
                  </a:lnTo>
                  <a:lnTo>
                    <a:pt x="344" y="771"/>
                  </a:lnTo>
                  <a:lnTo>
                    <a:pt x="344" y="779"/>
                  </a:lnTo>
                  <a:lnTo>
                    <a:pt x="344" y="785"/>
                  </a:lnTo>
                  <a:lnTo>
                    <a:pt x="344" y="793"/>
                  </a:lnTo>
                  <a:lnTo>
                    <a:pt x="344" y="798"/>
                  </a:lnTo>
                  <a:lnTo>
                    <a:pt x="344" y="805"/>
                  </a:lnTo>
                  <a:lnTo>
                    <a:pt x="344" y="810"/>
                  </a:lnTo>
                  <a:lnTo>
                    <a:pt x="345" y="815"/>
                  </a:lnTo>
                  <a:lnTo>
                    <a:pt x="345" y="818"/>
                  </a:lnTo>
                  <a:lnTo>
                    <a:pt x="345" y="823"/>
                  </a:lnTo>
                  <a:lnTo>
                    <a:pt x="347" y="827"/>
                  </a:lnTo>
                  <a:lnTo>
                    <a:pt x="349" y="832"/>
                  </a:lnTo>
                  <a:lnTo>
                    <a:pt x="349" y="835"/>
                  </a:lnTo>
                  <a:lnTo>
                    <a:pt x="350" y="842"/>
                  </a:lnTo>
                  <a:lnTo>
                    <a:pt x="352" y="846"/>
                  </a:lnTo>
                  <a:lnTo>
                    <a:pt x="353" y="851"/>
                  </a:lnTo>
                  <a:lnTo>
                    <a:pt x="355" y="856"/>
                  </a:lnTo>
                  <a:lnTo>
                    <a:pt x="356" y="860"/>
                  </a:lnTo>
                  <a:lnTo>
                    <a:pt x="358" y="865"/>
                  </a:lnTo>
                  <a:lnTo>
                    <a:pt x="359" y="871"/>
                  </a:lnTo>
                  <a:lnTo>
                    <a:pt x="363" y="874"/>
                  </a:lnTo>
                  <a:lnTo>
                    <a:pt x="364" y="881"/>
                  </a:lnTo>
                  <a:lnTo>
                    <a:pt x="366" y="885"/>
                  </a:lnTo>
                  <a:lnTo>
                    <a:pt x="369" y="890"/>
                  </a:lnTo>
                  <a:lnTo>
                    <a:pt x="370" y="895"/>
                  </a:lnTo>
                  <a:lnTo>
                    <a:pt x="372" y="898"/>
                  </a:lnTo>
                  <a:lnTo>
                    <a:pt x="374" y="903"/>
                  </a:lnTo>
                  <a:lnTo>
                    <a:pt x="375" y="907"/>
                  </a:lnTo>
                  <a:lnTo>
                    <a:pt x="378" y="914"/>
                  </a:lnTo>
                  <a:lnTo>
                    <a:pt x="381" y="922"/>
                  </a:lnTo>
                  <a:lnTo>
                    <a:pt x="385" y="926"/>
                  </a:lnTo>
                  <a:lnTo>
                    <a:pt x="386" y="931"/>
                  </a:lnTo>
                  <a:lnTo>
                    <a:pt x="388" y="933"/>
                  </a:lnTo>
                  <a:lnTo>
                    <a:pt x="388" y="934"/>
                  </a:lnTo>
                  <a:lnTo>
                    <a:pt x="386" y="939"/>
                  </a:lnTo>
                  <a:lnTo>
                    <a:pt x="385" y="940"/>
                  </a:lnTo>
                  <a:lnTo>
                    <a:pt x="385" y="944"/>
                  </a:lnTo>
                  <a:lnTo>
                    <a:pt x="383" y="948"/>
                  </a:lnTo>
                  <a:lnTo>
                    <a:pt x="383" y="951"/>
                  </a:lnTo>
                  <a:lnTo>
                    <a:pt x="381" y="956"/>
                  </a:lnTo>
                  <a:lnTo>
                    <a:pt x="380" y="961"/>
                  </a:lnTo>
                  <a:lnTo>
                    <a:pt x="378" y="966"/>
                  </a:lnTo>
                  <a:lnTo>
                    <a:pt x="377" y="972"/>
                  </a:lnTo>
                  <a:lnTo>
                    <a:pt x="375" y="976"/>
                  </a:lnTo>
                  <a:lnTo>
                    <a:pt x="374" y="981"/>
                  </a:lnTo>
                  <a:lnTo>
                    <a:pt x="372" y="987"/>
                  </a:lnTo>
                  <a:lnTo>
                    <a:pt x="370" y="994"/>
                  </a:lnTo>
                  <a:lnTo>
                    <a:pt x="369" y="1000"/>
                  </a:lnTo>
                  <a:lnTo>
                    <a:pt x="366" y="1006"/>
                  </a:lnTo>
                  <a:lnTo>
                    <a:pt x="364" y="1011"/>
                  </a:lnTo>
                  <a:lnTo>
                    <a:pt x="363" y="1017"/>
                  </a:lnTo>
                  <a:lnTo>
                    <a:pt x="361" y="1024"/>
                  </a:lnTo>
                  <a:lnTo>
                    <a:pt x="358" y="1030"/>
                  </a:lnTo>
                  <a:lnTo>
                    <a:pt x="358" y="1035"/>
                  </a:lnTo>
                  <a:lnTo>
                    <a:pt x="356" y="1041"/>
                  </a:lnTo>
                  <a:lnTo>
                    <a:pt x="353" y="1046"/>
                  </a:lnTo>
                  <a:lnTo>
                    <a:pt x="352" y="1050"/>
                  </a:lnTo>
                  <a:lnTo>
                    <a:pt x="352" y="1055"/>
                  </a:lnTo>
                  <a:lnTo>
                    <a:pt x="350" y="1060"/>
                  </a:lnTo>
                  <a:lnTo>
                    <a:pt x="347" y="1068"/>
                  </a:lnTo>
                  <a:lnTo>
                    <a:pt x="345" y="1072"/>
                  </a:lnTo>
                  <a:lnTo>
                    <a:pt x="344" y="1074"/>
                  </a:lnTo>
                  <a:lnTo>
                    <a:pt x="342" y="1077"/>
                  </a:lnTo>
                  <a:lnTo>
                    <a:pt x="339" y="1082"/>
                  </a:lnTo>
                  <a:lnTo>
                    <a:pt x="338" y="1086"/>
                  </a:lnTo>
                  <a:lnTo>
                    <a:pt x="334" y="1091"/>
                  </a:lnTo>
                  <a:lnTo>
                    <a:pt x="330" y="1097"/>
                  </a:lnTo>
                  <a:lnTo>
                    <a:pt x="327" y="1104"/>
                  </a:lnTo>
                  <a:lnTo>
                    <a:pt x="323" y="1110"/>
                  </a:lnTo>
                  <a:lnTo>
                    <a:pt x="320" y="1113"/>
                  </a:lnTo>
                  <a:lnTo>
                    <a:pt x="319" y="1116"/>
                  </a:lnTo>
                  <a:lnTo>
                    <a:pt x="316" y="1121"/>
                  </a:lnTo>
                  <a:lnTo>
                    <a:pt x="314" y="1126"/>
                  </a:lnTo>
                  <a:lnTo>
                    <a:pt x="311" y="1129"/>
                  </a:lnTo>
                  <a:lnTo>
                    <a:pt x="309" y="1133"/>
                  </a:lnTo>
                  <a:lnTo>
                    <a:pt x="306" y="1137"/>
                  </a:lnTo>
                  <a:lnTo>
                    <a:pt x="305" y="1143"/>
                  </a:lnTo>
                  <a:lnTo>
                    <a:pt x="301" y="1146"/>
                  </a:lnTo>
                  <a:lnTo>
                    <a:pt x="298" y="1151"/>
                  </a:lnTo>
                  <a:lnTo>
                    <a:pt x="297" y="1155"/>
                  </a:lnTo>
                  <a:lnTo>
                    <a:pt x="294" y="1160"/>
                  </a:lnTo>
                  <a:lnTo>
                    <a:pt x="292" y="1165"/>
                  </a:lnTo>
                  <a:lnTo>
                    <a:pt x="289" y="1170"/>
                  </a:lnTo>
                  <a:lnTo>
                    <a:pt x="286" y="1174"/>
                  </a:lnTo>
                  <a:lnTo>
                    <a:pt x="284" y="1180"/>
                  </a:lnTo>
                  <a:lnTo>
                    <a:pt x="279" y="1184"/>
                  </a:lnTo>
                  <a:lnTo>
                    <a:pt x="276" y="1190"/>
                  </a:lnTo>
                  <a:lnTo>
                    <a:pt x="275" y="1195"/>
                  </a:lnTo>
                  <a:lnTo>
                    <a:pt x="272" y="1199"/>
                  </a:lnTo>
                  <a:lnTo>
                    <a:pt x="268" y="1204"/>
                  </a:lnTo>
                  <a:lnTo>
                    <a:pt x="265" y="1209"/>
                  </a:lnTo>
                  <a:lnTo>
                    <a:pt x="262" y="1213"/>
                  </a:lnTo>
                  <a:lnTo>
                    <a:pt x="261" y="1220"/>
                  </a:lnTo>
                  <a:lnTo>
                    <a:pt x="257" y="1224"/>
                  </a:lnTo>
                  <a:lnTo>
                    <a:pt x="254" y="1229"/>
                  </a:lnTo>
                  <a:lnTo>
                    <a:pt x="251" y="1234"/>
                  </a:lnTo>
                  <a:lnTo>
                    <a:pt x="250" y="1240"/>
                  </a:lnTo>
                  <a:lnTo>
                    <a:pt x="246" y="1245"/>
                  </a:lnTo>
                  <a:lnTo>
                    <a:pt x="243" y="1250"/>
                  </a:lnTo>
                  <a:lnTo>
                    <a:pt x="240" y="1254"/>
                  </a:lnTo>
                  <a:lnTo>
                    <a:pt x="239" y="1261"/>
                  </a:lnTo>
                  <a:lnTo>
                    <a:pt x="235" y="1264"/>
                  </a:lnTo>
                  <a:lnTo>
                    <a:pt x="232" y="1270"/>
                  </a:lnTo>
                  <a:lnTo>
                    <a:pt x="231" y="1273"/>
                  </a:lnTo>
                  <a:lnTo>
                    <a:pt x="228" y="1279"/>
                  </a:lnTo>
                  <a:lnTo>
                    <a:pt x="224" y="1283"/>
                  </a:lnTo>
                  <a:lnTo>
                    <a:pt x="223" y="1289"/>
                  </a:lnTo>
                  <a:lnTo>
                    <a:pt x="221" y="1293"/>
                  </a:lnTo>
                  <a:lnTo>
                    <a:pt x="218" y="1298"/>
                  </a:lnTo>
                  <a:lnTo>
                    <a:pt x="217" y="1303"/>
                  </a:lnTo>
                  <a:lnTo>
                    <a:pt x="215" y="1306"/>
                  </a:lnTo>
                  <a:lnTo>
                    <a:pt x="212" y="1311"/>
                  </a:lnTo>
                  <a:lnTo>
                    <a:pt x="210" y="1315"/>
                  </a:lnTo>
                  <a:lnTo>
                    <a:pt x="209" y="1319"/>
                  </a:lnTo>
                  <a:lnTo>
                    <a:pt x="207" y="1323"/>
                  </a:lnTo>
                  <a:lnTo>
                    <a:pt x="206" y="1326"/>
                  </a:lnTo>
                  <a:lnTo>
                    <a:pt x="204" y="1331"/>
                  </a:lnTo>
                  <a:lnTo>
                    <a:pt x="201" y="1337"/>
                  </a:lnTo>
                  <a:lnTo>
                    <a:pt x="198" y="1345"/>
                  </a:lnTo>
                  <a:lnTo>
                    <a:pt x="195" y="1353"/>
                  </a:lnTo>
                  <a:lnTo>
                    <a:pt x="195" y="1361"/>
                  </a:lnTo>
                  <a:lnTo>
                    <a:pt x="193" y="1367"/>
                  </a:lnTo>
                  <a:lnTo>
                    <a:pt x="191" y="1375"/>
                  </a:lnTo>
                  <a:lnTo>
                    <a:pt x="191" y="1383"/>
                  </a:lnTo>
                  <a:lnTo>
                    <a:pt x="191" y="1391"/>
                  </a:lnTo>
                  <a:lnTo>
                    <a:pt x="191" y="1397"/>
                  </a:lnTo>
                  <a:lnTo>
                    <a:pt x="191" y="1405"/>
                  </a:lnTo>
                  <a:lnTo>
                    <a:pt x="193" y="1413"/>
                  </a:lnTo>
                  <a:lnTo>
                    <a:pt x="193" y="1421"/>
                  </a:lnTo>
                  <a:lnTo>
                    <a:pt x="195" y="1427"/>
                  </a:lnTo>
                  <a:lnTo>
                    <a:pt x="195" y="1435"/>
                  </a:lnTo>
                  <a:lnTo>
                    <a:pt x="196" y="1443"/>
                  </a:lnTo>
                  <a:lnTo>
                    <a:pt x="199" y="1450"/>
                  </a:lnTo>
                  <a:lnTo>
                    <a:pt x="201" y="1457"/>
                  </a:lnTo>
                  <a:lnTo>
                    <a:pt x="201" y="1463"/>
                  </a:lnTo>
                  <a:lnTo>
                    <a:pt x="204" y="1469"/>
                  </a:lnTo>
                  <a:lnTo>
                    <a:pt x="206" y="1477"/>
                  </a:lnTo>
                  <a:lnTo>
                    <a:pt x="209" y="1483"/>
                  </a:lnTo>
                  <a:lnTo>
                    <a:pt x="210" y="1490"/>
                  </a:lnTo>
                  <a:lnTo>
                    <a:pt x="212" y="1496"/>
                  </a:lnTo>
                  <a:lnTo>
                    <a:pt x="215" y="1502"/>
                  </a:lnTo>
                  <a:lnTo>
                    <a:pt x="217" y="1507"/>
                  </a:lnTo>
                  <a:lnTo>
                    <a:pt x="220" y="1512"/>
                  </a:lnTo>
                  <a:lnTo>
                    <a:pt x="221" y="1516"/>
                  </a:lnTo>
                  <a:lnTo>
                    <a:pt x="224" y="1523"/>
                  </a:lnTo>
                  <a:lnTo>
                    <a:pt x="224" y="1526"/>
                  </a:lnTo>
                  <a:lnTo>
                    <a:pt x="228" y="1530"/>
                  </a:lnTo>
                  <a:lnTo>
                    <a:pt x="229" y="1535"/>
                  </a:lnTo>
                  <a:lnTo>
                    <a:pt x="231" y="1538"/>
                  </a:lnTo>
                  <a:lnTo>
                    <a:pt x="234" y="1545"/>
                  </a:lnTo>
                  <a:lnTo>
                    <a:pt x="239" y="1552"/>
                  </a:lnTo>
                  <a:lnTo>
                    <a:pt x="243" y="1559"/>
                  </a:lnTo>
                  <a:lnTo>
                    <a:pt x="250" y="1567"/>
                  </a:lnTo>
                  <a:lnTo>
                    <a:pt x="256" y="1573"/>
                  </a:lnTo>
                  <a:lnTo>
                    <a:pt x="262" y="1579"/>
                  </a:lnTo>
                  <a:lnTo>
                    <a:pt x="270" y="1585"/>
                  </a:lnTo>
                  <a:lnTo>
                    <a:pt x="276" y="1592"/>
                  </a:lnTo>
                  <a:lnTo>
                    <a:pt x="284" y="1596"/>
                  </a:lnTo>
                  <a:lnTo>
                    <a:pt x="290" y="1601"/>
                  </a:lnTo>
                  <a:lnTo>
                    <a:pt x="295" y="1604"/>
                  </a:lnTo>
                  <a:lnTo>
                    <a:pt x="301" y="1609"/>
                  </a:lnTo>
                  <a:lnTo>
                    <a:pt x="305" y="1612"/>
                  </a:lnTo>
                  <a:lnTo>
                    <a:pt x="308" y="1615"/>
                  </a:lnTo>
                  <a:lnTo>
                    <a:pt x="311" y="1617"/>
                  </a:lnTo>
                  <a:lnTo>
                    <a:pt x="312" y="1617"/>
                  </a:lnTo>
                  <a:lnTo>
                    <a:pt x="311" y="1617"/>
                  </a:lnTo>
                  <a:lnTo>
                    <a:pt x="309" y="1620"/>
                  </a:lnTo>
                  <a:lnTo>
                    <a:pt x="306" y="1623"/>
                  </a:lnTo>
                  <a:lnTo>
                    <a:pt x="303" y="1628"/>
                  </a:lnTo>
                  <a:lnTo>
                    <a:pt x="298" y="1631"/>
                  </a:lnTo>
                  <a:lnTo>
                    <a:pt x="294" y="1636"/>
                  </a:lnTo>
                  <a:lnTo>
                    <a:pt x="287" y="1640"/>
                  </a:lnTo>
                  <a:lnTo>
                    <a:pt x="281" y="1647"/>
                  </a:lnTo>
                  <a:lnTo>
                    <a:pt x="276" y="1647"/>
                  </a:lnTo>
                  <a:lnTo>
                    <a:pt x="273" y="1650"/>
                  </a:lnTo>
                  <a:lnTo>
                    <a:pt x="268" y="1651"/>
                  </a:lnTo>
                  <a:lnTo>
                    <a:pt x="262" y="1654"/>
                  </a:lnTo>
                  <a:lnTo>
                    <a:pt x="259" y="1656"/>
                  </a:lnTo>
                  <a:lnTo>
                    <a:pt x="256" y="1658"/>
                  </a:lnTo>
                  <a:lnTo>
                    <a:pt x="253" y="1659"/>
                  </a:lnTo>
                  <a:lnTo>
                    <a:pt x="248" y="1662"/>
                  </a:lnTo>
                  <a:lnTo>
                    <a:pt x="245" y="1664"/>
                  </a:lnTo>
                  <a:lnTo>
                    <a:pt x="240" y="1665"/>
                  </a:lnTo>
                  <a:lnTo>
                    <a:pt x="235" y="1669"/>
                  </a:lnTo>
                  <a:lnTo>
                    <a:pt x="232" y="1672"/>
                  </a:lnTo>
                  <a:lnTo>
                    <a:pt x="226" y="1673"/>
                  </a:lnTo>
                  <a:lnTo>
                    <a:pt x="223" y="1675"/>
                  </a:lnTo>
                  <a:lnTo>
                    <a:pt x="217" y="1678"/>
                  </a:lnTo>
                  <a:lnTo>
                    <a:pt x="212" y="1680"/>
                  </a:lnTo>
                  <a:lnTo>
                    <a:pt x="207" y="1683"/>
                  </a:lnTo>
                  <a:lnTo>
                    <a:pt x="201" y="1686"/>
                  </a:lnTo>
                  <a:lnTo>
                    <a:pt x="196" y="1687"/>
                  </a:lnTo>
                  <a:lnTo>
                    <a:pt x="191" y="1691"/>
                  </a:lnTo>
                  <a:lnTo>
                    <a:pt x="185" y="1694"/>
                  </a:lnTo>
                  <a:lnTo>
                    <a:pt x="180" y="1695"/>
                  </a:lnTo>
                  <a:lnTo>
                    <a:pt x="174" y="1698"/>
                  </a:lnTo>
                  <a:lnTo>
                    <a:pt x="169" y="1702"/>
                  </a:lnTo>
                  <a:lnTo>
                    <a:pt x="163" y="1705"/>
                  </a:lnTo>
                  <a:lnTo>
                    <a:pt x="158" y="1708"/>
                  </a:lnTo>
                  <a:lnTo>
                    <a:pt x="152" y="1709"/>
                  </a:lnTo>
                  <a:lnTo>
                    <a:pt x="147" y="1714"/>
                  </a:lnTo>
                  <a:lnTo>
                    <a:pt x="141" y="1716"/>
                  </a:lnTo>
                  <a:lnTo>
                    <a:pt x="135" y="1719"/>
                  </a:lnTo>
                  <a:lnTo>
                    <a:pt x="129" y="1722"/>
                  </a:lnTo>
                  <a:lnTo>
                    <a:pt x="124" y="1725"/>
                  </a:lnTo>
                  <a:lnTo>
                    <a:pt x="119" y="1727"/>
                  </a:lnTo>
                  <a:lnTo>
                    <a:pt x="113" y="1730"/>
                  </a:lnTo>
                  <a:lnTo>
                    <a:pt x="108" y="1731"/>
                  </a:lnTo>
                  <a:lnTo>
                    <a:pt x="103" y="1734"/>
                  </a:lnTo>
                  <a:lnTo>
                    <a:pt x="97" y="1738"/>
                  </a:lnTo>
                  <a:lnTo>
                    <a:pt x="92" y="1739"/>
                  </a:lnTo>
                  <a:lnTo>
                    <a:pt x="88" y="1742"/>
                  </a:lnTo>
                  <a:lnTo>
                    <a:pt x="83" y="1745"/>
                  </a:lnTo>
                  <a:lnTo>
                    <a:pt x="78" y="1747"/>
                  </a:lnTo>
                  <a:lnTo>
                    <a:pt x="74" y="1749"/>
                  </a:lnTo>
                  <a:lnTo>
                    <a:pt x="69" y="1752"/>
                  </a:lnTo>
                  <a:lnTo>
                    <a:pt x="66" y="1755"/>
                  </a:lnTo>
                  <a:lnTo>
                    <a:pt x="61" y="1755"/>
                  </a:lnTo>
                  <a:lnTo>
                    <a:pt x="58" y="1758"/>
                  </a:lnTo>
                  <a:lnTo>
                    <a:pt x="53" y="1760"/>
                  </a:lnTo>
                  <a:lnTo>
                    <a:pt x="52" y="1761"/>
                  </a:lnTo>
                  <a:lnTo>
                    <a:pt x="45" y="1764"/>
                  </a:lnTo>
                  <a:lnTo>
                    <a:pt x="39" y="1767"/>
                  </a:lnTo>
                  <a:lnTo>
                    <a:pt x="36" y="1769"/>
                  </a:lnTo>
                  <a:lnTo>
                    <a:pt x="33" y="1771"/>
                  </a:lnTo>
                  <a:lnTo>
                    <a:pt x="31" y="1772"/>
                  </a:lnTo>
                  <a:lnTo>
                    <a:pt x="30" y="1772"/>
                  </a:lnTo>
                  <a:lnTo>
                    <a:pt x="26" y="1772"/>
                  </a:lnTo>
                  <a:lnTo>
                    <a:pt x="23" y="1774"/>
                  </a:lnTo>
                  <a:lnTo>
                    <a:pt x="19" y="1777"/>
                  </a:lnTo>
                  <a:lnTo>
                    <a:pt x="15" y="1780"/>
                  </a:lnTo>
                  <a:lnTo>
                    <a:pt x="11" y="1786"/>
                  </a:lnTo>
                  <a:lnTo>
                    <a:pt x="8" y="1791"/>
                  </a:lnTo>
                  <a:lnTo>
                    <a:pt x="8" y="1796"/>
                  </a:lnTo>
                  <a:lnTo>
                    <a:pt x="6" y="1800"/>
                  </a:lnTo>
                  <a:lnTo>
                    <a:pt x="6" y="1808"/>
                  </a:lnTo>
                  <a:lnTo>
                    <a:pt x="4" y="1811"/>
                  </a:lnTo>
                  <a:lnTo>
                    <a:pt x="4" y="1814"/>
                  </a:lnTo>
                  <a:lnTo>
                    <a:pt x="3" y="1818"/>
                  </a:lnTo>
                  <a:lnTo>
                    <a:pt x="3" y="1822"/>
                  </a:lnTo>
                  <a:lnTo>
                    <a:pt x="1" y="1825"/>
                  </a:lnTo>
                  <a:lnTo>
                    <a:pt x="1" y="1830"/>
                  </a:lnTo>
                  <a:lnTo>
                    <a:pt x="1" y="1835"/>
                  </a:lnTo>
                  <a:lnTo>
                    <a:pt x="1" y="1840"/>
                  </a:lnTo>
                  <a:lnTo>
                    <a:pt x="0" y="1844"/>
                  </a:lnTo>
                  <a:lnTo>
                    <a:pt x="0" y="1847"/>
                  </a:lnTo>
                  <a:lnTo>
                    <a:pt x="0" y="1852"/>
                  </a:lnTo>
                  <a:lnTo>
                    <a:pt x="0" y="1857"/>
                  </a:lnTo>
                  <a:lnTo>
                    <a:pt x="0" y="1862"/>
                  </a:lnTo>
                  <a:lnTo>
                    <a:pt x="0" y="1868"/>
                  </a:lnTo>
                  <a:lnTo>
                    <a:pt x="0" y="1871"/>
                  </a:lnTo>
                  <a:lnTo>
                    <a:pt x="0" y="1877"/>
                  </a:lnTo>
                  <a:lnTo>
                    <a:pt x="0" y="1882"/>
                  </a:lnTo>
                  <a:lnTo>
                    <a:pt x="0" y="1885"/>
                  </a:lnTo>
                  <a:lnTo>
                    <a:pt x="0" y="1890"/>
                  </a:lnTo>
                  <a:lnTo>
                    <a:pt x="0" y="1895"/>
                  </a:lnTo>
                  <a:lnTo>
                    <a:pt x="0" y="1899"/>
                  </a:lnTo>
                  <a:lnTo>
                    <a:pt x="1" y="1904"/>
                  </a:lnTo>
                  <a:lnTo>
                    <a:pt x="1" y="1907"/>
                  </a:lnTo>
                  <a:lnTo>
                    <a:pt x="3" y="1913"/>
                  </a:lnTo>
                  <a:lnTo>
                    <a:pt x="4" y="1916"/>
                  </a:lnTo>
                  <a:lnTo>
                    <a:pt x="6" y="1920"/>
                  </a:lnTo>
                  <a:lnTo>
                    <a:pt x="6" y="1924"/>
                  </a:lnTo>
                  <a:lnTo>
                    <a:pt x="8" y="1927"/>
                  </a:lnTo>
                  <a:lnTo>
                    <a:pt x="12" y="1935"/>
                  </a:lnTo>
                  <a:lnTo>
                    <a:pt x="17" y="1942"/>
                  </a:lnTo>
                  <a:lnTo>
                    <a:pt x="20" y="1943"/>
                  </a:lnTo>
                  <a:lnTo>
                    <a:pt x="23" y="1948"/>
                  </a:lnTo>
                  <a:lnTo>
                    <a:pt x="30" y="1951"/>
                  </a:lnTo>
                  <a:lnTo>
                    <a:pt x="36" y="1956"/>
                  </a:lnTo>
                  <a:lnTo>
                    <a:pt x="39" y="1957"/>
                  </a:lnTo>
                  <a:lnTo>
                    <a:pt x="42" y="1959"/>
                  </a:lnTo>
                  <a:lnTo>
                    <a:pt x="47" y="1962"/>
                  </a:lnTo>
                  <a:lnTo>
                    <a:pt x="52" y="1964"/>
                  </a:lnTo>
                  <a:lnTo>
                    <a:pt x="55" y="1965"/>
                  </a:lnTo>
                  <a:lnTo>
                    <a:pt x="59" y="1968"/>
                  </a:lnTo>
                  <a:lnTo>
                    <a:pt x="64" y="1971"/>
                  </a:lnTo>
                  <a:lnTo>
                    <a:pt x="70" y="1975"/>
                  </a:lnTo>
                  <a:lnTo>
                    <a:pt x="75" y="1978"/>
                  </a:lnTo>
                  <a:lnTo>
                    <a:pt x="80" y="1979"/>
                  </a:lnTo>
                  <a:lnTo>
                    <a:pt x="85" y="1982"/>
                  </a:lnTo>
                  <a:lnTo>
                    <a:pt x="91" y="1986"/>
                  </a:lnTo>
                  <a:lnTo>
                    <a:pt x="97" y="1987"/>
                  </a:lnTo>
                  <a:lnTo>
                    <a:pt x="102" y="1990"/>
                  </a:lnTo>
                  <a:lnTo>
                    <a:pt x="108" y="1993"/>
                  </a:lnTo>
                  <a:lnTo>
                    <a:pt x="114" y="1997"/>
                  </a:lnTo>
                  <a:lnTo>
                    <a:pt x="121" y="2000"/>
                  </a:lnTo>
                  <a:lnTo>
                    <a:pt x="127" y="2003"/>
                  </a:lnTo>
                  <a:lnTo>
                    <a:pt x="133" y="2006"/>
                  </a:lnTo>
                  <a:lnTo>
                    <a:pt x="140" y="2009"/>
                  </a:lnTo>
                  <a:lnTo>
                    <a:pt x="146" y="2011"/>
                  </a:lnTo>
                  <a:lnTo>
                    <a:pt x="152" y="2015"/>
                  </a:lnTo>
                  <a:lnTo>
                    <a:pt x="158" y="2019"/>
                  </a:lnTo>
                  <a:lnTo>
                    <a:pt x="165" y="2022"/>
                  </a:lnTo>
                  <a:lnTo>
                    <a:pt x="171" y="2023"/>
                  </a:lnTo>
                  <a:lnTo>
                    <a:pt x="177" y="2026"/>
                  </a:lnTo>
                  <a:lnTo>
                    <a:pt x="184" y="2028"/>
                  </a:lnTo>
                  <a:lnTo>
                    <a:pt x="190" y="2031"/>
                  </a:lnTo>
                  <a:lnTo>
                    <a:pt x="196" y="2034"/>
                  </a:lnTo>
                  <a:lnTo>
                    <a:pt x="202" y="2036"/>
                  </a:lnTo>
                  <a:lnTo>
                    <a:pt x="209" y="2039"/>
                  </a:lnTo>
                  <a:lnTo>
                    <a:pt x="217" y="2042"/>
                  </a:lnTo>
                  <a:lnTo>
                    <a:pt x="221" y="2044"/>
                  </a:lnTo>
                  <a:lnTo>
                    <a:pt x="228" y="2047"/>
                  </a:lnTo>
                  <a:lnTo>
                    <a:pt x="232" y="2048"/>
                  </a:lnTo>
                  <a:lnTo>
                    <a:pt x="239" y="2050"/>
                  </a:lnTo>
                  <a:lnTo>
                    <a:pt x="245" y="2053"/>
                  </a:lnTo>
                  <a:lnTo>
                    <a:pt x="251" y="2055"/>
                  </a:lnTo>
                  <a:lnTo>
                    <a:pt x="256" y="2056"/>
                  </a:lnTo>
                  <a:lnTo>
                    <a:pt x="262" y="2059"/>
                  </a:lnTo>
                  <a:lnTo>
                    <a:pt x="268" y="2061"/>
                  </a:lnTo>
                  <a:lnTo>
                    <a:pt x="273" y="2062"/>
                  </a:lnTo>
                  <a:lnTo>
                    <a:pt x="278" y="2064"/>
                  </a:lnTo>
                  <a:lnTo>
                    <a:pt x="283" y="2066"/>
                  </a:lnTo>
                  <a:lnTo>
                    <a:pt x="287" y="2066"/>
                  </a:lnTo>
                  <a:lnTo>
                    <a:pt x="292" y="2067"/>
                  </a:lnTo>
                  <a:lnTo>
                    <a:pt x="295" y="2069"/>
                  </a:lnTo>
                  <a:lnTo>
                    <a:pt x="300" y="2070"/>
                  </a:lnTo>
                  <a:lnTo>
                    <a:pt x="306" y="2070"/>
                  </a:lnTo>
                  <a:lnTo>
                    <a:pt x="314" y="2070"/>
                  </a:lnTo>
                  <a:lnTo>
                    <a:pt x="319" y="2070"/>
                  </a:lnTo>
                  <a:lnTo>
                    <a:pt x="323" y="2070"/>
                  </a:lnTo>
                  <a:lnTo>
                    <a:pt x="327" y="2069"/>
                  </a:lnTo>
                  <a:lnTo>
                    <a:pt x="331" y="2067"/>
                  </a:lnTo>
                  <a:lnTo>
                    <a:pt x="336" y="2064"/>
                  </a:lnTo>
                  <a:lnTo>
                    <a:pt x="341" y="2061"/>
                  </a:lnTo>
                  <a:lnTo>
                    <a:pt x="345" y="2058"/>
                  </a:lnTo>
                  <a:lnTo>
                    <a:pt x="352" y="2055"/>
                  </a:lnTo>
                  <a:lnTo>
                    <a:pt x="358" y="2050"/>
                  </a:lnTo>
                  <a:lnTo>
                    <a:pt x="364" y="2045"/>
                  </a:lnTo>
                  <a:lnTo>
                    <a:pt x="370" y="2040"/>
                  </a:lnTo>
                  <a:lnTo>
                    <a:pt x="377" y="2034"/>
                  </a:lnTo>
                  <a:lnTo>
                    <a:pt x="383" y="2029"/>
                  </a:lnTo>
                  <a:lnTo>
                    <a:pt x="389" y="2025"/>
                  </a:lnTo>
                  <a:lnTo>
                    <a:pt x="396" y="2019"/>
                  </a:lnTo>
                  <a:lnTo>
                    <a:pt x="402" y="2012"/>
                  </a:lnTo>
                  <a:lnTo>
                    <a:pt x="410" y="2008"/>
                  </a:lnTo>
                  <a:lnTo>
                    <a:pt x="416" y="2003"/>
                  </a:lnTo>
                  <a:lnTo>
                    <a:pt x="422" y="1997"/>
                  </a:lnTo>
                  <a:lnTo>
                    <a:pt x="429" y="1990"/>
                  </a:lnTo>
                  <a:lnTo>
                    <a:pt x="433" y="1984"/>
                  </a:lnTo>
                  <a:lnTo>
                    <a:pt x="440" y="1979"/>
                  </a:lnTo>
                  <a:lnTo>
                    <a:pt x="446" y="1973"/>
                  </a:lnTo>
                  <a:lnTo>
                    <a:pt x="451" y="1968"/>
                  </a:lnTo>
                  <a:lnTo>
                    <a:pt x="455" y="1965"/>
                  </a:lnTo>
                  <a:lnTo>
                    <a:pt x="462" y="1960"/>
                  </a:lnTo>
                  <a:lnTo>
                    <a:pt x="465" y="1957"/>
                  </a:lnTo>
                  <a:lnTo>
                    <a:pt x="469" y="1953"/>
                  </a:lnTo>
                  <a:lnTo>
                    <a:pt x="471" y="1949"/>
                  </a:lnTo>
                  <a:lnTo>
                    <a:pt x="476" y="1948"/>
                  </a:lnTo>
                  <a:lnTo>
                    <a:pt x="479" y="1943"/>
                  </a:lnTo>
                  <a:lnTo>
                    <a:pt x="480" y="1943"/>
                  </a:lnTo>
                  <a:lnTo>
                    <a:pt x="480" y="1945"/>
                  </a:lnTo>
                  <a:lnTo>
                    <a:pt x="480" y="1948"/>
                  </a:lnTo>
                  <a:lnTo>
                    <a:pt x="482" y="1951"/>
                  </a:lnTo>
                  <a:lnTo>
                    <a:pt x="482" y="1956"/>
                  </a:lnTo>
                  <a:lnTo>
                    <a:pt x="484" y="1960"/>
                  </a:lnTo>
                  <a:lnTo>
                    <a:pt x="485" y="1965"/>
                  </a:lnTo>
                  <a:lnTo>
                    <a:pt x="487" y="1971"/>
                  </a:lnTo>
                  <a:lnTo>
                    <a:pt x="488" y="1976"/>
                  </a:lnTo>
                  <a:lnTo>
                    <a:pt x="490" y="1982"/>
                  </a:lnTo>
                  <a:lnTo>
                    <a:pt x="491" y="1987"/>
                  </a:lnTo>
                  <a:lnTo>
                    <a:pt x="493" y="1993"/>
                  </a:lnTo>
                  <a:lnTo>
                    <a:pt x="495" y="1998"/>
                  </a:lnTo>
                  <a:lnTo>
                    <a:pt x="496" y="2003"/>
                  </a:lnTo>
                  <a:lnTo>
                    <a:pt x="498" y="2008"/>
                  </a:lnTo>
                  <a:lnTo>
                    <a:pt x="499" y="2011"/>
                  </a:lnTo>
                  <a:lnTo>
                    <a:pt x="502" y="2015"/>
                  </a:lnTo>
                  <a:lnTo>
                    <a:pt x="509" y="2022"/>
                  </a:lnTo>
                  <a:lnTo>
                    <a:pt x="513" y="2023"/>
                  </a:lnTo>
                  <a:lnTo>
                    <a:pt x="517" y="2026"/>
                  </a:lnTo>
                  <a:lnTo>
                    <a:pt x="521" y="2028"/>
                  </a:lnTo>
                  <a:lnTo>
                    <a:pt x="526" y="2031"/>
                  </a:lnTo>
                  <a:lnTo>
                    <a:pt x="529" y="2033"/>
                  </a:lnTo>
                  <a:lnTo>
                    <a:pt x="534" y="2034"/>
                  </a:lnTo>
                  <a:lnTo>
                    <a:pt x="537" y="2036"/>
                  </a:lnTo>
                  <a:lnTo>
                    <a:pt x="542" y="2039"/>
                  </a:lnTo>
                  <a:lnTo>
                    <a:pt x="546" y="2040"/>
                  </a:lnTo>
                  <a:lnTo>
                    <a:pt x="548" y="2042"/>
                  </a:lnTo>
                  <a:lnTo>
                    <a:pt x="546" y="2047"/>
                  </a:lnTo>
                  <a:lnTo>
                    <a:pt x="545" y="2051"/>
                  </a:lnTo>
                  <a:lnTo>
                    <a:pt x="545" y="2058"/>
                  </a:lnTo>
                  <a:lnTo>
                    <a:pt x="545" y="2064"/>
                  </a:lnTo>
                  <a:lnTo>
                    <a:pt x="545" y="2070"/>
                  </a:lnTo>
                  <a:lnTo>
                    <a:pt x="548" y="2075"/>
                  </a:lnTo>
                  <a:lnTo>
                    <a:pt x="553" y="2080"/>
                  </a:lnTo>
                  <a:lnTo>
                    <a:pt x="559" y="2084"/>
                  </a:lnTo>
                  <a:lnTo>
                    <a:pt x="567" y="2088"/>
                  </a:lnTo>
                  <a:lnTo>
                    <a:pt x="570" y="2089"/>
                  </a:lnTo>
                  <a:lnTo>
                    <a:pt x="575" y="2091"/>
                  </a:lnTo>
                  <a:lnTo>
                    <a:pt x="579" y="2092"/>
                  </a:lnTo>
                  <a:lnTo>
                    <a:pt x="584" y="2094"/>
                  </a:lnTo>
                  <a:lnTo>
                    <a:pt x="587" y="2094"/>
                  </a:lnTo>
                  <a:lnTo>
                    <a:pt x="592" y="2094"/>
                  </a:lnTo>
                  <a:lnTo>
                    <a:pt x="595" y="2095"/>
                  </a:lnTo>
                  <a:lnTo>
                    <a:pt x="598" y="2097"/>
                  </a:lnTo>
                  <a:lnTo>
                    <a:pt x="603" y="2099"/>
                  </a:lnTo>
                  <a:lnTo>
                    <a:pt x="605" y="2099"/>
                  </a:lnTo>
                  <a:lnTo>
                    <a:pt x="605" y="2100"/>
                  </a:lnTo>
                  <a:lnTo>
                    <a:pt x="608" y="2105"/>
                  </a:lnTo>
                  <a:lnTo>
                    <a:pt x="609" y="2108"/>
                  </a:lnTo>
                  <a:lnTo>
                    <a:pt x="612" y="2111"/>
                  </a:lnTo>
                  <a:lnTo>
                    <a:pt x="614" y="2116"/>
                  </a:lnTo>
                  <a:lnTo>
                    <a:pt x="617" y="2121"/>
                  </a:lnTo>
                  <a:lnTo>
                    <a:pt x="619" y="2124"/>
                  </a:lnTo>
                  <a:lnTo>
                    <a:pt x="623" y="2128"/>
                  </a:lnTo>
                  <a:lnTo>
                    <a:pt x="627" y="2131"/>
                  </a:lnTo>
                  <a:lnTo>
                    <a:pt x="631" y="2136"/>
                  </a:lnTo>
                  <a:lnTo>
                    <a:pt x="636" y="2139"/>
                  </a:lnTo>
                  <a:lnTo>
                    <a:pt x="641" y="2142"/>
                  </a:lnTo>
                  <a:lnTo>
                    <a:pt x="647" y="2144"/>
                  </a:lnTo>
                  <a:lnTo>
                    <a:pt x="653" y="2146"/>
                  </a:lnTo>
                  <a:lnTo>
                    <a:pt x="656" y="2146"/>
                  </a:lnTo>
                  <a:lnTo>
                    <a:pt x="663" y="2146"/>
                  </a:lnTo>
                  <a:lnTo>
                    <a:pt x="666" y="2146"/>
                  </a:lnTo>
                  <a:lnTo>
                    <a:pt x="671" y="2144"/>
                  </a:lnTo>
                  <a:lnTo>
                    <a:pt x="675" y="2144"/>
                  </a:lnTo>
                  <a:lnTo>
                    <a:pt x="680" y="2144"/>
                  </a:lnTo>
                  <a:lnTo>
                    <a:pt x="685" y="2142"/>
                  </a:lnTo>
                  <a:lnTo>
                    <a:pt x="693" y="2141"/>
                  </a:lnTo>
                  <a:lnTo>
                    <a:pt x="699" y="2141"/>
                  </a:lnTo>
                  <a:lnTo>
                    <a:pt x="705" y="2139"/>
                  </a:lnTo>
                  <a:lnTo>
                    <a:pt x="713" y="2138"/>
                  </a:lnTo>
                  <a:lnTo>
                    <a:pt x="721" y="2138"/>
                  </a:lnTo>
                  <a:lnTo>
                    <a:pt x="729" y="2138"/>
                  </a:lnTo>
                  <a:lnTo>
                    <a:pt x="738" y="2136"/>
                  </a:lnTo>
                  <a:lnTo>
                    <a:pt x="746" y="2135"/>
                  </a:lnTo>
                  <a:lnTo>
                    <a:pt x="754" y="2133"/>
                  </a:lnTo>
                  <a:lnTo>
                    <a:pt x="763" y="2131"/>
                  </a:lnTo>
                  <a:lnTo>
                    <a:pt x="773" y="2131"/>
                  </a:lnTo>
                  <a:lnTo>
                    <a:pt x="782" y="2128"/>
                  </a:lnTo>
                  <a:lnTo>
                    <a:pt x="792" y="2128"/>
                  </a:lnTo>
                  <a:lnTo>
                    <a:pt x="803" y="2125"/>
                  </a:lnTo>
                  <a:lnTo>
                    <a:pt x="814" y="2125"/>
                  </a:lnTo>
                  <a:lnTo>
                    <a:pt x="823" y="2124"/>
                  </a:lnTo>
                  <a:lnTo>
                    <a:pt x="834" y="2122"/>
                  </a:lnTo>
                  <a:lnTo>
                    <a:pt x="845" y="2119"/>
                  </a:lnTo>
                  <a:lnTo>
                    <a:pt x="856" y="2117"/>
                  </a:lnTo>
                  <a:lnTo>
                    <a:pt x="865" y="2116"/>
                  </a:lnTo>
                  <a:lnTo>
                    <a:pt x="878" y="2114"/>
                  </a:lnTo>
                  <a:lnTo>
                    <a:pt x="887" y="2113"/>
                  </a:lnTo>
                  <a:lnTo>
                    <a:pt x="900" y="2111"/>
                  </a:lnTo>
                  <a:lnTo>
                    <a:pt x="909" y="2110"/>
                  </a:lnTo>
                  <a:lnTo>
                    <a:pt x="920" y="2108"/>
                  </a:lnTo>
                  <a:lnTo>
                    <a:pt x="931" y="2106"/>
                  </a:lnTo>
                  <a:lnTo>
                    <a:pt x="942" y="2105"/>
                  </a:lnTo>
                  <a:lnTo>
                    <a:pt x="953" y="2102"/>
                  </a:lnTo>
                  <a:lnTo>
                    <a:pt x="963" y="2100"/>
                  </a:lnTo>
                  <a:lnTo>
                    <a:pt x="974" y="2100"/>
                  </a:lnTo>
                  <a:lnTo>
                    <a:pt x="985" y="2099"/>
                  </a:lnTo>
                  <a:lnTo>
                    <a:pt x="994" y="2095"/>
                  </a:lnTo>
                  <a:lnTo>
                    <a:pt x="1004" y="2094"/>
                  </a:lnTo>
                  <a:lnTo>
                    <a:pt x="1013" y="2094"/>
                  </a:lnTo>
                  <a:lnTo>
                    <a:pt x="1024" y="2092"/>
                  </a:lnTo>
                  <a:lnTo>
                    <a:pt x="1034" y="2089"/>
                  </a:lnTo>
                  <a:lnTo>
                    <a:pt x="1043" y="2089"/>
                  </a:lnTo>
                  <a:lnTo>
                    <a:pt x="1052" y="2088"/>
                  </a:lnTo>
                  <a:lnTo>
                    <a:pt x="1062" y="2086"/>
                  </a:lnTo>
                  <a:lnTo>
                    <a:pt x="1070" y="2084"/>
                  </a:lnTo>
                  <a:lnTo>
                    <a:pt x="1077" y="2084"/>
                  </a:lnTo>
                  <a:lnTo>
                    <a:pt x="1085" y="2083"/>
                  </a:lnTo>
                  <a:lnTo>
                    <a:pt x="1093" y="2081"/>
                  </a:lnTo>
                  <a:lnTo>
                    <a:pt x="1099" y="2080"/>
                  </a:lnTo>
                  <a:lnTo>
                    <a:pt x="1107" y="2080"/>
                  </a:lnTo>
                  <a:lnTo>
                    <a:pt x="1114" y="2078"/>
                  </a:lnTo>
                  <a:lnTo>
                    <a:pt x="1120" y="2078"/>
                  </a:lnTo>
                  <a:lnTo>
                    <a:pt x="1125" y="2078"/>
                  </a:lnTo>
                  <a:lnTo>
                    <a:pt x="1131" y="2077"/>
                  </a:lnTo>
                  <a:lnTo>
                    <a:pt x="1134" y="2077"/>
                  </a:lnTo>
                  <a:lnTo>
                    <a:pt x="1139" y="2077"/>
                  </a:lnTo>
                  <a:lnTo>
                    <a:pt x="1142" y="2077"/>
                  </a:lnTo>
                  <a:lnTo>
                    <a:pt x="1147" y="2077"/>
                  </a:lnTo>
                  <a:lnTo>
                    <a:pt x="1148" y="2077"/>
                  </a:lnTo>
                  <a:lnTo>
                    <a:pt x="1151" y="2077"/>
                  </a:lnTo>
                  <a:lnTo>
                    <a:pt x="1154" y="2077"/>
                  </a:lnTo>
                  <a:lnTo>
                    <a:pt x="1158" y="2077"/>
                  </a:lnTo>
                  <a:lnTo>
                    <a:pt x="1162" y="2077"/>
                  </a:lnTo>
                  <a:lnTo>
                    <a:pt x="1167" y="2077"/>
                  </a:lnTo>
                  <a:lnTo>
                    <a:pt x="1172" y="2077"/>
                  </a:lnTo>
                  <a:lnTo>
                    <a:pt x="1176" y="2078"/>
                  </a:lnTo>
                  <a:lnTo>
                    <a:pt x="1183" y="2078"/>
                  </a:lnTo>
                  <a:lnTo>
                    <a:pt x="1189" y="2078"/>
                  </a:lnTo>
                  <a:lnTo>
                    <a:pt x="1194" y="2078"/>
                  </a:lnTo>
                  <a:lnTo>
                    <a:pt x="1200" y="2078"/>
                  </a:lnTo>
                  <a:lnTo>
                    <a:pt x="1206" y="2078"/>
                  </a:lnTo>
                  <a:lnTo>
                    <a:pt x="1213" y="2078"/>
                  </a:lnTo>
                  <a:lnTo>
                    <a:pt x="1219" y="2078"/>
                  </a:lnTo>
                  <a:lnTo>
                    <a:pt x="1225" y="2078"/>
                  </a:lnTo>
                  <a:lnTo>
                    <a:pt x="1231" y="2078"/>
                  </a:lnTo>
                  <a:lnTo>
                    <a:pt x="1238" y="2080"/>
                  </a:lnTo>
                  <a:lnTo>
                    <a:pt x="1244" y="2078"/>
                  </a:lnTo>
                  <a:lnTo>
                    <a:pt x="1250" y="2078"/>
                  </a:lnTo>
                  <a:lnTo>
                    <a:pt x="1255" y="2078"/>
                  </a:lnTo>
                  <a:lnTo>
                    <a:pt x="1261" y="2078"/>
                  </a:lnTo>
                  <a:lnTo>
                    <a:pt x="1268" y="2078"/>
                  </a:lnTo>
                  <a:lnTo>
                    <a:pt x="1274" y="2078"/>
                  </a:lnTo>
                  <a:lnTo>
                    <a:pt x="1279" y="2078"/>
                  </a:lnTo>
                  <a:lnTo>
                    <a:pt x="1283" y="2078"/>
                  </a:lnTo>
                  <a:lnTo>
                    <a:pt x="1288" y="2078"/>
                  </a:lnTo>
                  <a:lnTo>
                    <a:pt x="1293" y="2078"/>
                  </a:lnTo>
                  <a:lnTo>
                    <a:pt x="1296" y="2078"/>
                  </a:lnTo>
                  <a:lnTo>
                    <a:pt x="1301" y="2078"/>
                  </a:lnTo>
                  <a:lnTo>
                    <a:pt x="1307" y="2078"/>
                  </a:lnTo>
                  <a:lnTo>
                    <a:pt x="1312" y="2077"/>
                  </a:lnTo>
                  <a:lnTo>
                    <a:pt x="1315" y="2075"/>
                  </a:lnTo>
                  <a:lnTo>
                    <a:pt x="1319" y="2075"/>
                  </a:lnTo>
                  <a:lnTo>
                    <a:pt x="1323" y="2073"/>
                  </a:lnTo>
                  <a:lnTo>
                    <a:pt x="1327" y="2072"/>
                  </a:lnTo>
                  <a:lnTo>
                    <a:pt x="1332" y="2072"/>
                  </a:lnTo>
                  <a:lnTo>
                    <a:pt x="1337" y="2070"/>
                  </a:lnTo>
                  <a:lnTo>
                    <a:pt x="1341" y="2070"/>
                  </a:lnTo>
                  <a:lnTo>
                    <a:pt x="1348" y="2069"/>
                  </a:lnTo>
                  <a:lnTo>
                    <a:pt x="1354" y="2067"/>
                  </a:lnTo>
                  <a:lnTo>
                    <a:pt x="1362" y="2066"/>
                  </a:lnTo>
                  <a:lnTo>
                    <a:pt x="1368" y="2064"/>
                  </a:lnTo>
                  <a:lnTo>
                    <a:pt x="1376" y="2064"/>
                  </a:lnTo>
                  <a:lnTo>
                    <a:pt x="1385" y="2062"/>
                  </a:lnTo>
                  <a:lnTo>
                    <a:pt x="1393" y="2061"/>
                  </a:lnTo>
                  <a:lnTo>
                    <a:pt x="1401" y="2059"/>
                  </a:lnTo>
                  <a:lnTo>
                    <a:pt x="1411" y="2058"/>
                  </a:lnTo>
                  <a:lnTo>
                    <a:pt x="1420" y="2056"/>
                  </a:lnTo>
                  <a:lnTo>
                    <a:pt x="1429" y="2055"/>
                  </a:lnTo>
                  <a:lnTo>
                    <a:pt x="1439" y="2051"/>
                  </a:lnTo>
                  <a:lnTo>
                    <a:pt x="1448" y="2050"/>
                  </a:lnTo>
                  <a:lnTo>
                    <a:pt x="1459" y="2048"/>
                  </a:lnTo>
                  <a:lnTo>
                    <a:pt x="1470" y="2047"/>
                  </a:lnTo>
                  <a:lnTo>
                    <a:pt x="1480" y="2045"/>
                  </a:lnTo>
                  <a:lnTo>
                    <a:pt x="1491" y="2044"/>
                  </a:lnTo>
                  <a:lnTo>
                    <a:pt x="1502" y="2040"/>
                  </a:lnTo>
                  <a:lnTo>
                    <a:pt x="1513" y="2040"/>
                  </a:lnTo>
                  <a:lnTo>
                    <a:pt x="1524" y="2037"/>
                  </a:lnTo>
                  <a:lnTo>
                    <a:pt x="1535" y="2036"/>
                  </a:lnTo>
                  <a:lnTo>
                    <a:pt x="1546" y="2034"/>
                  </a:lnTo>
                  <a:lnTo>
                    <a:pt x="1557" y="2034"/>
                  </a:lnTo>
                  <a:lnTo>
                    <a:pt x="1568" y="2031"/>
                  </a:lnTo>
                  <a:lnTo>
                    <a:pt x="1579" y="2029"/>
                  </a:lnTo>
                  <a:lnTo>
                    <a:pt x="1590" y="2026"/>
                  </a:lnTo>
                  <a:lnTo>
                    <a:pt x="1601" y="2026"/>
                  </a:lnTo>
                  <a:lnTo>
                    <a:pt x="1612" y="2023"/>
                  </a:lnTo>
                  <a:lnTo>
                    <a:pt x="1623" y="2022"/>
                  </a:lnTo>
                  <a:lnTo>
                    <a:pt x="1634" y="2020"/>
                  </a:lnTo>
                  <a:lnTo>
                    <a:pt x="1645" y="2019"/>
                  </a:lnTo>
                  <a:lnTo>
                    <a:pt x="1654" y="2017"/>
                  </a:lnTo>
                  <a:lnTo>
                    <a:pt x="1665" y="2015"/>
                  </a:lnTo>
                  <a:lnTo>
                    <a:pt x="1675" y="2014"/>
                  </a:lnTo>
                  <a:lnTo>
                    <a:pt x="1686" y="2012"/>
                  </a:lnTo>
                  <a:lnTo>
                    <a:pt x="1695" y="2009"/>
                  </a:lnTo>
                  <a:lnTo>
                    <a:pt x="1704" y="2009"/>
                  </a:lnTo>
                  <a:lnTo>
                    <a:pt x="1714" y="2008"/>
                  </a:lnTo>
                  <a:lnTo>
                    <a:pt x="1725" y="2006"/>
                  </a:lnTo>
                  <a:lnTo>
                    <a:pt x="1733" y="2004"/>
                  </a:lnTo>
                  <a:lnTo>
                    <a:pt x="1741" y="2004"/>
                  </a:lnTo>
                  <a:lnTo>
                    <a:pt x="1748" y="2003"/>
                  </a:lnTo>
                  <a:lnTo>
                    <a:pt x="1758" y="2001"/>
                  </a:lnTo>
                  <a:lnTo>
                    <a:pt x="1764" y="2000"/>
                  </a:lnTo>
                  <a:lnTo>
                    <a:pt x="1772" y="2000"/>
                  </a:lnTo>
                  <a:lnTo>
                    <a:pt x="1778" y="1998"/>
                  </a:lnTo>
                  <a:lnTo>
                    <a:pt x="1785" y="1998"/>
                  </a:lnTo>
                  <a:lnTo>
                    <a:pt x="1789" y="1998"/>
                  </a:lnTo>
                  <a:lnTo>
                    <a:pt x="1795" y="1997"/>
                  </a:lnTo>
                  <a:lnTo>
                    <a:pt x="1800" y="1997"/>
                  </a:lnTo>
                  <a:lnTo>
                    <a:pt x="1805" y="1997"/>
                  </a:lnTo>
                  <a:lnTo>
                    <a:pt x="1811" y="1997"/>
                  </a:lnTo>
                  <a:lnTo>
                    <a:pt x="1817" y="1997"/>
                  </a:lnTo>
                  <a:lnTo>
                    <a:pt x="1821" y="1997"/>
                  </a:lnTo>
                  <a:lnTo>
                    <a:pt x="1825" y="1997"/>
                  </a:lnTo>
                  <a:lnTo>
                    <a:pt x="1830" y="1997"/>
                  </a:lnTo>
                  <a:lnTo>
                    <a:pt x="1838" y="1998"/>
                  </a:lnTo>
                  <a:lnTo>
                    <a:pt x="1839" y="1998"/>
                  </a:lnTo>
                  <a:lnTo>
                    <a:pt x="1844" y="1998"/>
                  </a:lnTo>
                  <a:lnTo>
                    <a:pt x="1847" y="1998"/>
                  </a:lnTo>
                  <a:lnTo>
                    <a:pt x="1852" y="1998"/>
                  </a:lnTo>
                  <a:lnTo>
                    <a:pt x="1855" y="1998"/>
                  </a:lnTo>
                  <a:lnTo>
                    <a:pt x="1860" y="2000"/>
                  </a:lnTo>
                  <a:lnTo>
                    <a:pt x="1863" y="2000"/>
                  </a:lnTo>
                  <a:lnTo>
                    <a:pt x="1868" y="2000"/>
                  </a:lnTo>
                  <a:lnTo>
                    <a:pt x="1872" y="2000"/>
                  </a:lnTo>
                  <a:lnTo>
                    <a:pt x="1877" y="2000"/>
                  </a:lnTo>
                  <a:lnTo>
                    <a:pt x="1882" y="2000"/>
                  </a:lnTo>
                  <a:lnTo>
                    <a:pt x="1887" y="2001"/>
                  </a:lnTo>
                  <a:lnTo>
                    <a:pt x="1891" y="2001"/>
                  </a:lnTo>
                  <a:lnTo>
                    <a:pt x="1896" y="2001"/>
                  </a:lnTo>
                  <a:lnTo>
                    <a:pt x="1901" y="2001"/>
                  </a:lnTo>
                  <a:lnTo>
                    <a:pt x="1905" y="2001"/>
                  </a:lnTo>
                  <a:lnTo>
                    <a:pt x="1910" y="2001"/>
                  </a:lnTo>
                  <a:lnTo>
                    <a:pt x="1916" y="2001"/>
                  </a:lnTo>
                  <a:lnTo>
                    <a:pt x="1921" y="2001"/>
                  </a:lnTo>
                  <a:lnTo>
                    <a:pt x="1927" y="2003"/>
                  </a:lnTo>
                  <a:lnTo>
                    <a:pt x="1932" y="2003"/>
                  </a:lnTo>
                  <a:lnTo>
                    <a:pt x="1937" y="2003"/>
                  </a:lnTo>
                  <a:lnTo>
                    <a:pt x="1943" y="2003"/>
                  </a:lnTo>
                  <a:lnTo>
                    <a:pt x="1948" y="2004"/>
                  </a:lnTo>
                  <a:lnTo>
                    <a:pt x="1953" y="2004"/>
                  </a:lnTo>
                  <a:lnTo>
                    <a:pt x="1957" y="2004"/>
                  </a:lnTo>
                  <a:lnTo>
                    <a:pt x="1962" y="2004"/>
                  </a:lnTo>
                  <a:lnTo>
                    <a:pt x="1967" y="2004"/>
                  </a:lnTo>
                  <a:lnTo>
                    <a:pt x="1973" y="2004"/>
                  </a:lnTo>
                  <a:lnTo>
                    <a:pt x="1978" y="2004"/>
                  </a:lnTo>
                  <a:lnTo>
                    <a:pt x="1982" y="2004"/>
                  </a:lnTo>
                  <a:lnTo>
                    <a:pt x="1987" y="2004"/>
                  </a:lnTo>
                  <a:lnTo>
                    <a:pt x="1992" y="2003"/>
                  </a:lnTo>
                  <a:lnTo>
                    <a:pt x="1995" y="2003"/>
                  </a:lnTo>
                  <a:lnTo>
                    <a:pt x="2000" y="2003"/>
                  </a:lnTo>
                  <a:lnTo>
                    <a:pt x="2004" y="2003"/>
                  </a:lnTo>
                  <a:lnTo>
                    <a:pt x="2009" y="2003"/>
                  </a:lnTo>
                  <a:lnTo>
                    <a:pt x="2014" y="2003"/>
                  </a:lnTo>
                  <a:lnTo>
                    <a:pt x="2019" y="2003"/>
                  </a:lnTo>
                  <a:lnTo>
                    <a:pt x="2022" y="2003"/>
                  </a:lnTo>
                  <a:lnTo>
                    <a:pt x="2028" y="2001"/>
                  </a:lnTo>
                  <a:lnTo>
                    <a:pt x="2036" y="2001"/>
                  </a:lnTo>
                  <a:lnTo>
                    <a:pt x="2041" y="2000"/>
                  </a:lnTo>
                  <a:lnTo>
                    <a:pt x="2047" y="2000"/>
                  </a:lnTo>
                  <a:lnTo>
                    <a:pt x="2050" y="1998"/>
                  </a:lnTo>
                  <a:lnTo>
                    <a:pt x="2055" y="1997"/>
                  </a:lnTo>
                  <a:lnTo>
                    <a:pt x="2056" y="1995"/>
                  </a:lnTo>
                  <a:lnTo>
                    <a:pt x="2058" y="1993"/>
                  </a:lnTo>
                  <a:lnTo>
                    <a:pt x="2059" y="1989"/>
                  </a:lnTo>
                  <a:lnTo>
                    <a:pt x="2061" y="1986"/>
                  </a:lnTo>
                  <a:lnTo>
                    <a:pt x="2061" y="1979"/>
                  </a:lnTo>
                  <a:lnTo>
                    <a:pt x="2061" y="1975"/>
                  </a:lnTo>
                  <a:lnTo>
                    <a:pt x="2061" y="1970"/>
                  </a:lnTo>
                  <a:lnTo>
                    <a:pt x="2061" y="1965"/>
                  </a:lnTo>
                  <a:lnTo>
                    <a:pt x="2061" y="1959"/>
                  </a:lnTo>
                  <a:lnTo>
                    <a:pt x="2061" y="1954"/>
                  </a:lnTo>
                  <a:lnTo>
                    <a:pt x="2061" y="1949"/>
                  </a:lnTo>
                  <a:lnTo>
                    <a:pt x="2059" y="1945"/>
                  </a:lnTo>
                  <a:lnTo>
                    <a:pt x="2059" y="1940"/>
                  </a:lnTo>
                  <a:lnTo>
                    <a:pt x="2059" y="1937"/>
                  </a:lnTo>
                  <a:lnTo>
                    <a:pt x="2058" y="1932"/>
                  </a:lnTo>
                  <a:lnTo>
                    <a:pt x="2058" y="1931"/>
                  </a:lnTo>
                  <a:lnTo>
                    <a:pt x="2058" y="1929"/>
                  </a:lnTo>
                  <a:lnTo>
                    <a:pt x="2061" y="1927"/>
                  </a:lnTo>
                  <a:lnTo>
                    <a:pt x="2063" y="1923"/>
                  </a:lnTo>
                  <a:lnTo>
                    <a:pt x="2067" y="1916"/>
                  </a:lnTo>
                  <a:lnTo>
                    <a:pt x="2072" y="1910"/>
                  </a:lnTo>
                  <a:lnTo>
                    <a:pt x="2077" y="1902"/>
                  </a:lnTo>
                  <a:lnTo>
                    <a:pt x="2078" y="1898"/>
                  </a:lnTo>
                  <a:lnTo>
                    <a:pt x="2081" y="1895"/>
                  </a:lnTo>
                  <a:lnTo>
                    <a:pt x="2085" y="1890"/>
                  </a:lnTo>
                  <a:lnTo>
                    <a:pt x="2088" y="1885"/>
                  </a:lnTo>
                  <a:lnTo>
                    <a:pt x="2091" y="1880"/>
                  </a:lnTo>
                  <a:lnTo>
                    <a:pt x="2092" y="1876"/>
                  </a:lnTo>
                  <a:lnTo>
                    <a:pt x="2096" y="1871"/>
                  </a:lnTo>
                  <a:lnTo>
                    <a:pt x="2099" y="1866"/>
                  </a:lnTo>
                  <a:lnTo>
                    <a:pt x="2100" y="1862"/>
                  </a:lnTo>
                  <a:lnTo>
                    <a:pt x="2103" y="1857"/>
                  </a:lnTo>
                  <a:lnTo>
                    <a:pt x="2105" y="1852"/>
                  </a:lnTo>
                  <a:lnTo>
                    <a:pt x="2108" y="1849"/>
                  </a:lnTo>
                  <a:lnTo>
                    <a:pt x="2110" y="1844"/>
                  </a:lnTo>
                  <a:lnTo>
                    <a:pt x="2111" y="1840"/>
                  </a:lnTo>
                  <a:lnTo>
                    <a:pt x="2113" y="1836"/>
                  </a:lnTo>
                  <a:lnTo>
                    <a:pt x="2114" y="1833"/>
                  </a:lnTo>
                  <a:lnTo>
                    <a:pt x="2116" y="1825"/>
                  </a:lnTo>
                  <a:lnTo>
                    <a:pt x="2118" y="1822"/>
                  </a:lnTo>
                  <a:lnTo>
                    <a:pt x="2118" y="1818"/>
                  </a:lnTo>
                  <a:lnTo>
                    <a:pt x="2116" y="1813"/>
                  </a:lnTo>
                  <a:lnTo>
                    <a:pt x="2114" y="1807"/>
                  </a:lnTo>
                  <a:lnTo>
                    <a:pt x="2113" y="1800"/>
                  </a:lnTo>
                  <a:lnTo>
                    <a:pt x="2110" y="1797"/>
                  </a:lnTo>
                  <a:lnTo>
                    <a:pt x="2108" y="1793"/>
                  </a:lnTo>
                  <a:lnTo>
                    <a:pt x="2107" y="1788"/>
                  </a:lnTo>
                  <a:lnTo>
                    <a:pt x="2107" y="1785"/>
                  </a:lnTo>
                  <a:lnTo>
                    <a:pt x="2103" y="1778"/>
                  </a:lnTo>
                  <a:lnTo>
                    <a:pt x="2102" y="1774"/>
                  </a:lnTo>
                  <a:lnTo>
                    <a:pt x="2099" y="1769"/>
                  </a:lnTo>
                  <a:lnTo>
                    <a:pt x="2097" y="1764"/>
                  </a:lnTo>
                  <a:lnTo>
                    <a:pt x="2094" y="1758"/>
                  </a:lnTo>
                  <a:lnTo>
                    <a:pt x="2092" y="1752"/>
                  </a:lnTo>
                  <a:lnTo>
                    <a:pt x="2089" y="1747"/>
                  </a:lnTo>
                  <a:lnTo>
                    <a:pt x="2086" y="1741"/>
                  </a:lnTo>
                  <a:lnTo>
                    <a:pt x="2085" y="1734"/>
                  </a:lnTo>
                  <a:lnTo>
                    <a:pt x="2081" y="1728"/>
                  </a:lnTo>
                  <a:lnTo>
                    <a:pt x="2078" y="1722"/>
                  </a:lnTo>
                  <a:lnTo>
                    <a:pt x="2077" y="1716"/>
                  </a:lnTo>
                  <a:lnTo>
                    <a:pt x="2072" y="1708"/>
                  </a:lnTo>
                  <a:lnTo>
                    <a:pt x="2069" y="1702"/>
                  </a:lnTo>
                  <a:lnTo>
                    <a:pt x="2066" y="1694"/>
                  </a:lnTo>
                  <a:lnTo>
                    <a:pt x="2063" y="1687"/>
                  </a:lnTo>
                  <a:lnTo>
                    <a:pt x="2059" y="1680"/>
                  </a:lnTo>
                  <a:lnTo>
                    <a:pt x="2056" y="1673"/>
                  </a:lnTo>
                  <a:lnTo>
                    <a:pt x="2053" y="1665"/>
                  </a:lnTo>
                  <a:lnTo>
                    <a:pt x="2050" y="1659"/>
                  </a:lnTo>
                  <a:lnTo>
                    <a:pt x="2047" y="1651"/>
                  </a:lnTo>
                  <a:lnTo>
                    <a:pt x="2042" y="1645"/>
                  </a:lnTo>
                  <a:lnTo>
                    <a:pt x="2039" y="1637"/>
                  </a:lnTo>
                  <a:lnTo>
                    <a:pt x="2036" y="1631"/>
                  </a:lnTo>
                  <a:lnTo>
                    <a:pt x="2033" y="1623"/>
                  </a:lnTo>
                  <a:lnTo>
                    <a:pt x="2028" y="1617"/>
                  </a:lnTo>
                  <a:lnTo>
                    <a:pt x="2025" y="1609"/>
                  </a:lnTo>
                  <a:lnTo>
                    <a:pt x="2022" y="1603"/>
                  </a:lnTo>
                  <a:lnTo>
                    <a:pt x="2019" y="1596"/>
                  </a:lnTo>
                  <a:lnTo>
                    <a:pt x="2015" y="1589"/>
                  </a:lnTo>
                  <a:lnTo>
                    <a:pt x="2011" y="1581"/>
                  </a:lnTo>
                  <a:lnTo>
                    <a:pt x="2008" y="1574"/>
                  </a:lnTo>
                  <a:lnTo>
                    <a:pt x="2004" y="1568"/>
                  </a:lnTo>
                  <a:lnTo>
                    <a:pt x="2001" y="1562"/>
                  </a:lnTo>
                  <a:lnTo>
                    <a:pt x="1998" y="1556"/>
                  </a:lnTo>
                  <a:lnTo>
                    <a:pt x="1995" y="1551"/>
                  </a:lnTo>
                  <a:lnTo>
                    <a:pt x="1990" y="1543"/>
                  </a:lnTo>
                  <a:lnTo>
                    <a:pt x="1989" y="1537"/>
                  </a:lnTo>
                  <a:lnTo>
                    <a:pt x="1984" y="1532"/>
                  </a:lnTo>
                  <a:lnTo>
                    <a:pt x="1981" y="1527"/>
                  </a:lnTo>
                  <a:lnTo>
                    <a:pt x="1978" y="1521"/>
                  </a:lnTo>
                  <a:lnTo>
                    <a:pt x="1975" y="1516"/>
                  </a:lnTo>
                  <a:lnTo>
                    <a:pt x="1971" y="1512"/>
                  </a:lnTo>
                  <a:lnTo>
                    <a:pt x="1970" y="1507"/>
                  </a:lnTo>
                  <a:lnTo>
                    <a:pt x="1967" y="1502"/>
                  </a:lnTo>
                  <a:lnTo>
                    <a:pt x="1964" y="1499"/>
                  </a:lnTo>
                  <a:lnTo>
                    <a:pt x="1960" y="1494"/>
                  </a:lnTo>
                  <a:lnTo>
                    <a:pt x="1959" y="1491"/>
                  </a:lnTo>
                  <a:lnTo>
                    <a:pt x="1954" y="1485"/>
                  </a:lnTo>
                  <a:lnTo>
                    <a:pt x="1951" y="1480"/>
                  </a:lnTo>
                  <a:lnTo>
                    <a:pt x="1946" y="1476"/>
                  </a:lnTo>
                  <a:lnTo>
                    <a:pt x="1942" y="1471"/>
                  </a:lnTo>
                  <a:lnTo>
                    <a:pt x="1937" y="1468"/>
                  </a:lnTo>
                  <a:lnTo>
                    <a:pt x="1934" y="1465"/>
                  </a:lnTo>
                  <a:lnTo>
                    <a:pt x="1927" y="1458"/>
                  </a:lnTo>
                  <a:lnTo>
                    <a:pt x="1921" y="1454"/>
                  </a:lnTo>
                  <a:lnTo>
                    <a:pt x="1913" y="1450"/>
                  </a:lnTo>
                  <a:lnTo>
                    <a:pt x="1910" y="1447"/>
                  </a:lnTo>
                  <a:lnTo>
                    <a:pt x="1905" y="1446"/>
                  </a:lnTo>
                  <a:lnTo>
                    <a:pt x="1901" y="1446"/>
                  </a:lnTo>
                  <a:lnTo>
                    <a:pt x="1898" y="1446"/>
                  </a:lnTo>
                  <a:lnTo>
                    <a:pt x="1894" y="1446"/>
                  </a:lnTo>
                  <a:lnTo>
                    <a:pt x="1891" y="1446"/>
                  </a:lnTo>
                  <a:lnTo>
                    <a:pt x="1890" y="1446"/>
                  </a:lnTo>
                  <a:lnTo>
                    <a:pt x="1887" y="1447"/>
                  </a:lnTo>
                  <a:lnTo>
                    <a:pt x="1887" y="1449"/>
                  </a:lnTo>
                  <a:lnTo>
                    <a:pt x="1887" y="1447"/>
                  </a:lnTo>
                  <a:lnTo>
                    <a:pt x="1887" y="1446"/>
                  </a:lnTo>
                  <a:lnTo>
                    <a:pt x="1887" y="1443"/>
                  </a:lnTo>
                  <a:lnTo>
                    <a:pt x="1890" y="1439"/>
                  </a:lnTo>
                  <a:lnTo>
                    <a:pt x="1890" y="1433"/>
                  </a:lnTo>
                  <a:lnTo>
                    <a:pt x="1891" y="1427"/>
                  </a:lnTo>
                  <a:lnTo>
                    <a:pt x="1891" y="1424"/>
                  </a:lnTo>
                  <a:lnTo>
                    <a:pt x="1893" y="1421"/>
                  </a:lnTo>
                  <a:lnTo>
                    <a:pt x="1893" y="1416"/>
                  </a:lnTo>
                  <a:lnTo>
                    <a:pt x="1894" y="1413"/>
                  </a:lnTo>
                  <a:lnTo>
                    <a:pt x="1894" y="1408"/>
                  </a:lnTo>
                  <a:lnTo>
                    <a:pt x="1896" y="1403"/>
                  </a:lnTo>
                  <a:lnTo>
                    <a:pt x="1896" y="1399"/>
                  </a:lnTo>
                  <a:lnTo>
                    <a:pt x="1896" y="1394"/>
                  </a:lnTo>
                  <a:lnTo>
                    <a:pt x="1896" y="1388"/>
                  </a:lnTo>
                  <a:lnTo>
                    <a:pt x="1898" y="1383"/>
                  </a:lnTo>
                  <a:lnTo>
                    <a:pt x="1898" y="1378"/>
                  </a:lnTo>
                  <a:lnTo>
                    <a:pt x="1898" y="1374"/>
                  </a:lnTo>
                  <a:lnTo>
                    <a:pt x="1898" y="1367"/>
                  </a:lnTo>
                  <a:lnTo>
                    <a:pt x="1896" y="1363"/>
                  </a:lnTo>
                  <a:lnTo>
                    <a:pt x="1896" y="1356"/>
                  </a:lnTo>
                  <a:lnTo>
                    <a:pt x="1896" y="1350"/>
                  </a:lnTo>
                  <a:lnTo>
                    <a:pt x="1894" y="1345"/>
                  </a:lnTo>
                  <a:lnTo>
                    <a:pt x="1893" y="1339"/>
                  </a:lnTo>
                  <a:lnTo>
                    <a:pt x="1893" y="1333"/>
                  </a:lnTo>
                  <a:lnTo>
                    <a:pt x="1891" y="1328"/>
                  </a:lnTo>
                  <a:lnTo>
                    <a:pt x="1891" y="1325"/>
                  </a:lnTo>
                  <a:lnTo>
                    <a:pt x="1890" y="1320"/>
                  </a:lnTo>
                  <a:lnTo>
                    <a:pt x="1888" y="1317"/>
                  </a:lnTo>
                  <a:lnTo>
                    <a:pt x="1888" y="1314"/>
                  </a:lnTo>
                  <a:lnTo>
                    <a:pt x="1885" y="1309"/>
                  </a:lnTo>
                  <a:lnTo>
                    <a:pt x="1883" y="1304"/>
                  </a:lnTo>
                  <a:lnTo>
                    <a:pt x="1883" y="1301"/>
                  </a:lnTo>
                  <a:lnTo>
                    <a:pt x="1882" y="1297"/>
                  </a:lnTo>
                  <a:lnTo>
                    <a:pt x="1879" y="1292"/>
                  </a:lnTo>
                  <a:lnTo>
                    <a:pt x="1876" y="1287"/>
                  </a:lnTo>
                  <a:lnTo>
                    <a:pt x="1874" y="1283"/>
                  </a:lnTo>
                  <a:lnTo>
                    <a:pt x="1872" y="1278"/>
                  </a:lnTo>
                  <a:lnTo>
                    <a:pt x="1869" y="1273"/>
                  </a:lnTo>
                  <a:lnTo>
                    <a:pt x="1868" y="1267"/>
                  </a:lnTo>
                  <a:lnTo>
                    <a:pt x="1865" y="1262"/>
                  </a:lnTo>
                  <a:lnTo>
                    <a:pt x="1861" y="1257"/>
                  </a:lnTo>
                  <a:lnTo>
                    <a:pt x="1858" y="1251"/>
                  </a:lnTo>
                  <a:lnTo>
                    <a:pt x="1855" y="1246"/>
                  </a:lnTo>
                  <a:lnTo>
                    <a:pt x="1854" y="1240"/>
                  </a:lnTo>
                  <a:lnTo>
                    <a:pt x="1850" y="1234"/>
                  </a:lnTo>
                  <a:lnTo>
                    <a:pt x="1847" y="1229"/>
                  </a:lnTo>
                  <a:lnTo>
                    <a:pt x="1844" y="1223"/>
                  </a:lnTo>
                  <a:lnTo>
                    <a:pt x="1841" y="1218"/>
                  </a:lnTo>
                  <a:lnTo>
                    <a:pt x="1838" y="1212"/>
                  </a:lnTo>
                  <a:lnTo>
                    <a:pt x="1835" y="1206"/>
                  </a:lnTo>
                  <a:lnTo>
                    <a:pt x="1832" y="1199"/>
                  </a:lnTo>
                  <a:lnTo>
                    <a:pt x="1827" y="1195"/>
                  </a:lnTo>
                  <a:lnTo>
                    <a:pt x="1825" y="1188"/>
                  </a:lnTo>
                  <a:lnTo>
                    <a:pt x="1821" y="1182"/>
                  </a:lnTo>
                  <a:lnTo>
                    <a:pt x="1817" y="1176"/>
                  </a:lnTo>
                  <a:lnTo>
                    <a:pt x="1814" y="1171"/>
                  </a:lnTo>
                  <a:lnTo>
                    <a:pt x="1811" y="1166"/>
                  </a:lnTo>
                  <a:lnTo>
                    <a:pt x="1808" y="1160"/>
                  </a:lnTo>
                  <a:lnTo>
                    <a:pt x="1805" y="1154"/>
                  </a:lnTo>
                  <a:lnTo>
                    <a:pt x="1802" y="1148"/>
                  </a:lnTo>
                  <a:lnTo>
                    <a:pt x="1799" y="1143"/>
                  </a:lnTo>
                  <a:lnTo>
                    <a:pt x="1795" y="1137"/>
                  </a:lnTo>
                  <a:lnTo>
                    <a:pt x="1792" y="1132"/>
                  </a:lnTo>
                  <a:lnTo>
                    <a:pt x="1788" y="1126"/>
                  </a:lnTo>
                  <a:lnTo>
                    <a:pt x="1786" y="1122"/>
                  </a:lnTo>
                  <a:lnTo>
                    <a:pt x="1781" y="1116"/>
                  </a:lnTo>
                  <a:lnTo>
                    <a:pt x="1780" y="1111"/>
                  </a:lnTo>
                  <a:lnTo>
                    <a:pt x="1775" y="1107"/>
                  </a:lnTo>
                  <a:lnTo>
                    <a:pt x="1774" y="1102"/>
                  </a:lnTo>
                  <a:lnTo>
                    <a:pt x="1770" y="1097"/>
                  </a:lnTo>
                  <a:lnTo>
                    <a:pt x="1767" y="1093"/>
                  </a:lnTo>
                  <a:lnTo>
                    <a:pt x="1766" y="1089"/>
                  </a:lnTo>
                  <a:lnTo>
                    <a:pt x="1764" y="1085"/>
                  </a:lnTo>
                  <a:lnTo>
                    <a:pt x="1761" y="1082"/>
                  </a:lnTo>
                  <a:lnTo>
                    <a:pt x="1758" y="1077"/>
                  </a:lnTo>
                  <a:lnTo>
                    <a:pt x="1756" y="1074"/>
                  </a:lnTo>
                  <a:lnTo>
                    <a:pt x="1755" y="1071"/>
                  </a:lnTo>
                  <a:lnTo>
                    <a:pt x="1750" y="1064"/>
                  </a:lnTo>
                  <a:lnTo>
                    <a:pt x="1748" y="1060"/>
                  </a:lnTo>
                  <a:lnTo>
                    <a:pt x="1745" y="1055"/>
                  </a:lnTo>
                  <a:lnTo>
                    <a:pt x="1744" y="1053"/>
                  </a:lnTo>
                  <a:lnTo>
                    <a:pt x="1742" y="1052"/>
                  </a:lnTo>
                  <a:lnTo>
                    <a:pt x="1742" y="1050"/>
                  </a:lnTo>
                  <a:lnTo>
                    <a:pt x="1742" y="1047"/>
                  </a:lnTo>
                  <a:lnTo>
                    <a:pt x="1744" y="1044"/>
                  </a:lnTo>
                  <a:lnTo>
                    <a:pt x="1745" y="1039"/>
                  </a:lnTo>
                  <a:lnTo>
                    <a:pt x="1747" y="1031"/>
                  </a:lnTo>
                  <a:lnTo>
                    <a:pt x="1750" y="1024"/>
                  </a:lnTo>
                  <a:lnTo>
                    <a:pt x="1750" y="1019"/>
                  </a:lnTo>
                  <a:lnTo>
                    <a:pt x="1752" y="1016"/>
                  </a:lnTo>
                  <a:lnTo>
                    <a:pt x="1753" y="1009"/>
                  </a:lnTo>
                  <a:lnTo>
                    <a:pt x="1755" y="1006"/>
                  </a:lnTo>
                  <a:lnTo>
                    <a:pt x="1756" y="1000"/>
                  </a:lnTo>
                  <a:lnTo>
                    <a:pt x="1758" y="994"/>
                  </a:lnTo>
                  <a:lnTo>
                    <a:pt x="1758" y="989"/>
                  </a:lnTo>
                  <a:lnTo>
                    <a:pt x="1761" y="983"/>
                  </a:lnTo>
                  <a:lnTo>
                    <a:pt x="1763" y="976"/>
                  </a:lnTo>
                  <a:lnTo>
                    <a:pt x="1764" y="970"/>
                  </a:lnTo>
                  <a:lnTo>
                    <a:pt x="1766" y="964"/>
                  </a:lnTo>
                  <a:lnTo>
                    <a:pt x="1767" y="958"/>
                  </a:lnTo>
                  <a:lnTo>
                    <a:pt x="1769" y="951"/>
                  </a:lnTo>
                  <a:lnTo>
                    <a:pt x="1772" y="944"/>
                  </a:lnTo>
                  <a:lnTo>
                    <a:pt x="1774" y="937"/>
                  </a:lnTo>
                  <a:lnTo>
                    <a:pt x="1775" y="929"/>
                  </a:lnTo>
                  <a:lnTo>
                    <a:pt x="1778" y="922"/>
                  </a:lnTo>
                  <a:lnTo>
                    <a:pt x="1780" y="915"/>
                  </a:lnTo>
                  <a:lnTo>
                    <a:pt x="1781" y="907"/>
                  </a:lnTo>
                  <a:lnTo>
                    <a:pt x="1785" y="901"/>
                  </a:lnTo>
                  <a:lnTo>
                    <a:pt x="1785" y="896"/>
                  </a:lnTo>
                  <a:lnTo>
                    <a:pt x="1786" y="892"/>
                  </a:lnTo>
                  <a:lnTo>
                    <a:pt x="1786" y="889"/>
                  </a:lnTo>
                  <a:lnTo>
                    <a:pt x="1788" y="884"/>
                  </a:lnTo>
                  <a:lnTo>
                    <a:pt x="1788" y="881"/>
                  </a:lnTo>
                  <a:lnTo>
                    <a:pt x="1789" y="876"/>
                  </a:lnTo>
                  <a:lnTo>
                    <a:pt x="1789" y="873"/>
                  </a:lnTo>
                  <a:lnTo>
                    <a:pt x="1791" y="868"/>
                  </a:lnTo>
                  <a:lnTo>
                    <a:pt x="1791" y="865"/>
                  </a:lnTo>
                  <a:lnTo>
                    <a:pt x="1792" y="860"/>
                  </a:lnTo>
                  <a:lnTo>
                    <a:pt x="1792" y="856"/>
                  </a:lnTo>
                  <a:lnTo>
                    <a:pt x="1794" y="853"/>
                  </a:lnTo>
                  <a:lnTo>
                    <a:pt x="1794" y="845"/>
                  </a:lnTo>
                  <a:lnTo>
                    <a:pt x="1795" y="837"/>
                  </a:lnTo>
                  <a:lnTo>
                    <a:pt x="1795" y="834"/>
                  </a:lnTo>
                  <a:lnTo>
                    <a:pt x="1795" y="829"/>
                  </a:lnTo>
                  <a:lnTo>
                    <a:pt x="1795" y="824"/>
                  </a:lnTo>
                  <a:lnTo>
                    <a:pt x="1795" y="821"/>
                  </a:lnTo>
                  <a:lnTo>
                    <a:pt x="1797" y="813"/>
                  </a:lnTo>
                  <a:lnTo>
                    <a:pt x="1797" y="805"/>
                  </a:lnTo>
                  <a:lnTo>
                    <a:pt x="1797" y="798"/>
                  </a:lnTo>
                  <a:lnTo>
                    <a:pt x="1799" y="791"/>
                  </a:lnTo>
                  <a:lnTo>
                    <a:pt x="1799" y="785"/>
                  </a:lnTo>
                  <a:lnTo>
                    <a:pt x="1800" y="779"/>
                  </a:lnTo>
                  <a:lnTo>
                    <a:pt x="1800" y="771"/>
                  </a:lnTo>
                  <a:lnTo>
                    <a:pt x="1800" y="765"/>
                  </a:lnTo>
                  <a:lnTo>
                    <a:pt x="1800" y="758"/>
                  </a:lnTo>
                  <a:lnTo>
                    <a:pt x="1800" y="754"/>
                  </a:lnTo>
                  <a:lnTo>
                    <a:pt x="1800" y="746"/>
                  </a:lnTo>
                  <a:lnTo>
                    <a:pt x="1800" y="741"/>
                  </a:lnTo>
                  <a:lnTo>
                    <a:pt x="1800" y="736"/>
                  </a:lnTo>
                  <a:lnTo>
                    <a:pt x="1800" y="732"/>
                  </a:lnTo>
                  <a:lnTo>
                    <a:pt x="1800" y="727"/>
                  </a:lnTo>
                  <a:lnTo>
                    <a:pt x="1800" y="724"/>
                  </a:lnTo>
                  <a:lnTo>
                    <a:pt x="1800" y="719"/>
                  </a:lnTo>
                  <a:lnTo>
                    <a:pt x="1802" y="716"/>
                  </a:lnTo>
                  <a:lnTo>
                    <a:pt x="1802" y="710"/>
                  </a:lnTo>
                  <a:lnTo>
                    <a:pt x="1803" y="707"/>
                  </a:lnTo>
                  <a:lnTo>
                    <a:pt x="1803" y="702"/>
                  </a:lnTo>
                  <a:lnTo>
                    <a:pt x="1805" y="699"/>
                  </a:lnTo>
                  <a:lnTo>
                    <a:pt x="1806" y="692"/>
                  </a:lnTo>
                  <a:lnTo>
                    <a:pt x="1810" y="686"/>
                  </a:lnTo>
                  <a:lnTo>
                    <a:pt x="1810" y="681"/>
                  </a:lnTo>
                  <a:lnTo>
                    <a:pt x="1810" y="677"/>
                  </a:lnTo>
                  <a:lnTo>
                    <a:pt x="1811" y="674"/>
                  </a:lnTo>
                  <a:lnTo>
                    <a:pt x="1813" y="669"/>
                  </a:lnTo>
                  <a:lnTo>
                    <a:pt x="1813" y="666"/>
                  </a:lnTo>
                  <a:lnTo>
                    <a:pt x="1814" y="661"/>
                  </a:lnTo>
                  <a:lnTo>
                    <a:pt x="1814" y="656"/>
                  </a:lnTo>
                  <a:lnTo>
                    <a:pt x="1816" y="653"/>
                  </a:lnTo>
                  <a:lnTo>
                    <a:pt x="1816" y="649"/>
                  </a:lnTo>
                  <a:lnTo>
                    <a:pt x="1816" y="644"/>
                  </a:lnTo>
                  <a:lnTo>
                    <a:pt x="1816" y="639"/>
                  </a:lnTo>
                  <a:lnTo>
                    <a:pt x="1816" y="636"/>
                  </a:lnTo>
                  <a:lnTo>
                    <a:pt x="1814" y="631"/>
                  </a:lnTo>
                  <a:lnTo>
                    <a:pt x="1814" y="627"/>
                  </a:lnTo>
                  <a:lnTo>
                    <a:pt x="1813" y="623"/>
                  </a:lnTo>
                  <a:lnTo>
                    <a:pt x="1813" y="619"/>
                  </a:lnTo>
                  <a:lnTo>
                    <a:pt x="1810" y="616"/>
                  </a:lnTo>
                  <a:lnTo>
                    <a:pt x="1808" y="611"/>
                  </a:lnTo>
                  <a:lnTo>
                    <a:pt x="1805" y="608"/>
                  </a:lnTo>
                  <a:lnTo>
                    <a:pt x="1803" y="605"/>
                  </a:lnTo>
                  <a:lnTo>
                    <a:pt x="1800" y="601"/>
                  </a:lnTo>
                  <a:lnTo>
                    <a:pt x="1795" y="598"/>
                  </a:lnTo>
                  <a:lnTo>
                    <a:pt x="1792" y="595"/>
                  </a:lnTo>
                  <a:lnTo>
                    <a:pt x="1788" y="594"/>
                  </a:lnTo>
                  <a:lnTo>
                    <a:pt x="1783" y="590"/>
                  </a:lnTo>
                  <a:lnTo>
                    <a:pt x="1778" y="587"/>
                  </a:lnTo>
                  <a:lnTo>
                    <a:pt x="1774" y="586"/>
                  </a:lnTo>
                  <a:lnTo>
                    <a:pt x="1769" y="584"/>
                  </a:lnTo>
                  <a:lnTo>
                    <a:pt x="1764" y="581"/>
                  </a:lnTo>
                  <a:lnTo>
                    <a:pt x="1761" y="581"/>
                  </a:lnTo>
                  <a:lnTo>
                    <a:pt x="1758" y="579"/>
                  </a:lnTo>
                  <a:lnTo>
                    <a:pt x="1755" y="579"/>
                  </a:lnTo>
                  <a:lnTo>
                    <a:pt x="1747" y="578"/>
                  </a:lnTo>
                  <a:lnTo>
                    <a:pt x="1741" y="578"/>
                  </a:lnTo>
                  <a:lnTo>
                    <a:pt x="1734" y="578"/>
                  </a:lnTo>
                  <a:lnTo>
                    <a:pt x="1730" y="579"/>
                  </a:lnTo>
                  <a:lnTo>
                    <a:pt x="1723" y="579"/>
                  </a:lnTo>
                  <a:lnTo>
                    <a:pt x="1719" y="581"/>
                  </a:lnTo>
                  <a:lnTo>
                    <a:pt x="1714" y="584"/>
                  </a:lnTo>
                  <a:lnTo>
                    <a:pt x="1711" y="586"/>
                  </a:lnTo>
                  <a:lnTo>
                    <a:pt x="1706" y="587"/>
                  </a:lnTo>
                  <a:lnTo>
                    <a:pt x="1701" y="590"/>
                  </a:lnTo>
                  <a:lnTo>
                    <a:pt x="1698" y="594"/>
                  </a:lnTo>
                  <a:lnTo>
                    <a:pt x="1695" y="597"/>
                  </a:lnTo>
                  <a:lnTo>
                    <a:pt x="1690" y="601"/>
                  </a:lnTo>
                  <a:lnTo>
                    <a:pt x="1687" y="606"/>
                  </a:lnTo>
                  <a:lnTo>
                    <a:pt x="1684" y="609"/>
                  </a:lnTo>
                  <a:lnTo>
                    <a:pt x="1682" y="614"/>
                  </a:lnTo>
                  <a:lnTo>
                    <a:pt x="1681" y="617"/>
                  </a:lnTo>
                  <a:lnTo>
                    <a:pt x="1679" y="623"/>
                  </a:lnTo>
                  <a:lnTo>
                    <a:pt x="1676" y="627"/>
                  </a:lnTo>
                  <a:lnTo>
                    <a:pt x="1675" y="633"/>
                  </a:lnTo>
                  <a:lnTo>
                    <a:pt x="1673" y="638"/>
                  </a:lnTo>
                  <a:lnTo>
                    <a:pt x="1670" y="642"/>
                  </a:lnTo>
                  <a:lnTo>
                    <a:pt x="1668" y="647"/>
                  </a:lnTo>
                  <a:lnTo>
                    <a:pt x="1667" y="653"/>
                  </a:lnTo>
                  <a:lnTo>
                    <a:pt x="1664" y="659"/>
                  </a:lnTo>
                  <a:lnTo>
                    <a:pt x="1662" y="666"/>
                  </a:lnTo>
                  <a:lnTo>
                    <a:pt x="1660" y="670"/>
                  </a:lnTo>
                  <a:lnTo>
                    <a:pt x="1659" y="677"/>
                  </a:lnTo>
                  <a:lnTo>
                    <a:pt x="1656" y="681"/>
                  </a:lnTo>
                  <a:lnTo>
                    <a:pt x="1654" y="686"/>
                  </a:lnTo>
                  <a:lnTo>
                    <a:pt x="1653" y="691"/>
                  </a:lnTo>
                  <a:lnTo>
                    <a:pt x="1653" y="696"/>
                  </a:lnTo>
                  <a:lnTo>
                    <a:pt x="1651" y="700"/>
                  </a:lnTo>
                  <a:lnTo>
                    <a:pt x="1649" y="705"/>
                  </a:lnTo>
                  <a:lnTo>
                    <a:pt x="1648" y="708"/>
                  </a:lnTo>
                  <a:lnTo>
                    <a:pt x="1646" y="713"/>
                  </a:lnTo>
                  <a:lnTo>
                    <a:pt x="1646" y="716"/>
                  </a:lnTo>
                  <a:lnTo>
                    <a:pt x="1646" y="719"/>
                  </a:lnTo>
                  <a:lnTo>
                    <a:pt x="1645" y="722"/>
                  </a:lnTo>
                  <a:lnTo>
                    <a:pt x="1645" y="724"/>
                  </a:lnTo>
                  <a:lnTo>
                    <a:pt x="1602" y="730"/>
                  </a:lnTo>
                  <a:lnTo>
                    <a:pt x="1560" y="707"/>
                  </a:lnTo>
                  <a:lnTo>
                    <a:pt x="1560" y="705"/>
                  </a:lnTo>
                  <a:lnTo>
                    <a:pt x="1558" y="703"/>
                  </a:lnTo>
                  <a:lnTo>
                    <a:pt x="1558" y="700"/>
                  </a:lnTo>
                  <a:lnTo>
                    <a:pt x="1557" y="697"/>
                  </a:lnTo>
                  <a:lnTo>
                    <a:pt x="1555" y="692"/>
                  </a:lnTo>
                  <a:lnTo>
                    <a:pt x="1554" y="688"/>
                  </a:lnTo>
                  <a:lnTo>
                    <a:pt x="1552" y="683"/>
                  </a:lnTo>
                  <a:lnTo>
                    <a:pt x="1549" y="677"/>
                  </a:lnTo>
                  <a:lnTo>
                    <a:pt x="1546" y="670"/>
                  </a:lnTo>
                  <a:lnTo>
                    <a:pt x="1543" y="664"/>
                  </a:lnTo>
                  <a:lnTo>
                    <a:pt x="1539" y="658"/>
                  </a:lnTo>
                  <a:lnTo>
                    <a:pt x="1536" y="652"/>
                  </a:lnTo>
                  <a:lnTo>
                    <a:pt x="1533" y="645"/>
                  </a:lnTo>
                  <a:lnTo>
                    <a:pt x="1528" y="639"/>
                  </a:lnTo>
                  <a:lnTo>
                    <a:pt x="1524" y="634"/>
                  </a:lnTo>
                  <a:lnTo>
                    <a:pt x="1519" y="630"/>
                  </a:lnTo>
                  <a:lnTo>
                    <a:pt x="1514" y="625"/>
                  </a:lnTo>
                  <a:lnTo>
                    <a:pt x="1508" y="622"/>
                  </a:lnTo>
                  <a:lnTo>
                    <a:pt x="1502" y="619"/>
                  </a:lnTo>
                  <a:lnTo>
                    <a:pt x="1495" y="617"/>
                  </a:lnTo>
                  <a:lnTo>
                    <a:pt x="1489" y="616"/>
                  </a:lnTo>
                  <a:lnTo>
                    <a:pt x="1481" y="616"/>
                  </a:lnTo>
                  <a:lnTo>
                    <a:pt x="1473" y="616"/>
                  </a:lnTo>
                  <a:lnTo>
                    <a:pt x="1467" y="617"/>
                  </a:lnTo>
                  <a:lnTo>
                    <a:pt x="1462" y="617"/>
                  </a:lnTo>
                  <a:lnTo>
                    <a:pt x="1459" y="617"/>
                  </a:lnTo>
                  <a:lnTo>
                    <a:pt x="1455" y="617"/>
                  </a:lnTo>
                  <a:lnTo>
                    <a:pt x="1451" y="620"/>
                  </a:lnTo>
                  <a:lnTo>
                    <a:pt x="1447" y="620"/>
                  </a:lnTo>
                  <a:lnTo>
                    <a:pt x="1442" y="623"/>
                  </a:lnTo>
                  <a:lnTo>
                    <a:pt x="1437" y="625"/>
                  </a:lnTo>
                  <a:lnTo>
                    <a:pt x="1434" y="627"/>
                  </a:lnTo>
                  <a:lnTo>
                    <a:pt x="1431" y="628"/>
                  </a:lnTo>
                  <a:lnTo>
                    <a:pt x="1426" y="631"/>
                  </a:lnTo>
                  <a:lnTo>
                    <a:pt x="1422" y="633"/>
                  </a:lnTo>
                  <a:lnTo>
                    <a:pt x="1417" y="636"/>
                  </a:lnTo>
                  <a:lnTo>
                    <a:pt x="1414" y="638"/>
                  </a:lnTo>
                  <a:lnTo>
                    <a:pt x="1409" y="641"/>
                  </a:lnTo>
                  <a:lnTo>
                    <a:pt x="1404" y="644"/>
                  </a:lnTo>
                  <a:lnTo>
                    <a:pt x="1401" y="649"/>
                  </a:lnTo>
                  <a:lnTo>
                    <a:pt x="1400" y="645"/>
                  </a:lnTo>
                  <a:lnTo>
                    <a:pt x="1400" y="639"/>
                  </a:lnTo>
                  <a:lnTo>
                    <a:pt x="1398" y="634"/>
                  </a:lnTo>
                  <a:lnTo>
                    <a:pt x="1396" y="630"/>
                  </a:lnTo>
                  <a:lnTo>
                    <a:pt x="1396" y="625"/>
                  </a:lnTo>
                  <a:lnTo>
                    <a:pt x="1395" y="619"/>
                  </a:lnTo>
                  <a:lnTo>
                    <a:pt x="1393" y="611"/>
                  </a:lnTo>
                  <a:lnTo>
                    <a:pt x="1392" y="605"/>
                  </a:lnTo>
                  <a:lnTo>
                    <a:pt x="1390" y="597"/>
                  </a:lnTo>
                  <a:lnTo>
                    <a:pt x="1387" y="589"/>
                  </a:lnTo>
                  <a:lnTo>
                    <a:pt x="1385" y="586"/>
                  </a:lnTo>
                  <a:lnTo>
                    <a:pt x="1385" y="581"/>
                  </a:lnTo>
                  <a:lnTo>
                    <a:pt x="1384" y="576"/>
                  </a:lnTo>
                  <a:lnTo>
                    <a:pt x="1382" y="573"/>
                  </a:lnTo>
                  <a:lnTo>
                    <a:pt x="1379" y="568"/>
                  </a:lnTo>
                  <a:lnTo>
                    <a:pt x="1378" y="565"/>
                  </a:lnTo>
                  <a:lnTo>
                    <a:pt x="1378" y="561"/>
                  </a:lnTo>
                  <a:lnTo>
                    <a:pt x="1376" y="557"/>
                  </a:lnTo>
                  <a:lnTo>
                    <a:pt x="1376" y="556"/>
                  </a:lnTo>
                  <a:lnTo>
                    <a:pt x="1376" y="553"/>
                  </a:lnTo>
                  <a:lnTo>
                    <a:pt x="1376" y="550"/>
                  </a:lnTo>
                  <a:lnTo>
                    <a:pt x="1378" y="543"/>
                  </a:lnTo>
                  <a:lnTo>
                    <a:pt x="1378" y="540"/>
                  </a:lnTo>
                  <a:lnTo>
                    <a:pt x="1379" y="536"/>
                  </a:lnTo>
                  <a:lnTo>
                    <a:pt x="1379" y="532"/>
                  </a:lnTo>
                  <a:lnTo>
                    <a:pt x="1381" y="528"/>
                  </a:lnTo>
                  <a:lnTo>
                    <a:pt x="1381" y="523"/>
                  </a:lnTo>
                  <a:lnTo>
                    <a:pt x="1382" y="520"/>
                  </a:lnTo>
                  <a:lnTo>
                    <a:pt x="1384" y="515"/>
                  </a:lnTo>
                  <a:lnTo>
                    <a:pt x="1385" y="510"/>
                  </a:lnTo>
                  <a:lnTo>
                    <a:pt x="1385" y="506"/>
                  </a:lnTo>
                  <a:lnTo>
                    <a:pt x="1385" y="499"/>
                  </a:lnTo>
                  <a:lnTo>
                    <a:pt x="1385" y="495"/>
                  </a:lnTo>
                  <a:lnTo>
                    <a:pt x="1385" y="490"/>
                  </a:lnTo>
                  <a:lnTo>
                    <a:pt x="1385" y="484"/>
                  </a:lnTo>
                  <a:lnTo>
                    <a:pt x="1387" y="479"/>
                  </a:lnTo>
                  <a:lnTo>
                    <a:pt x="1387" y="474"/>
                  </a:lnTo>
                  <a:lnTo>
                    <a:pt x="1389" y="470"/>
                  </a:lnTo>
                  <a:lnTo>
                    <a:pt x="1389" y="463"/>
                  </a:lnTo>
                  <a:lnTo>
                    <a:pt x="1389" y="459"/>
                  </a:lnTo>
                  <a:lnTo>
                    <a:pt x="1389" y="454"/>
                  </a:lnTo>
                  <a:lnTo>
                    <a:pt x="1389" y="449"/>
                  </a:lnTo>
                  <a:lnTo>
                    <a:pt x="1387" y="444"/>
                  </a:lnTo>
                  <a:lnTo>
                    <a:pt x="1387" y="440"/>
                  </a:lnTo>
                  <a:lnTo>
                    <a:pt x="1385" y="435"/>
                  </a:lnTo>
                  <a:lnTo>
                    <a:pt x="1385" y="432"/>
                  </a:lnTo>
                  <a:lnTo>
                    <a:pt x="1384" y="427"/>
                  </a:lnTo>
                  <a:lnTo>
                    <a:pt x="1382" y="423"/>
                  </a:lnTo>
                  <a:lnTo>
                    <a:pt x="1381" y="418"/>
                  </a:lnTo>
                  <a:lnTo>
                    <a:pt x="1379" y="415"/>
                  </a:lnTo>
                  <a:lnTo>
                    <a:pt x="1374" y="407"/>
                  </a:lnTo>
                  <a:lnTo>
                    <a:pt x="1370" y="401"/>
                  </a:lnTo>
                  <a:lnTo>
                    <a:pt x="1363" y="394"/>
                  </a:lnTo>
                  <a:lnTo>
                    <a:pt x="1357" y="390"/>
                  </a:lnTo>
                  <a:lnTo>
                    <a:pt x="1351" y="385"/>
                  </a:lnTo>
                  <a:lnTo>
                    <a:pt x="1345" y="382"/>
                  </a:lnTo>
                  <a:lnTo>
                    <a:pt x="1337" y="377"/>
                  </a:lnTo>
                  <a:lnTo>
                    <a:pt x="1330" y="374"/>
                  </a:lnTo>
                  <a:lnTo>
                    <a:pt x="1326" y="371"/>
                  </a:lnTo>
                  <a:lnTo>
                    <a:pt x="1321" y="369"/>
                  </a:lnTo>
                  <a:lnTo>
                    <a:pt x="1316" y="368"/>
                  </a:lnTo>
                  <a:lnTo>
                    <a:pt x="1313" y="366"/>
                  </a:lnTo>
                  <a:lnTo>
                    <a:pt x="1310" y="366"/>
                  </a:lnTo>
                  <a:lnTo>
                    <a:pt x="1307" y="342"/>
                  </a:lnTo>
                  <a:lnTo>
                    <a:pt x="1308" y="341"/>
                  </a:lnTo>
                  <a:lnTo>
                    <a:pt x="1312" y="341"/>
                  </a:lnTo>
                  <a:lnTo>
                    <a:pt x="1318" y="339"/>
                  </a:lnTo>
                  <a:lnTo>
                    <a:pt x="1326" y="339"/>
                  </a:lnTo>
                  <a:lnTo>
                    <a:pt x="1332" y="336"/>
                  </a:lnTo>
                  <a:lnTo>
                    <a:pt x="1338" y="335"/>
                  </a:lnTo>
                  <a:lnTo>
                    <a:pt x="1341" y="332"/>
                  </a:lnTo>
                  <a:lnTo>
                    <a:pt x="1345" y="327"/>
                  </a:lnTo>
                  <a:lnTo>
                    <a:pt x="1345" y="321"/>
                  </a:lnTo>
                  <a:lnTo>
                    <a:pt x="1341" y="313"/>
                  </a:lnTo>
                  <a:lnTo>
                    <a:pt x="1340" y="308"/>
                  </a:lnTo>
                  <a:lnTo>
                    <a:pt x="1338" y="305"/>
                  </a:lnTo>
                  <a:lnTo>
                    <a:pt x="1335" y="300"/>
                  </a:lnTo>
                  <a:lnTo>
                    <a:pt x="1334" y="297"/>
                  </a:lnTo>
                  <a:lnTo>
                    <a:pt x="1327" y="289"/>
                  </a:lnTo>
                  <a:lnTo>
                    <a:pt x="1324" y="284"/>
                  </a:lnTo>
                  <a:lnTo>
                    <a:pt x="1321" y="280"/>
                  </a:lnTo>
                  <a:lnTo>
                    <a:pt x="1319" y="278"/>
                  </a:lnTo>
                  <a:lnTo>
                    <a:pt x="1323" y="277"/>
                  </a:lnTo>
                  <a:lnTo>
                    <a:pt x="1324" y="272"/>
                  </a:lnTo>
                  <a:lnTo>
                    <a:pt x="1327" y="269"/>
                  </a:lnTo>
                  <a:lnTo>
                    <a:pt x="1329" y="264"/>
                  </a:lnTo>
                  <a:lnTo>
                    <a:pt x="1330" y="259"/>
                  </a:lnTo>
                  <a:lnTo>
                    <a:pt x="1330" y="255"/>
                  </a:lnTo>
                  <a:lnTo>
                    <a:pt x="1330" y="250"/>
                  </a:lnTo>
                  <a:lnTo>
                    <a:pt x="1327" y="245"/>
                  </a:lnTo>
                  <a:lnTo>
                    <a:pt x="1324" y="240"/>
                  </a:lnTo>
                  <a:lnTo>
                    <a:pt x="1319" y="237"/>
                  </a:lnTo>
                  <a:lnTo>
                    <a:pt x="1316" y="234"/>
                  </a:lnTo>
                  <a:lnTo>
                    <a:pt x="1312" y="231"/>
                  </a:lnTo>
                  <a:lnTo>
                    <a:pt x="1308" y="230"/>
                  </a:lnTo>
                  <a:lnTo>
                    <a:pt x="1305" y="228"/>
                  </a:lnTo>
                  <a:lnTo>
                    <a:pt x="1304" y="226"/>
                  </a:lnTo>
                  <a:lnTo>
                    <a:pt x="1304" y="225"/>
                  </a:lnTo>
                  <a:lnTo>
                    <a:pt x="1304" y="220"/>
                  </a:lnTo>
                  <a:lnTo>
                    <a:pt x="1304" y="217"/>
                  </a:lnTo>
                  <a:lnTo>
                    <a:pt x="1304" y="211"/>
                  </a:lnTo>
                  <a:lnTo>
                    <a:pt x="1302" y="204"/>
                  </a:lnTo>
                  <a:lnTo>
                    <a:pt x="1301" y="198"/>
                  </a:lnTo>
                  <a:lnTo>
                    <a:pt x="1301" y="192"/>
                  </a:lnTo>
                  <a:lnTo>
                    <a:pt x="1297" y="184"/>
                  </a:lnTo>
                  <a:lnTo>
                    <a:pt x="1294" y="178"/>
                  </a:lnTo>
                  <a:lnTo>
                    <a:pt x="1290" y="170"/>
                  </a:lnTo>
                  <a:lnTo>
                    <a:pt x="1286" y="165"/>
                  </a:lnTo>
                  <a:lnTo>
                    <a:pt x="1280" y="159"/>
                  </a:lnTo>
                  <a:lnTo>
                    <a:pt x="1277" y="154"/>
                  </a:lnTo>
                  <a:lnTo>
                    <a:pt x="1274" y="151"/>
                  </a:lnTo>
                  <a:lnTo>
                    <a:pt x="1274" y="148"/>
                  </a:lnTo>
                  <a:lnTo>
                    <a:pt x="1272" y="143"/>
                  </a:lnTo>
                  <a:lnTo>
                    <a:pt x="1272" y="138"/>
                  </a:lnTo>
                  <a:lnTo>
                    <a:pt x="1269" y="132"/>
                  </a:lnTo>
                  <a:lnTo>
                    <a:pt x="1266" y="126"/>
                  </a:lnTo>
                  <a:lnTo>
                    <a:pt x="1261" y="120"/>
                  </a:lnTo>
                  <a:lnTo>
                    <a:pt x="1257" y="113"/>
                  </a:lnTo>
                  <a:lnTo>
                    <a:pt x="1252" y="110"/>
                  </a:lnTo>
                  <a:lnTo>
                    <a:pt x="1249" y="106"/>
                  </a:lnTo>
                  <a:lnTo>
                    <a:pt x="1242" y="102"/>
                  </a:lnTo>
                  <a:lnTo>
                    <a:pt x="1236" y="99"/>
                  </a:lnTo>
                  <a:lnTo>
                    <a:pt x="1230" y="95"/>
                  </a:lnTo>
                  <a:lnTo>
                    <a:pt x="1222" y="91"/>
                  </a:lnTo>
                  <a:lnTo>
                    <a:pt x="1214" y="88"/>
                  </a:lnTo>
                  <a:lnTo>
                    <a:pt x="1208" y="85"/>
                  </a:lnTo>
                  <a:lnTo>
                    <a:pt x="1200" y="82"/>
                  </a:lnTo>
                  <a:lnTo>
                    <a:pt x="1194" y="79"/>
                  </a:lnTo>
                  <a:lnTo>
                    <a:pt x="1186" y="76"/>
                  </a:lnTo>
                  <a:lnTo>
                    <a:pt x="1181" y="74"/>
                  </a:lnTo>
                  <a:lnTo>
                    <a:pt x="1176" y="73"/>
                  </a:lnTo>
                  <a:lnTo>
                    <a:pt x="1173" y="71"/>
                  </a:lnTo>
                  <a:lnTo>
                    <a:pt x="1170" y="69"/>
                  </a:lnTo>
                  <a:lnTo>
                    <a:pt x="1172" y="69"/>
                  </a:lnTo>
                  <a:lnTo>
                    <a:pt x="1176" y="68"/>
                  </a:lnTo>
                  <a:lnTo>
                    <a:pt x="1183" y="65"/>
                  </a:lnTo>
                  <a:lnTo>
                    <a:pt x="1189" y="62"/>
                  </a:lnTo>
                  <a:lnTo>
                    <a:pt x="1191" y="58"/>
                  </a:lnTo>
                  <a:lnTo>
                    <a:pt x="1192" y="55"/>
                  </a:lnTo>
                  <a:lnTo>
                    <a:pt x="1194" y="52"/>
                  </a:lnTo>
                  <a:lnTo>
                    <a:pt x="1194" y="47"/>
                  </a:lnTo>
                  <a:lnTo>
                    <a:pt x="1192" y="43"/>
                  </a:lnTo>
                  <a:lnTo>
                    <a:pt x="1191" y="38"/>
                  </a:lnTo>
                  <a:lnTo>
                    <a:pt x="1186" y="33"/>
                  </a:lnTo>
                  <a:lnTo>
                    <a:pt x="1180" y="27"/>
                  </a:lnTo>
                  <a:lnTo>
                    <a:pt x="1176" y="22"/>
                  </a:lnTo>
                  <a:lnTo>
                    <a:pt x="1172" y="21"/>
                  </a:lnTo>
                  <a:lnTo>
                    <a:pt x="1167" y="18"/>
                  </a:lnTo>
                  <a:lnTo>
                    <a:pt x="1164" y="15"/>
                  </a:lnTo>
                  <a:lnTo>
                    <a:pt x="1159" y="13"/>
                  </a:lnTo>
                  <a:lnTo>
                    <a:pt x="1154" y="11"/>
                  </a:lnTo>
                  <a:lnTo>
                    <a:pt x="1151" y="10"/>
                  </a:lnTo>
                  <a:lnTo>
                    <a:pt x="1147" y="8"/>
                  </a:lnTo>
                  <a:lnTo>
                    <a:pt x="1142" y="7"/>
                  </a:lnTo>
                  <a:lnTo>
                    <a:pt x="1139" y="5"/>
                  </a:lnTo>
                  <a:lnTo>
                    <a:pt x="1134" y="4"/>
                  </a:lnTo>
                  <a:lnTo>
                    <a:pt x="1129" y="4"/>
                  </a:lnTo>
                  <a:lnTo>
                    <a:pt x="1125" y="2"/>
                  </a:lnTo>
                  <a:lnTo>
                    <a:pt x="1120" y="2"/>
                  </a:lnTo>
                  <a:lnTo>
                    <a:pt x="1117" y="2"/>
                  </a:lnTo>
                  <a:lnTo>
                    <a:pt x="1112" y="2"/>
                  </a:lnTo>
                  <a:lnTo>
                    <a:pt x="1107" y="0"/>
                  </a:lnTo>
                  <a:lnTo>
                    <a:pt x="1103" y="0"/>
                  </a:lnTo>
                  <a:lnTo>
                    <a:pt x="1096" y="0"/>
                  </a:lnTo>
                  <a:lnTo>
                    <a:pt x="1093" y="0"/>
                  </a:lnTo>
                  <a:lnTo>
                    <a:pt x="1087" y="0"/>
                  </a:lnTo>
                  <a:lnTo>
                    <a:pt x="1084" y="0"/>
                  </a:lnTo>
                  <a:lnTo>
                    <a:pt x="1079" y="0"/>
                  </a:lnTo>
                  <a:lnTo>
                    <a:pt x="1074" y="2"/>
                  </a:lnTo>
                  <a:lnTo>
                    <a:pt x="1070" y="2"/>
                  </a:lnTo>
                  <a:lnTo>
                    <a:pt x="1065" y="2"/>
                  </a:lnTo>
                  <a:lnTo>
                    <a:pt x="1060" y="2"/>
                  </a:lnTo>
                  <a:lnTo>
                    <a:pt x="1057" y="2"/>
                  </a:lnTo>
                  <a:lnTo>
                    <a:pt x="1052" y="2"/>
                  </a:lnTo>
                  <a:lnTo>
                    <a:pt x="1048" y="4"/>
                  </a:lnTo>
                  <a:lnTo>
                    <a:pt x="1043" y="4"/>
                  </a:lnTo>
                  <a:lnTo>
                    <a:pt x="1040" y="4"/>
                  </a:lnTo>
                  <a:lnTo>
                    <a:pt x="1035" y="4"/>
                  </a:lnTo>
                  <a:lnTo>
                    <a:pt x="1030" y="4"/>
                  </a:lnTo>
                  <a:lnTo>
                    <a:pt x="1026" y="5"/>
                  </a:lnTo>
                  <a:lnTo>
                    <a:pt x="1019" y="7"/>
                  </a:lnTo>
                  <a:lnTo>
                    <a:pt x="1015" y="8"/>
                  </a:lnTo>
                  <a:lnTo>
                    <a:pt x="1008" y="10"/>
                  </a:lnTo>
                  <a:lnTo>
                    <a:pt x="1004" y="11"/>
                  </a:lnTo>
                  <a:lnTo>
                    <a:pt x="999" y="15"/>
                  </a:lnTo>
                  <a:lnTo>
                    <a:pt x="991" y="16"/>
                  </a:lnTo>
                  <a:lnTo>
                    <a:pt x="986" y="19"/>
                  </a:lnTo>
                  <a:lnTo>
                    <a:pt x="980" y="22"/>
                  </a:lnTo>
                  <a:lnTo>
                    <a:pt x="974" y="25"/>
                  </a:lnTo>
                  <a:lnTo>
                    <a:pt x="968" y="29"/>
                  </a:lnTo>
                  <a:lnTo>
                    <a:pt x="961" y="33"/>
                  </a:lnTo>
                  <a:lnTo>
                    <a:pt x="955" y="36"/>
                  </a:lnTo>
                  <a:lnTo>
                    <a:pt x="950" y="40"/>
                  </a:lnTo>
                  <a:lnTo>
                    <a:pt x="944" y="43"/>
                  </a:lnTo>
                  <a:lnTo>
                    <a:pt x="939" y="46"/>
                  </a:lnTo>
                  <a:lnTo>
                    <a:pt x="933" y="49"/>
                  </a:lnTo>
                  <a:lnTo>
                    <a:pt x="928" y="52"/>
                  </a:lnTo>
                  <a:lnTo>
                    <a:pt x="924" y="55"/>
                  </a:lnTo>
                  <a:lnTo>
                    <a:pt x="919" y="58"/>
                  </a:lnTo>
                  <a:lnTo>
                    <a:pt x="914" y="62"/>
                  </a:lnTo>
                  <a:lnTo>
                    <a:pt x="911" y="65"/>
                  </a:lnTo>
                  <a:lnTo>
                    <a:pt x="906" y="66"/>
                  </a:lnTo>
                  <a:lnTo>
                    <a:pt x="903" y="68"/>
                  </a:lnTo>
                  <a:lnTo>
                    <a:pt x="900" y="71"/>
                  </a:lnTo>
                  <a:lnTo>
                    <a:pt x="898" y="73"/>
                  </a:lnTo>
                  <a:lnTo>
                    <a:pt x="895" y="76"/>
                  </a:lnTo>
                  <a:lnTo>
                    <a:pt x="894" y="76"/>
                  </a:lnTo>
                  <a:lnTo>
                    <a:pt x="894" y="74"/>
                  </a:lnTo>
                  <a:lnTo>
                    <a:pt x="894" y="68"/>
                  </a:lnTo>
                  <a:lnTo>
                    <a:pt x="892" y="65"/>
                  </a:lnTo>
                  <a:lnTo>
                    <a:pt x="891" y="60"/>
                  </a:lnTo>
                  <a:lnTo>
                    <a:pt x="889" y="55"/>
                  </a:lnTo>
                  <a:lnTo>
                    <a:pt x="887" y="52"/>
                  </a:lnTo>
                  <a:lnTo>
                    <a:pt x="884" y="47"/>
                  </a:lnTo>
                  <a:lnTo>
                    <a:pt x="880" y="44"/>
                  </a:lnTo>
                  <a:lnTo>
                    <a:pt x="876" y="40"/>
                  </a:lnTo>
                  <a:lnTo>
                    <a:pt x="872" y="38"/>
                  </a:lnTo>
                  <a:lnTo>
                    <a:pt x="865" y="35"/>
                  </a:lnTo>
                  <a:lnTo>
                    <a:pt x="859" y="33"/>
                  </a:lnTo>
                  <a:lnTo>
                    <a:pt x="854" y="33"/>
                  </a:lnTo>
                  <a:lnTo>
                    <a:pt x="850" y="33"/>
                  </a:lnTo>
                  <a:lnTo>
                    <a:pt x="847" y="33"/>
                  </a:lnTo>
                  <a:lnTo>
                    <a:pt x="842" y="35"/>
                  </a:lnTo>
                  <a:lnTo>
                    <a:pt x="836" y="35"/>
                  </a:lnTo>
                  <a:lnTo>
                    <a:pt x="831" y="36"/>
                  </a:lnTo>
                  <a:lnTo>
                    <a:pt x="826" y="38"/>
                  </a:lnTo>
                  <a:lnTo>
                    <a:pt x="823" y="40"/>
                  </a:lnTo>
                  <a:lnTo>
                    <a:pt x="818" y="43"/>
                  </a:lnTo>
                  <a:lnTo>
                    <a:pt x="814" y="44"/>
                  </a:lnTo>
                  <a:lnTo>
                    <a:pt x="810" y="47"/>
                  </a:lnTo>
                  <a:lnTo>
                    <a:pt x="807" y="52"/>
                  </a:lnTo>
                  <a:lnTo>
                    <a:pt x="801" y="58"/>
                  </a:lnTo>
                  <a:lnTo>
                    <a:pt x="795" y="66"/>
                  </a:lnTo>
                  <a:lnTo>
                    <a:pt x="792" y="69"/>
                  </a:lnTo>
                  <a:lnTo>
                    <a:pt x="790" y="74"/>
                  </a:lnTo>
                  <a:lnTo>
                    <a:pt x="788" y="77"/>
                  </a:lnTo>
                  <a:lnTo>
                    <a:pt x="787" y="82"/>
                  </a:lnTo>
                  <a:lnTo>
                    <a:pt x="782" y="88"/>
                  </a:lnTo>
                  <a:lnTo>
                    <a:pt x="779" y="95"/>
                  </a:lnTo>
                  <a:lnTo>
                    <a:pt x="776" y="101"/>
                  </a:lnTo>
                  <a:lnTo>
                    <a:pt x="776" y="107"/>
                  </a:lnTo>
                  <a:lnTo>
                    <a:pt x="774" y="110"/>
                  </a:lnTo>
                  <a:lnTo>
                    <a:pt x="774" y="113"/>
                  </a:lnTo>
                  <a:lnTo>
                    <a:pt x="774" y="115"/>
                  </a:lnTo>
                  <a:lnTo>
                    <a:pt x="774" y="112"/>
                  </a:lnTo>
                  <a:lnTo>
                    <a:pt x="773" y="109"/>
                  </a:lnTo>
                  <a:lnTo>
                    <a:pt x="770" y="106"/>
                  </a:lnTo>
                  <a:lnTo>
                    <a:pt x="766" y="102"/>
                  </a:lnTo>
                  <a:lnTo>
                    <a:pt x="762" y="98"/>
                  </a:lnTo>
                  <a:lnTo>
                    <a:pt x="759" y="93"/>
                  </a:lnTo>
                  <a:lnTo>
                    <a:pt x="752" y="88"/>
                  </a:lnTo>
                  <a:lnTo>
                    <a:pt x="749" y="84"/>
                  </a:lnTo>
                  <a:lnTo>
                    <a:pt x="743" y="77"/>
                  </a:lnTo>
                  <a:lnTo>
                    <a:pt x="738" y="74"/>
                  </a:lnTo>
                  <a:lnTo>
                    <a:pt x="732" y="68"/>
                  </a:lnTo>
                  <a:lnTo>
                    <a:pt x="727" y="66"/>
                  </a:lnTo>
                  <a:lnTo>
                    <a:pt x="722" y="62"/>
                  </a:lnTo>
                  <a:lnTo>
                    <a:pt x="718" y="60"/>
                  </a:lnTo>
                  <a:lnTo>
                    <a:pt x="715" y="58"/>
                  </a:lnTo>
                  <a:lnTo>
                    <a:pt x="713" y="60"/>
                  </a:lnTo>
                  <a:lnTo>
                    <a:pt x="708" y="62"/>
                  </a:lnTo>
                  <a:lnTo>
                    <a:pt x="705" y="66"/>
                  </a:lnTo>
                  <a:lnTo>
                    <a:pt x="702" y="71"/>
                  </a:lnTo>
                  <a:lnTo>
                    <a:pt x="702" y="79"/>
                  </a:lnTo>
                  <a:lnTo>
                    <a:pt x="700" y="84"/>
                  </a:lnTo>
                  <a:lnTo>
                    <a:pt x="700" y="90"/>
                  </a:lnTo>
                  <a:lnTo>
                    <a:pt x="700" y="95"/>
                  </a:lnTo>
                  <a:lnTo>
                    <a:pt x="700" y="96"/>
                  </a:lnTo>
                  <a:lnTo>
                    <a:pt x="699" y="96"/>
                  </a:lnTo>
                  <a:lnTo>
                    <a:pt x="697" y="95"/>
                  </a:lnTo>
                  <a:lnTo>
                    <a:pt x="693" y="93"/>
                  </a:lnTo>
                  <a:lnTo>
                    <a:pt x="689" y="93"/>
                  </a:lnTo>
                  <a:lnTo>
                    <a:pt x="685" y="93"/>
                  </a:lnTo>
                  <a:lnTo>
                    <a:pt x="680" y="93"/>
                  </a:lnTo>
                  <a:lnTo>
                    <a:pt x="677" y="95"/>
                  </a:lnTo>
                  <a:lnTo>
                    <a:pt x="672" y="99"/>
                  </a:lnTo>
                  <a:lnTo>
                    <a:pt x="671" y="102"/>
                  </a:lnTo>
                  <a:lnTo>
                    <a:pt x="667" y="107"/>
                  </a:lnTo>
                  <a:lnTo>
                    <a:pt x="666" y="112"/>
                  </a:lnTo>
                  <a:lnTo>
                    <a:pt x="666" y="117"/>
                  </a:lnTo>
                  <a:lnTo>
                    <a:pt x="666" y="120"/>
                  </a:lnTo>
                  <a:lnTo>
                    <a:pt x="666" y="123"/>
                  </a:lnTo>
                  <a:lnTo>
                    <a:pt x="666" y="126"/>
                  </a:lnTo>
                  <a:lnTo>
                    <a:pt x="666" y="127"/>
                  </a:lnTo>
                  <a:lnTo>
                    <a:pt x="664" y="126"/>
                  </a:lnTo>
                  <a:lnTo>
                    <a:pt x="658" y="121"/>
                  </a:lnTo>
                  <a:lnTo>
                    <a:pt x="655" y="120"/>
                  </a:lnTo>
                  <a:lnTo>
                    <a:pt x="650" y="118"/>
                  </a:lnTo>
                  <a:lnTo>
                    <a:pt x="645" y="115"/>
                  </a:lnTo>
                  <a:lnTo>
                    <a:pt x="641" y="113"/>
                  </a:lnTo>
                  <a:lnTo>
                    <a:pt x="636" y="112"/>
                  </a:lnTo>
                  <a:lnTo>
                    <a:pt x="631" y="109"/>
                  </a:lnTo>
                  <a:lnTo>
                    <a:pt x="625" y="107"/>
                  </a:lnTo>
                  <a:lnTo>
                    <a:pt x="620" y="106"/>
                  </a:lnTo>
                  <a:lnTo>
                    <a:pt x="616" y="106"/>
                  </a:lnTo>
                  <a:lnTo>
                    <a:pt x="612" y="106"/>
                  </a:lnTo>
                  <a:lnTo>
                    <a:pt x="608" y="106"/>
                  </a:lnTo>
                  <a:lnTo>
                    <a:pt x="605" y="107"/>
                  </a:lnTo>
                  <a:lnTo>
                    <a:pt x="600" y="110"/>
                  </a:lnTo>
                  <a:lnTo>
                    <a:pt x="597" y="115"/>
                  </a:lnTo>
                  <a:lnTo>
                    <a:pt x="595" y="121"/>
                  </a:lnTo>
                  <a:lnTo>
                    <a:pt x="595" y="129"/>
                  </a:lnTo>
                  <a:lnTo>
                    <a:pt x="595" y="135"/>
                  </a:lnTo>
                  <a:lnTo>
                    <a:pt x="595" y="140"/>
                  </a:lnTo>
                  <a:lnTo>
                    <a:pt x="597" y="143"/>
                  </a:lnTo>
                  <a:lnTo>
                    <a:pt x="597" y="145"/>
                  </a:lnTo>
                  <a:lnTo>
                    <a:pt x="595" y="145"/>
                  </a:lnTo>
                  <a:lnTo>
                    <a:pt x="592" y="143"/>
                  </a:lnTo>
                  <a:lnTo>
                    <a:pt x="586" y="142"/>
                  </a:lnTo>
                  <a:lnTo>
                    <a:pt x="581" y="142"/>
                  </a:lnTo>
                  <a:lnTo>
                    <a:pt x="573" y="140"/>
                  </a:lnTo>
                  <a:lnTo>
                    <a:pt x="565" y="142"/>
                  </a:lnTo>
                  <a:lnTo>
                    <a:pt x="559" y="142"/>
                  </a:lnTo>
                  <a:lnTo>
                    <a:pt x="553" y="145"/>
                  </a:lnTo>
                  <a:lnTo>
                    <a:pt x="546" y="149"/>
                  </a:lnTo>
                  <a:lnTo>
                    <a:pt x="543" y="154"/>
                  </a:lnTo>
                  <a:lnTo>
                    <a:pt x="542" y="160"/>
                  </a:lnTo>
                  <a:lnTo>
                    <a:pt x="542" y="167"/>
                  </a:lnTo>
                  <a:lnTo>
                    <a:pt x="542" y="170"/>
                  </a:lnTo>
                  <a:lnTo>
                    <a:pt x="542" y="175"/>
                  </a:lnTo>
                  <a:lnTo>
                    <a:pt x="543" y="178"/>
                  </a:lnTo>
                  <a:lnTo>
                    <a:pt x="543" y="179"/>
                  </a:lnTo>
                  <a:lnTo>
                    <a:pt x="542" y="179"/>
                  </a:lnTo>
                  <a:lnTo>
                    <a:pt x="537" y="178"/>
                  </a:lnTo>
                  <a:lnTo>
                    <a:pt x="532" y="176"/>
                  </a:lnTo>
                  <a:lnTo>
                    <a:pt x="526" y="176"/>
                  </a:lnTo>
                  <a:lnTo>
                    <a:pt x="520" y="175"/>
                  </a:lnTo>
                  <a:lnTo>
                    <a:pt x="513" y="176"/>
                  </a:lnTo>
                  <a:lnTo>
                    <a:pt x="507" y="178"/>
                  </a:lnTo>
                  <a:lnTo>
                    <a:pt x="504" y="182"/>
                  </a:lnTo>
                  <a:lnTo>
                    <a:pt x="501" y="184"/>
                  </a:lnTo>
                  <a:lnTo>
                    <a:pt x="499" y="189"/>
                  </a:lnTo>
                  <a:lnTo>
                    <a:pt x="498" y="192"/>
                  </a:lnTo>
                  <a:lnTo>
                    <a:pt x="496" y="197"/>
                  </a:lnTo>
                  <a:lnTo>
                    <a:pt x="493" y="200"/>
                  </a:lnTo>
                  <a:lnTo>
                    <a:pt x="491" y="206"/>
                  </a:lnTo>
                  <a:lnTo>
                    <a:pt x="491" y="211"/>
                  </a:lnTo>
                  <a:lnTo>
                    <a:pt x="490" y="217"/>
                  </a:lnTo>
                  <a:lnTo>
                    <a:pt x="488" y="222"/>
                  </a:lnTo>
                  <a:lnTo>
                    <a:pt x="487" y="226"/>
                  </a:lnTo>
                  <a:lnTo>
                    <a:pt x="485" y="231"/>
                  </a:lnTo>
                  <a:lnTo>
                    <a:pt x="485" y="234"/>
                  </a:lnTo>
                  <a:lnTo>
                    <a:pt x="485" y="240"/>
                  </a:lnTo>
                  <a:lnTo>
                    <a:pt x="485" y="242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031"/>
            <p:cNvSpPr>
              <a:spLocks/>
            </p:cNvSpPr>
            <p:nvPr/>
          </p:nvSpPr>
          <p:spPr bwMode="auto">
            <a:xfrm>
              <a:off x="847" y="838"/>
              <a:ext cx="389" cy="232"/>
            </a:xfrm>
            <a:custGeom>
              <a:avLst/>
              <a:gdLst>
                <a:gd name="T0" fmla="*/ 1 w 778"/>
                <a:gd name="T1" fmla="*/ 18 h 465"/>
                <a:gd name="T2" fmla="*/ 0 w 778"/>
                <a:gd name="T3" fmla="*/ 15 h 465"/>
                <a:gd name="T4" fmla="*/ 5 w 778"/>
                <a:gd name="T5" fmla="*/ 13 h 465"/>
                <a:gd name="T6" fmla="*/ 7 w 778"/>
                <a:gd name="T7" fmla="*/ 11 h 465"/>
                <a:gd name="T8" fmla="*/ 10 w 778"/>
                <a:gd name="T9" fmla="*/ 9 h 465"/>
                <a:gd name="T10" fmla="*/ 11 w 778"/>
                <a:gd name="T11" fmla="*/ 7 h 465"/>
                <a:gd name="T12" fmla="*/ 17 w 778"/>
                <a:gd name="T13" fmla="*/ 10 h 465"/>
                <a:gd name="T14" fmla="*/ 17 w 778"/>
                <a:gd name="T15" fmla="*/ 10 h 465"/>
                <a:gd name="T16" fmla="*/ 15 w 778"/>
                <a:gd name="T17" fmla="*/ 9 h 465"/>
                <a:gd name="T18" fmla="*/ 15 w 778"/>
                <a:gd name="T19" fmla="*/ 8 h 465"/>
                <a:gd name="T20" fmla="*/ 14 w 778"/>
                <a:gd name="T21" fmla="*/ 7 h 465"/>
                <a:gd name="T22" fmla="*/ 14 w 778"/>
                <a:gd name="T23" fmla="*/ 7 h 465"/>
                <a:gd name="T24" fmla="*/ 14 w 778"/>
                <a:gd name="T25" fmla="*/ 6 h 465"/>
                <a:gd name="T26" fmla="*/ 14 w 778"/>
                <a:gd name="T27" fmla="*/ 5 h 465"/>
                <a:gd name="T28" fmla="*/ 17 w 778"/>
                <a:gd name="T29" fmla="*/ 7 h 465"/>
                <a:gd name="T30" fmla="*/ 17 w 778"/>
                <a:gd name="T31" fmla="*/ 6 h 465"/>
                <a:gd name="T32" fmla="*/ 15 w 778"/>
                <a:gd name="T33" fmla="*/ 6 h 465"/>
                <a:gd name="T34" fmla="*/ 15 w 778"/>
                <a:gd name="T35" fmla="*/ 6 h 465"/>
                <a:gd name="T36" fmla="*/ 15 w 778"/>
                <a:gd name="T37" fmla="*/ 5 h 465"/>
                <a:gd name="T38" fmla="*/ 15 w 778"/>
                <a:gd name="T39" fmla="*/ 4 h 465"/>
                <a:gd name="T40" fmla="*/ 15 w 778"/>
                <a:gd name="T41" fmla="*/ 4 h 465"/>
                <a:gd name="T42" fmla="*/ 21 w 778"/>
                <a:gd name="T43" fmla="*/ 7 h 465"/>
                <a:gd name="T44" fmla="*/ 23 w 778"/>
                <a:gd name="T45" fmla="*/ 4 h 465"/>
                <a:gd name="T46" fmla="*/ 30 w 778"/>
                <a:gd name="T47" fmla="*/ 1 h 465"/>
                <a:gd name="T48" fmla="*/ 41 w 778"/>
                <a:gd name="T49" fmla="*/ 0 h 465"/>
                <a:gd name="T50" fmla="*/ 44 w 778"/>
                <a:gd name="T51" fmla="*/ 4 h 465"/>
                <a:gd name="T52" fmla="*/ 44 w 778"/>
                <a:gd name="T53" fmla="*/ 6 h 465"/>
                <a:gd name="T54" fmla="*/ 44 w 778"/>
                <a:gd name="T55" fmla="*/ 6 h 465"/>
                <a:gd name="T56" fmla="*/ 45 w 778"/>
                <a:gd name="T57" fmla="*/ 6 h 465"/>
                <a:gd name="T58" fmla="*/ 45 w 778"/>
                <a:gd name="T59" fmla="*/ 6 h 465"/>
                <a:gd name="T60" fmla="*/ 46 w 778"/>
                <a:gd name="T61" fmla="*/ 6 h 465"/>
                <a:gd name="T62" fmla="*/ 47 w 778"/>
                <a:gd name="T63" fmla="*/ 6 h 465"/>
                <a:gd name="T64" fmla="*/ 47 w 778"/>
                <a:gd name="T65" fmla="*/ 6 h 465"/>
                <a:gd name="T66" fmla="*/ 48 w 778"/>
                <a:gd name="T67" fmla="*/ 7 h 465"/>
                <a:gd name="T68" fmla="*/ 48 w 778"/>
                <a:gd name="T69" fmla="*/ 7 h 465"/>
                <a:gd name="T70" fmla="*/ 49 w 778"/>
                <a:gd name="T71" fmla="*/ 8 h 465"/>
                <a:gd name="T72" fmla="*/ 49 w 778"/>
                <a:gd name="T73" fmla="*/ 8 h 465"/>
                <a:gd name="T74" fmla="*/ 49 w 778"/>
                <a:gd name="T75" fmla="*/ 9 h 465"/>
                <a:gd name="T76" fmla="*/ 33 w 778"/>
                <a:gd name="T77" fmla="*/ 29 h 465"/>
                <a:gd name="T78" fmla="*/ 1 w 778"/>
                <a:gd name="T79" fmla="*/ 20 h 4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78"/>
                <a:gd name="T121" fmla="*/ 0 h 465"/>
                <a:gd name="T122" fmla="*/ 778 w 778"/>
                <a:gd name="T123" fmla="*/ 465 h 46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78" h="465">
                  <a:moveTo>
                    <a:pt x="7" y="333"/>
                  </a:moveTo>
                  <a:lnTo>
                    <a:pt x="3" y="302"/>
                  </a:lnTo>
                  <a:lnTo>
                    <a:pt x="57" y="277"/>
                  </a:lnTo>
                  <a:lnTo>
                    <a:pt x="0" y="247"/>
                  </a:lnTo>
                  <a:lnTo>
                    <a:pt x="33" y="229"/>
                  </a:lnTo>
                  <a:lnTo>
                    <a:pt x="69" y="222"/>
                  </a:lnTo>
                  <a:lnTo>
                    <a:pt x="57" y="196"/>
                  </a:lnTo>
                  <a:lnTo>
                    <a:pt x="113" y="187"/>
                  </a:lnTo>
                  <a:lnTo>
                    <a:pt x="96" y="154"/>
                  </a:lnTo>
                  <a:lnTo>
                    <a:pt x="145" y="156"/>
                  </a:lnTo>
                  <a:lnTo>
                    <a:pt x="187" y="173"/>
                  </a:lnTo>
                  <a:lnTo>
                    <a:pt x="168" y="120"/>
                  </a:lnTo>
                  <a:lnTo>
                    <a:pt x="219" y="142"/>
                  </a:lnTo>
                  <a:lnTo>
                    <a:pt x="261" y="167"/>
                  </a:lnTo>
                  <a:lnTo>
                    <a:pt x="260" y="165"/>
                  </a:lnTo>
                  <a:lnTo>
                    <a:pt x="258" y="160"/>
                  </a:lnTo>
                  <a:lnTo>
                    <a:pt x="253" y="156"/>
                  </a:lnTo>
                  <a:lnTo>
                    <a:pt x="252" y="149"/>
                  </a:lnTo>
                  <a:lnTo>
                    <a:pt x="247" y="143"/>
                  </a:lnTo>
                  <a:lnTo>
                    <a:pt x="244" y="135"/>
                  </a:lnTo>
                  <a:lnTo>
                    <a:pt x="239" y="129"/>
                  </a:lnTo>
                  <a:lnTo>
                    <a:pt x="238" y="123"/>
                  </a:lnTo>
                  <a:lnTo>
                    <a:pt x="234" y="116"/>
                  </a:lnTo>
                  <a:lnTo>
                    <a:pt x="231" y="112"/>
                  </a:lnTo>
                  <a:lnTo>
                    <a:pt x="230" y="105"/>
                  </a:lnTo>
                  <a:lnTo>
                    <a:pt x="228" y="101"/>
                  </a:lnTo>
                  <a:lnTo>
                    <a:pt x="225" y="98"/>
                  </a:lnTo>
                  <a:lnTo>
                    <a:pt x="225" y="94"/>
                  </a:lnTo>
                  <a:lnTo>
                    <a:pt x="225" y="91"/>
                  </a:lnTo>
                  <a:lnTo>
                    <a:pt x="261" y="115"/>
                  </a:lnTo>
                  <a:lnTo>
                    <a:pt x="260" y="113"/>
                  </a:lnTo>
                  <a:lnTo>
                    <a:pt x="258" y="110"/>
                  </a:lnTo>
                  <a:lnTo>
                    <a:pt x="255" y="107"/>
                  </a:lnTo>
                  <a:lnTo>
                    <a:pt x="253" y="102"/>
                  </a:lnTo>
                  <a:lnTo>
                    <a:pt x="252" y="99"/>
                  </a:lnTo>
                  <a:lnTo>
                    <a:pt x="250" y="96"/>
                  </a:lnTo>
                  <a:lnTo>
                    <a:pt x="249" y="91"/>
                  </a:lnTo>
                  <a:lnTo>
                    <a:pt x="249" y="88"/>
                  </a:lnTo>
                  <a:lnTo>
                    <a:pt x="249" y="83"/>
                  </a:lnTo>
                  <a:lnTo>
                    <a:pt x="249" y="79"/>
                  </a:lnTo>
                  <a:lnTo>
                    <a:pt x="249" y="74"/>
                  </a:lnTo>
                  <a:lnTo>
                    <a:pt x="250" y="69"/>
                  </a:lnTo>
                  <a:lnTo>
                    <a:pt x="294" y="118"/>
                  </a:lnTo>
                  <a:lnTo>
                    <a:pt x="329" y="126"/>
                  </a:lnTo>
                  <a:lnTo>
                    <a:pt x="341" y="80"/>
                  </a:lnTo>
                  <a:lnTo>
                    <a:pt x="359" y="68"/>
                  </a:lnTo>
                  <a:lnTo>
                    <a:pt x="387" y="107"/>
                  </a:lnTo>
                  <a:lnTo>
                    <a:pt x="495" y="22"/>
                  </a:lnTo>
                  <a:lnTo>
                    <a:pt x="564" y="3"/>
                  </a:lnTo>
                  <a:lnTo>
                    <a:pt x="654" y="0"/>
                  </a:lnTo>
                  <a:lnTo>
                    <a:pt x="607" y="43"/>
                  </a:lnTo>
                  <a:lnTo>
                    <a:pt x="699" y="68"/>
                  </a:lnTo>
                  <a:lnTo>
                    <a:pt x="737" y="87"/>
                  </a:lnTo>
                  <a:lnTo>
                    <a:pt x="693" y="99"/>
                  </a:lnTo>
                  <a:lnTo>
                    <a:pt x="695" y="99"/>
                  </a:lnTo>
                  <a:lnTo>
                    <a:pt x="701" y="99"/>
                  </a:lnTo>
                  <a:lnTo>
                    <a:pt x="704" y="99"/>
                  </a:lnTo>
                  <a:lnTo>
                    <a:pt x="709" y="101"/>
                  </a:lnTo>
                  <a:lnTo>
                    <a:pt x="714" y="101"/>
                  </a:lnTo>
                  <a:lnTo>
                    <a:pt x="720" y="102"/>
                  </a:lnTo>
                  <a:lnTo>
                    <a:pt x="723" y="104"/>
                  </a:lnTo>
                  <a:lnTo>
                    <a:pt x="729" y="105"/>
                  </a:lnTo>
                  <a:lnTo>
                    <a:pt x="734" y="105"/>
                  </a:lnTo>
                  <a:lnTo>
                    <a:pt x="740" y="107"/>
                  </a:lnTo>
                  <a:lnTo>
                    <a:pt x="745" y="109"/>
                  </a:lnTo>
                  <a:lnTo>
                    <a:pt x="750" y="110"/>
                  </a:lnTo>
                  <a:lnTo>
                    <a:pt x="753" y="112"/>
                  </a:lnTo>
                  <a:lnTo>
                    <a:pt x="758" y="115"/>
                  </a:lnTo>
                  <a:lnTo>
                    <a:pt x="762" y="118"/>
                  </a:lnTo>
                  <a:lnTo>
                    <a:pt x="767" y="123"/>
                  </a:lnTo>
                  <a:lnTo>
                    <a:pt x="770" y="129"/>
                  </a:lnTo>
                  <a:lnTo>
                    <a:pt x="773" y="135"/>
                  </a:lnTo>
                  <a:lnTo>
                    <a:pt x="775" y="138"/>
                  </a:lnTo>
                  <a:lnTo>
                    <a:pt x="776" y="143"/>
                  </a:lnTo>
                  <a:lnTo>
                    <a:pt x="778" y="146"/>
                  </a:lnTo>
                  <a:lnTo>
                    <a:pt x="778" y="148"/>
                  </a:lnTo>
                  <a:lnTo>
                    <a:pt x="778" y="204"/>
                  </a:lnTo>
                  <a:lnTo>
                    <a:pt x="522" y="465"/>
                  </a:lnTo>
                  <a:lnTo>
                    <a:pt x="96" y="433"/>
                  </a:lnTo>
                  <a:lnTo>
                    <a:pt x="7" y="333"/>
                  </a:lnTo>
                  <a:close/>
                </a:path>
              </a:pathLst>
            </a:custGeom>
            <a:solidFill>
              <a:srgbClr val="D9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32"/>
            <p:cNvSpPr>
              <a:spLocks/>
            </p:cNvSpPr>
            <p:nvPr/>
          </p:nvSpPr>
          <p:spPr bwMode="auto">
            <a:xfrm>
              <a:off x="845" y="916"/>
              <a:ext cx="410" cy="180"/>
            </a:xfrm>
            <a:custGeom>
              <a:avLst/>
              <a:gdLst>
                <a:gd name="T0" fmla="*/ 3 w 820"/>
                <a:gd name="T1" fmla="*/ 21 h 360"/>
                <a:gd name="T2" fmla="*/ 3 w 820"/>
                <a:gd name="T3" fmla="*/ 18 h 360"/>
                <a:gd name="T4" fmla="*/ 3 w 820"/>
                <a:gd name="T5" fmla="*/ 15 h 360"/>
                <a:gd name="T6" fmla="*/ 3 w 820"/>
                <a:gd name="T7" fmla="*/ 11 h 360"/>
                <a:gd name="T8" fmla="*/ 3 w 820"/>
                <a:gd name="T9" fmla="*/ 11 h 360"/>
                <a:gd name="T10" fmla="*/ 3 w 820"/>
                <a:gd name="T11" fmla="*/ 12 h 360"/>
                <a:gd name="T12" fmla="*/ 5 w 820"/>
                <a:gd name="T13" fmla="*/ 12 h 360"/>
                <a:gd name="T14" fmla="*/ 5 w 820"/>
                <a:gd name="T15" fmla="*/ 12 h 360"/>
                <a:gd name="T16" fmla="*/ 6 w 820"/>
                <a:gd name="T17" fmla="*/ 12 h 360"/>
                <a:gd name="T18" fmla="*/ 6 w 820"/>
                <a:gd name="T19" fmla="*/ 12 h 360"/>
                <a:gd name="T20" fmla="*/ 6 w 820"/>
                <a:gd name="T21" fmla="*/ 12 h 360"/>
                <a:gd name="T22" fmla="*/ 7 w 820"/>
                <a:gd name="T23" fmla="*/ 12 h 360"/>
                <a:gd name="T24" fmla="*/ 9 w 820"/>
                <a:gd name="T25" fmla="*/ 11 h 360"/>
                <a:gd name="T26" fmla="*/ 10 w 820"/>
                <a:gd name="T27" fmla="*/ 11 h 360"/>
                <a:gd name="T28" fmla="*/ 10 w 820"/>
                <a:gd name="T29" fmla="*/ 11 h 360"/>
                <a:gd name="T30" fmla="*/ 11 w 820"/>
                <a:gd name="T31" fmla="*/ 11 h 360"/>
                <a:gd name="T32" fmla="*/ 10 w 820"/>
                <a:gd name="T33" fmla="*/ 12 h 360"/>
                <a:gd name="T34" fmla="*/ 9 w 820"/>
                <a:gd name="T35" fmla="*/ 14 h 360"/>
                <a:gd name="T36" fmla="*/ 10 w 820"/>
                <a:gd name="T37" fmla="*/ 14 h 360"/>
                <a:gd name="T38" fmla="*/ 10 w 820"/>
                <a:gd name="T39" fmla="*/ 14 h 360"/>
                <a:gd name="T40" fmla="*/ 11 w 820"/>
                <a:gd name="T41" fmla="*/ 13 h 360"/>
                <a:gd name="T42" fmla="*/ 11 w 820"/>
                <a:gd name="T43" fmla="*/ 13 h 360"/>
                <a:gd name="T44" fmla="*/ 12 w 820"/>
                <a:gd name="T45" fmla="*/ 13 h 360"/>
                <a:gd name="T46" fmla="*/ 12 w 820"/>
                <a:gd name="T47" fmla="*/ 15 h 360"/>
                <a:gd name="T48" fmla="*/ 18 w 820"/>
                <a:gd name="T49" fmla="*/ 13 h 360"/>
                <a:gd name="T50" fmla="*/ 24 w 820"/>
                <a:gd name="T51" fmla="*/ 10 h 360"/>
                <a:gd name="T52" fmla="*/ 30 w 820"/>
                <a:gd name="T53" fmla="*/ 7 h 360"/>
                <a:gd name="T54" fmla="*/ 30 w 820"/>
                <a:gd name="T55" fmla="*/ 7 h 360"/>
                <a:gd name="T56" fmla="*/ 29 w 820"/>
                <a:gd name="T57" fmla="*/ 7 h 360"/>
                <a:gd name="T58" fmla="*/ 29 w 820"/>
                <a:gd name="T59" fmla="*/ 7 h 360"/>
                <a:gd name="T60" fmla="*/ 28 w 820"/>
                <a:gd name="T61" fmla="*/ 7 h 360"/>
                <a:gd name="T62" fmla="*/ 27 w 820"/>
                <a:gd name="T63" fmla="*/ 6 h 360"/>
                <a:gd name="T64" fmla="*/ 27 w 820"/>
                <a:gd name="T65" fmla="*/ 6 h 360"/>
                <a:gd name="T66" fmla="*/ 26 w 820"/>
                <a:gd name="T67" fmla="*/ 6 h 360"/>
                <a:gd name="T68" fmla="*/ 26 w 820"/>
                <a:gd name="T69" fmla="*/ 6 h 360"/>
                <a:gd name="T70" fmla="*/ 26 w 820"/>
                <a:gd name="T71" fmla="*/ 5 h 360"/>
                <a:gd name="T72" fmla="*/ 26 w 820"/>
                <a:gd name="T73" fmla="*/ 3 h 360"/>
                <a:gd name="T74" fmla="*/ 25 w 820"/>
                <a:gd name="T75" fmla="*/ 3 h 360"/>
                <a:gd name="T76" fmla="*/ 25 w 820"/>
                <a:gd name="T77" fmla="*/ 3 h 360"/>
                <a:gd name="T78" fmla="*/ 41 w 820"/>
                <a:gd name="T79" fmla="*/ 6 h 360"/>
                <a:gd name="T80" fmla="*/ 39 w 820"/>
                <a:gd name="T81" fmla="*/ 3 h 360"/>
                <a:gd name="T82" fmla="*/ 40 w 820"/>
                <a:gd name="T83" fmla="*/ 3 h 360"/>
                <a:gd name="T84" fmla="*/ 41 w 820"/>
                <a:gd name="T85" fmla="*/ 3 h 360"/>
                <a:gd name="T86" fmla="*/ 41 w 820"/>
                <a:gd name="T87" fmla="*/ 3 h 360"/>
                <a:gd name="T88" fmla="*/ 42 w 820"/>
                <a:gd name="T89" fmla="*/ 3 h 360"/>
                <a:gd name="T90" fmla="*/ 43 w 820"/>
                <a:gd name="T91" fmla="*/ 3 h 360"/>
                <a:gd name="T92" fmla="*/ 43 w 820"/>
                <a:gd name="T93" fmla="*/ 3 h 360"/>
                <a:gd name="T94" fmla="*/ 44 w 820"/>
                <a:gd name="T95" fmla="*/ 3 h 360"/>
                <a:gd name="T96" fmla="*/ 45 w 820"/>
                <a:gd name="T97" fmla="*/ 3 h 360"/>
                <a:gd name="T98" fmla="*/ 46 w 820"/>
                <a:gd name="T99" fmla="*/ 3 h 360"/>
                <a:gd name="T100" fmla="*/ 46 w 820"/>
                <a:gd name="T101" fmla="*/ 3 h 360"/>
                <a:gd name="T102" fmla="*/ 46 w 820"/>
                <a:gd name="T103" fmla="*/ 3 h 360"/>
                <a:gd name="T104" fmla="*/ 46 w 820"/>
                <a:gd name="T105" fmla="*/ 1 h 360"/>
                <a:gd name="T106" fmla="*/ 51 w 820"/>
                <a:gd name="T107" fmla="*/ 6 h 360"/>
                <a:gd name="T108" fmla="*/ 48 w 820"/>
                <a:gd name="T109" fmla="*/ 17 h 360"/>
                <a:gd name="T110" fmla="*/ 5 w 820"/>
                <a:gd name="T111" fmla="*/ 23 h 3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20"/>
                <a:gd name="T169" fmla="*/ 0 h 360"/>
                <a:gd name="T170" fmla="*/ 820 w 820"/>
                <a:gd name="T171" fmla="*/ 360 h 36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20" h="360">
                  <a:moveTo>
                    <a:pt x="77" y="360"/>
                  </a:moveTo>
                  <a:lnTo>
                    <a:pt x="45" y="324"/>
                  </a:lnTo>
                  <a:lnTo>
                    <a:pt x="4" y="311"/>
                  </a:lnTo>
                  <a:lnTo>
                    <a:pt x="34" y="280"/>
                  </a:lnTo>
                  <a:lnTo>
                    <a:pt x="0" y="269"/>
                  </a:lnTo>
                  <a:lnTo>
                    <a:pt x="40" y="240"/>
                  </a:lnTo>
                  <a:lnTo>
                    <a:pt x="42" y="178"/>
                  </a:lnTo>
                  <a:lnTo>
                    <a:pt x="42" y="179"/>
                  </a:lnTo>
                  <a:lnTo>
                    <a:pt x="45" y="184"/>
                  </a:lnTo>
                  <a:lnTo>
                    <a:pt x="48" y="189"/>
                  </a:lnTo>
                  <a:lnTo>
                    <a:pt x="55" y="195"/>
                  </a:lnTo>
                  <a:lnTo>
                    <a:pt x="61" y="200"/>
                  </a:lnTo>
                  <a:lnTo>
                    <a:pt x="67" y="204"/>
                  </a:lnTo>
                  <a:lnTo>
                    <a:pt x="72" y="206"/>
                  </a:lnTo>
                  <a:lnTo>
                    <a:pt x="75" y="207"/>
                  </a:lnTo>
                  <a:lnTo>
                    <a:pt x="80" y="207"/>
                  </a:lnTo>
                  <a:lnTo>
                    <a:pt x="83" y="209"/>
                  </a:lnTo>
                  <a:lnTo>
                    <a:pt x="86" y="207"/>
                  </a:lnTo>
                  <a:lnTo>
                    <a:pt x="92" y="206"/>
                  </a:lnTo>
                  <a:lnTo>
                    <a:pt x="99" y="204"/>
                  </a:lnTo>
                  <a:lnTo>
                    <a:pt x="105" y="203"/>
                  </a:lnTo>
                  <a:lnTo>
                    <a:pt x="111" y="198"/>
                  </a:lnTo>
                  <a:lnTo>
                    <a:pt x="117" y="196"/>
                  </a:lnTo>
                  <a:lnTo>
                    <a:pt x="125" y="192"/>
                  </a:lnTo>
                  <a:lnTo>
                    <a:pt x="132" y="190"/>
                  </a:lnTo>
                  <a:lnTo>
                    <a:pt x="138" y="185"/>
                  </a:lnTo>
                  <a:lnTo>
                    <a:pt x="144" y="184"/>
                  </a:lnTo>
                  <a:lnTo>
                    <a:pt x="150" y="179"/>
                  </a:lnTo>
                  <a:lnTo>
                    <a:pt x="155" y="178"/>
                  </a:lnTo>
                  <a:lnTo>
                    <a:pt x="158" y="176"/>
                  </a:lnTo>
                  <a:lnTo>
                    <a:pt x="161" y="174"/>
                  </a:lnTo>
                  <a:lnTo>
                    <a:pt x="165" y="173"/>
                  </a:lnTo>
                  <a:lnTo>
                    <a:pt x="166" y="173"/>
                  </a:lnTo>
                  <a:lnTo>
                    <a:pt x="154" y="207"/>
                  </a:lnTo>
                  <a:lnTo>
                    <a:pt x="139" y="234"/>
                  </a:lnTo>
                  <a:lnTo>
                    <a:pt x="139" y="233"/>
                  </a:lnTo>
                  <a:lnTo>
                    <a:pt x="144" y="231"/>
                  </a:lnTo>
                  <a:lnTo>
                    <a:pt x="147" y="229"/>
                  </a:lnTo>
                  <a:lnTo>
                    <a:pt x="150" y="228"/>
                  </a:lnTo>
                  <a:lnTo>
                    <a:pt x="155" y="226"/>
                  </a:lnTo>
                  <a:lnTo>
                    <a:pt x="160" y="225"/>
                  </a:lnTo>
                  <a:lnTo>
                    <a:pt x="163" y="222"/>
                  </a:lnTo>
                  <a:lnTo>
                    <a:pt x="168" y="220"/>
                  </a:lnTo>
                  <a:lnTo>
                    <a:pt x="171" y="218"/>
                  </a:lnTo>
                  <a:lnTo>
                    <a:pt x="176" y="215"/>
                  </a:lnTo>
                  <a:lnTo>
                    <a:pt x="182" y="211"/>
                  </a:lnTo>
                  <a:lnTo>
                    <a:pt x="188" y="206"/>
                  </a:lnTo>
                  <a:lnTo>
                    <a:pt x="187" y="243"/>
                  </a:lnTo>
                  <a:lnTo>
                    <a:pt x="229" y="228"/>
                  </a:lnTo>
                  <a:lnTo>
                    <a:pt x="279" y="218"/>
                  </a:lnTo>
                  <a:lnTo>
                    <a:pt x="455" y="178"/>
                  </a:lnTo>
                  <a:lnTo>
                    <a:pt x="383" y="146"/>
                  </a:lnTo>
                  <a:lnTo>
                    <a:pt x="457" y="140"/>
                  </a:lnTo>
                  <a:lnTo>
                    <a:pt x="488" y="127"/>
                  </a:lnTo>
                  <a:lnTo>
                    <a:pt x="487" y="126"/>
                  </a:lnTo>
                  <a:lnTo>
                    <a:pt x="482" y="124"/>
                  </a:lnTo>
                  <a:lnTo>
                    <a:pt x="479" y="123"/>
                  </a:lnTo>
                  <a:lnTo>
                    <a:pt x="474" y="120"/>
                  </a:lnTo>
                  <a:lnTo>
                    <a:pt x="469" y="118"/>
                  </a:lnTo>
                  <a:lnTo>
                    <a:pt x="463" y="115"/>
                  </a:lnTo>
                  <a:lnTo>
                    <a:pt x="458" y="112"/>
                  </a:lnTo>
                  <a:lnTo>
                    <a:pt x="451" y="107"/>
                  </a:lnTo>
                  <a:lnTo>
                    <a:pt x="446" y="104"/>
                  </a:lnTo>
                  <a:lnTo>
                    <a:pt x="440" y="101"/>
                  </a:lnTo>
                  <a:lnTo>
                    <a:pt x="435" y="98"/>
                  </a:lnTo>
                  <a:lnTo>
                    <a:pt x="429" y="93"/>
                  </a:lnTo>
                  <a:lnTo>
                    <a:pt x="424" y="90"/>
                  </a:lnTo>
                  <a:lnTo>
                    <a:pt x="421" y="85"/>
                  </a:lnTo>
                  <a:lnTo>
                    <a:pt x="418" y="83"/>
                  </a:lnTo>
                  <a:lnTo>
                    <a:pt x="413" y="76"/>
                  </a:lnTo>
                  <a:lnTo>
                    <a:pt x="410" y="68"/>
                  </a:lnTo>
                  <a:lnTo>
                    <a:pt x="407" y="61"/>
                  </a:lnTo>
                  <a:lnTo>
                    <a:pt x="403" y="55"/>
                  </a:lnTo>
                  <a:lnTo>
                    <a:pt x="402" y="49"/>
                  </a:lnTo>
                  <a:lnTo>
                    <a:pt x="400" y="46"/>
                  </a:lnTo>
                  <a:lnTo>
                    <a:pt x="399" y="43"/>
                  </a:lnTo>
                  <a:lnTo>
                    <a:pt x="399" y="41"/>
                  </a:lnTo>
                  <a:lnTo>
                    <a:pt x="469" y="80"/>
                  </a:lnTo>
                  <a:lnTo>
                    <a:pt x="642" y="109"/>
                  </a:lnTo>
                  <a:lnTo>
                    <a:pt x="703" y="90"/>
                  </a:lnTo>
                  <a:lnTo>
                    <a:pt x="623" y="61"/>
                  </a:lnTo>
                  <a:lnTo>
                    <a:pt x="625" y="61"/>
                  </a:lnTo>
                  <a:lnTo>
                    <a:pt x="631" y="61"/>
                  </a:lnTo>
                  <a:lnTo>
                    <a:pt x="636" y="60"/>
                  </a:lnTo>
                  <a:lnTo>
                    <a:pt x="641" y="60"/>
                  </a:lnTo>
                  <a:lnTo>
                    <a:pt x="644" y="60"/>
                  </a:lnTo>
                  <a:lnTo>
                    <a:pt x="652" y="60"/>
                  </a:lnTo>
                  <a:lnTo>
                    <a:pt x="656" y="58"/>
                  </a:lnTo>
                  <a:lnTo>
                    <a:pt x="663" y="58"/>
                  </a:lnTo>
                  <a:lnTo>
                    <a:pt x="667" y="57"/>
                  </a:lnTo>
                  <a:lnTo>
                    <a:pt x="674" y="57"/>
                  </a:lnTo>
                  <a:lnTo>
                    <a:pt x="680" y="55"/>
                  </a:lnTo>
                  <a:lnTo>
                    <a:pt x="685" y="55"/>
                  </a:lnTo>
                  <a:lnTo>
                    <a:pt x="689" y="55"/>
                  </a:lnTo>
                  <a:lnTo>
                    <a:pt x="696" y="54"/>
                  </a:lnTo>
                  <a:lnTo>
                    <a:pt x="702" y="50"/>
                  </a:lnTo>
                  <a:lnTo>
                    <a:pt x="710" y="50"/>
                  </a:lnTo>
                  <a:lnTo>
                    <a:pt x="714" y="50"/>
                  </a:lnTo>
                  <a:lnTo>
                    <a:pt x="721" y="50"/>
                  </a:lnTo>
                  <a:lnTo>
                    <a:pt x="725" y="50"/>
                  </a:lnTo>
                  <a:lnTo>
                    <a:pt x="730" y="50"/>
                  </a:lnTo>
                  <a:lnTo>
                    <a:pt x="732" y="52"/>
                  </a:lnTo>
                  <a:lnTo>
                    <a:pt x="733" y="52"/>
                  </a:lnTo>
                  <a:lnTo>
                    <a:pt x="661" y="0"/>
                  </a:lnTo>
                  <a:lnTo>
                    <a:pt x="725" y="16"/>
                  </a:lnTo>
                  <a:lnTo>
                    <a:pt x="773" y="43"/>
                  </a:lnTo>
                  <a:lnTo>
                    <a:pt x="820" y="102"/>
                  </a:lnTo>
                  <a:lnTo>
                    <a:pt x="785" y="109"/>
                  </a:lnTo>
                  <a:lnTo>
                    <a:pt x="760" y="264"/>
                  </a:lnTo>
                  <a:lnTo>
                    <a:pt x="77" y="360"/>
                  </a:lnTo>
                  <a:close/>
                </a:path>
              </a:pathLst>
            </a:custGeom>
            <a:solidFill>
              <a:srgbClr val="B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033"/>
            <p:cNvSpPr>
              <a:spLocks/>
            </p:cNvSpPr>
            <p:nvPr/>
          </p:nvSpPr>
          <p:spPr bwMode="auto">
            <a:xfrm>
              <a:off x="882" y="1662"/>
              <a:ext cx="766" cy="201"/>
            </a:xfrm>
            <a:custGeom>
              <a:avLst/>
              <a:gdLst>
                <a:gd name="T0" fmla="*/ 0 w 1534"/>
                <a:gd name="T1" fmla="*/ 17 h 403"/>
                <a:gd name="T2" fmla="*/ 0 w 1534"/>
                <a:gd name="T3" fmla="*/ 19 h 403"/>
                <a:gd name="T4" fmla="*/ 3 w 1534"/>
                <a:gd name="T5" fmla="*/ 19 h 403"/>
                <a:gd name="T6" fmla="*/ 3 w 1534"/>
                <a:gd name="T7" fmla="*/ 22 h 403"/>
                <a:gd name="T8" fmla="*/ 6 w 1534"/>
                <a:gd name="T9" fmla="*/ 22 h 403"/>
                <a:gd name="T10" fmla="*/ 6 w 1534"/>
                <a:gd name="T11" fmla="*/ 24 h 403"/>
                <a:gd name="T12" fmla="*/ 7 w 1534"/>
                <a:gd name="T13" fmla="*/ 25 h 403"/>
                <a:gd name="T14" fmla="*/ 44 w 1534"/>
                <a:gd name="T15" fmla="*/ 20 h 403"/>
                <a:gd name="T16" fmla="*/ 49 w 1534"/>
                <a:gd name="T17" fmla="*/ 20 h 403"/>
                <a:gd name="T18" fmla="*/ 52 w 1534"/>
                <a:gd name="T19" fmla="*/ 20 h 403"/>
                <a:gd name="T20" fmla="*/ 78 w 1534"/>
                <a:gd name="T21" fmla="*/ 16 h 403"/>
                <a:gd name="T22" fmla="*/ 92 w 1534"/>
                <a:gd name="T23" fmla="*/ 16 h 403"/>
                <a:gd name="T24" fmla="*/ 92 w 1534"/>
                <a:gd name="T25" fmla="*/ 14 h 403"/>
                <a:gd name="T26" fmla="*/ 92 w 1534"/>
                <a:gd name="T27" fmla="*/ 13 h 403"/>
                <a:gd name="T28" fmla="*/ 94 w 1534"/>
                <a:gd name="T29" fmla="*/ 10 h 403"/>
                <a:gd name="T30" fmla="*/ 95 w 1534"/>
                <a:gd name="T31" fmla="*/ 7 h 403"/>
                <a:gd name="T32" fmla="*/ 27 w 1534"/>
                <a:gd name="T33" fmla="*/ 0 h 403"/>
                <a:gd name="T34" fmla="*/ 0 w 1534"/>
                <a:gd name="T35" fmla="*/ 17 h 403"/>
                <a:gd name="T36" fmla="*/ 0 w 1534"/>
                <a:gd name="T37" fmla="*/ 17 h 40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34"/>
                <a:gd name="T58" fmla="*/ 0 h 403"/>
                <a:gd name="T59" fmla="*/ 1534 w 1534"/>
                <a:gd name="T60" fmla="*/ 403 h 40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34" h="403">
                  <a:moveTo>
                    <a:pt x="0" y="286"/>
                  </a:moveTo>
                  <a:lnTo>
                    <a:pt x="10" y="305"/>
                  </a:lnTo>
                  <a:lnTo>
                    <a:pt x="52" y="311"/>
                  </a:lnTo>
                  <a:lnTo>
                    <a:pt x="54" y="353"/>
                  </a:lnTo>
                  <a:lnTo>
                    <a:pt x="98" y="353"/>
                  </a:lnTo>
                  <a:lnTo>
                    <a:pt x="103" y="391"/>
                  </a:lnTo>
                  <a:lnTo>
                    <a:pt x="123" y="403"/>
                  </a:lnTo>
                  <a:lnTo>
                    <a:pt x="715" y="328"/>
                  </a:lnTo>
                  <a:lnTo>
                    <a:pt x="800" y="327"/>
                  </a:lnTo>
                  <a:lnTo>
                    <a:pt x="841" y="327"/>
                  </a:lnTo>
                  <a:lnTo>
                    <a:pt x="1264" y="261"/>
                  </a:lnTo>
                  <a:lnTo>
                    <a:pt x="1473" y="261"/>
                  </a:lnTo>
                  <a:lnTo>
                    <a:pt x="1474" y="237"/>
                  </a:lnTo>
                  <a:lnTo>
                    <a:pt x="1485" y="220"/>
                  </a:lnTo>
                  <a:lnTo>
                    <a:pt x="1513" y="173"/>
                  </a:lnTo>
                  <a:lnTo>
                    <a:pt x="1534" y="127"/>
                  </a:lnTo>
                  <a:lnTo>
                    <a:pt x="436" y="0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034"/>
            <p:cNvSpPr>
              <a:spLocks/>
            </p:cNvSpPr>
            <p:nvPr/>
          </p:nvSpPr>
          <p:spPr bwMode="auto">
            <a:xfrm>
              <a:off x="868" y="1230"/>
              <a:ext cx="546" cy="392"/>
            </a:xfrm>
            <a:custGeom>
              <a:avLst/>
              <a:gdLst>
                <a:gd name="T0" fmla="*/ 0 w 1090"/>
                <a:gd name="T1" fmla="*/ 0 h 785"/>
                <a:gd name="T2" fmla="*/ 55 w 1090"/>
                <a:gd name="T3" fmla="*/ 1 h 785"/>
                <a:gd name="T4" fmla="*/ 69 w 1090"/>
                <a:gd name="T5" fmla="*/ 26 h 785"/>
                <a:gd name="T6" fmla="*/ 58 w 1090"/>
                <a:gd name="T7" fmla="*/ 35 h 785"/>
                <a:gd name="T8" fmla="*/ 58 w 1090"/>
                <a:gd name="T9" fmla="*/ 43 h 785"/>
                <a:gd name="T10" fmla="*/ 3 w 1090"/>
                <a:gd name="T11" fmla="*/ 49 h 785"/>
                <a:gd name="T12" fmla="*/ 0 w 1090"/>
                <a:gd name="T13" fmla="*/ 0 h 785"/>
                <a:gd name="T14" fmla="*/ 0 w 1090"/>
                <a:gd name="T15" fmla="*/ 0 h 7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0"/>
                <a:gd name="T25" fmla="*/ 0 h 785"/>
                <a:gd name="T26" fmla="*/ 1090 w 1090"/>
                <a:gd name="T27" fmla="*/ 785 h 7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0" h="785">
                  <a:moveTo>
                    <a:pt x="0" y="0"/>
                  </a:moveTo>
                  <a:lnTo>
                    <a:pt x="864" y="16"/>
                  </a:lnTo>
                  <a:lnTo>
                    <a:pt x="1090" y="419"/>
                  </a:lnTo>
                  <a:lnTo>
                    <a:pt x="924" y="570"/>
                  </a:lnTo>
                  <a:lnTo>
                    <a:pt x="927" y="703"/>
                  </a:lnTo>
                  <a:lnTo>
                    <a:pt x="42" y="7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B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035"/>
            <p:cNvSpPr>
              <a:spLocks/>
            </p:cNvSpPr>
            <p:nvPr/>
          </p:nvSpPr>
          <p:spPr bwMode="auto">
            <a:xfrm>
              <a:off x="934" y="1222"/>
              <a:ext cx="274" cy="108"/>
            </a:xfrm>
            <a:custGeom>
              <a:avLst/>
              <a:gdLst>
                <a:gd name="T0" fmla="*/ 1 w 546"/>
                <a:gd name="T1" fmla="*/ 8 h 215"/>
                <a:gd name="T2" fmla="*/ 1 w 546"/>
                <a:gd name="T3" fmla="*/ 8 h 215"/>
                <a:gd name="T4" fmla="*/ 2 w 546"/>
                <a:gd name="T5" fmla="*/ 9 h 215"/>
                <a:gd name="T6" fmla="*/ 2 w 546"/>
                <a:gd name="T7" fmla="*/ 9 h 215"/>
                <a:gd name="T8" fmla="*/ 3 w 546"/>
                <a:gd name="T9" fmla="*/ 10 h 215"/>
                <a:gd name="T10" fmla="*/ 3 w 546"/>
                <a:gd name="T11" fmla="*/ 10 h 215"/>
                <a:gd name="T12" fmla="*/ 4 w 546"/>
                <a:gd name="T13" fmla="*/ 10 h 215"/>
                <a:gd name="T14" fmla="*/ 4 w 546"/>
                <a:gd name="T15" fmla="*/ 11 h 215"/>
                <a:gd name="T16" fmla="*/ 5 w 546"/>
                <a:gd name="T17" fmla="*/ 11 h 215"/>
                <a:gd name="T18" fmla="*/ 5 w 546"/>
                <a:gd name="T19" fmla="*/ 11 h 215"/>
                <a:gd name="T20" fmla="*/ 6 w 546"/>
                <a:gd name="T21" fmla="*/ 11 h 215"/>
                <a:gd name="T22" fmla="*/ 7 w 546"/>
                <a:gd name="T23" fmla="*/ 12 h 215"/>
                <a:gd name="T24" fmla="*/ 7 w 546"/>
                <a:gd name="T25" fmla="*/ 12 h 215"/>
                <a:gd name="T26" fmla="*/ 8 w 546"/>
                <a:gd name="T27" fmla="*/ 12 h 215"/>
                <a:gd name="T28" fmla="*/ 9 w 546"/>
                <a:gd name="T29" fmla="*/ 12 h 215"/>
                <a:gd name="T30" fmla="*/ 9 w 546"/>
                <a:gd name="T31" fmla="*/ 13 h 215"/>
                <a:gd name="T32" fmla="*/ 10 w 546"/>
                <a:gd name="T33" fmla="*/ 13 h 215"/>
                <a:gd name="T34" fmla="*/ 11 w 546"/>
                <a:gd name="T35" fmla="*/ 13 h 215"/>
                <a:gd name="T36" fmla="*/ 12 w 546"/>
                <a:gd name="T37" fmla="*/ 13 h 215"/>
                <a:gd name="T38" fmla="*/ 13 w 546"/>
                <a:gd name="T39" fmla="*/ 13 h 215"/>
                <a:gd name="T40" fmla="*/ 14 w 546"/>
                <a:gd name="T41" fmla="*/ 14 h 215"/>
                <a:gd name="T42" fmla="*/ 15 w 546"/>
                <a:gd name="T43" fmla="*/ 14 h 215"/>
                <a:gd name="T44" fmla="*/ 16 w 546"/>
                <a:gd name="T45" fmla="*/ 14 h 215"/>
                <a:gd name="T46" fmla="*/ 17 w 546"/>
                <a:gd name="T47" fmla="*/ 14 h 215"/>
                <a:gd name="T48" fmla="*/ 18 w 546"/>
                <a:gd name="T49" fmla="*/ 14 h 215"/>
                <a:gd name="T50" fmla="*/ 19 w 546"/>
                <a:gd name="T51" fmla="*/ 14 h 215"/>
                <a:gd name="T52" fmla="*/ 20 w 546"/>
                <a:gd name="T53" fmla="*/ 14 h 215"/>
                <a:gd name="T54" fmla="*/ 21 w 546"/>
                <a:gd name="T55" fmla="*/ 13 h 215"/>
                <a:gd name="T56" fmla="*/ 22 w 546"/>
                <a:gd name="T57" fmla="*/ 13 h 215"/>
                <a:gd name="T58" fmla="*/ 23 w 546"/>
                <a:gd name="T59" fmla="*/ 13 h 215"/>
                <a:gd name="T60" fmla="*/ 24 w 546"/>
                <a:gd name="T61" fmla="*/ 13 h 215"/>
                <a:gd name="T62" fmla="*/ 25 w 546"/>
                <a:gd name="T63" fmla="*/ 12 h 215"/>
                <a:gd name="T64" fmla="*/ 26 w 546"/>
                <a:gd name="T65" fmla="*/ 12 h 215"/>
                <a:gd name="T66" fmla="*/ 26 w 546"/>
                <a:gd name="T67" fmla="*/ 12 h 215"/>
                <a:gd name="T68" fmla="*/ 27 w 546"/>
                <a:gd name="T69" fmla="*/ 11 h 215"/>
                <a:gd name="T70" fmla="*/ 28 w 546"/>
                <a:gd name="T71" fmla="*/ 11 h 215"/>
                <a:gd name="T72" fmla="*/ 29 w 546"/>
                <a:gd name="T73" fmla="*/ 10 h 215"/>
                <a:gd name="T74" fmla="*/ 29 w 546"/>
                <a:gd name="T75" fmla="*/ 10 h 215"/>
                <a:gd name="T76" fmla="*/ 30 w 546"/>
                <a:gd name="T77" fmla="*/ 10 h 215"/>
                <a:gd name="T78" fmla="*/ 30 w 546"/>
                <a:gd name="T79" fmla="*/ 9 h 215"/>
                <a:gd name="T80" fmla="*/ 31 w 546"/>
                <a:gd name="T81" fmla="*/ 9 h 215"/>
                <a:gd name="T82" fmla="*/ 32 w 546"/>
                <a:gd name="T83" fmla="*/ 8 h 215"/>
                <a:gd name="T84" fmla="*/ 32 w 546"/>
                <a:gd name="T85" fmla="*/ 8 h 215"/>
                <a:gd name="T86" fmla="*/ 33 w 546"/>
                <a:gd name="T87" fmla="*/ 7 h 215"/>
                <a:gd name="T88" fmla="*/ 34 w 546"/>
                <a:gd name="T89" fmla="*/ 6 h 215"/>
                <a:gd name="T90" fmla="*/ 34 w 546"/>
                <a:gd name="T91" fmla="*/ 6 h 215"/>
                <a:gd name="T92" fmla="*/ 35 w 546"/>
                <a:gd name="T93" fmla="*/ 6 h 215"/>
                <a:gd name="T94" fmla="*/ 0 w 546"/>
                <a:gd name="T95" fmla="*/ 7 h 2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6"/>
                <a:gd name="T145" fmla="*/ 0 h 215"/>
                <a:gd name="T146" fmla="*/ 546 w 546"/>
                <a:gd name="T147" fmla="*/ 215 h 2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6" h="215">
                  <a:moveTo>
                    <a:pt x="0" y="110"/>
                  </a:moveTo>
                  <a:lnTo>
                    <a:pt x="1" y="113"/>
                  </a:lnTo>
                  <a:lnTo>
                    <a:pt x="4" y="118"/>
                  </a:lnTo>
                  <a:lnTo>
                    <a:pt x="11" y="123"/>
                  </a:lnTo>
                  <a:lnTo>
                    <a:pt x="12" y="126"/>
                  </a:lnTo>
                  <a:lnTo>
                    <a:pt x="17" y="129"/>
                  </a:lnTo>
                  <a:lnTo>
                    <a:pt x="20" y="132"/>
                  </a:lnTo>
                  <a:lnTo>
                    <a:pt x="25" y="137"/>
                  </a:lnTo>
                  <a:lnTo>
                    <a:pt x="30" y="140"/>
                  </a:lnTo>
                  <a:lnTo>
                    <a:pt x="36" y="145"/>
                  </a:lnTo>
                  <a:lnTo>
                    <a:pt x="41" y="149"/>
                  </a:lnTo>
                  <a:lnTo>
                    <a:pt x="48" y="154"/>
                  </a:lnTo>
                  <a:lnTo>
                    <a:pt x="52" y="156"/>
                  </a:lnTo>
                  <a:lnTo>
                    <a:pt x="55" y="159"/>
                  </a:lnTo>
                  <a:lnTo>
                    <a:pt x="58" y="160"/>
                  </a:lnTo>
                  <a:lnTo>
                    <a:pt x="63" y="162"/>
                  </a:lnTo>
                  <a:lnTo>
                    <a:pt x="66" y="165"/>
                  </a:lnTo>
                  <a:lnTo>
                    <a:pt x="70" y="167"/>
                  </a:lnTo>
                  <a:lnTo>
                    <a:pt x="75" y="168"/>
                  </a:lnTo>
                  <a:lnTo>
                    <a:pt x="78" y="171"/>
                  </a:lnTo>
                  <a:lnTo>
                    <a:pt x="83" y="173"/>
                  </a:lnTo>
                  <a:lnTo>
                    <a:pt x="88" y="174"/>
                  </a:lnTo>
                  <a:lnTo>
                    <a:pt x="92" y="178"/>
                  </a:lnTo>
                  <a:lnTo>
                    <a:pt x="99" y="179"/>
                  </a:lnTo>
                  <a:lnTo>
                    <a:pt x="103" y="181"/>
                  </a:lnTo>
                  <a:lnTo>
                    <a:pt x="108" y="184"/>
                  </a:lnTo>
                  <a:lnTo>
                    <a:pt x="114" y="185"/>
                  </a:lnTo>
                  <a:lnTo>
                    <a:pt x="121" y="189"/>
                  </a:lnTo>
                  <a:lnTo>
                    <a:pt x="125" y="189"/>
                  </a:lnTo>
                  <a:lnTo>
                    <a:pt x="132" y="192"/>
                  </a:lnTo>
                  <a:lnTo>
                    <a:pt x="138" y="193"/>
                  </a:lnTo>
                  <a:lnTo>
                    <a:pt x="144" y="195"/>
                  </a:lnTo>
                  <a:lnTo>
                    <a:pt x="151" y="196"/>
                  </a:lnTo>
                  <a:lnTo>
                    <a:pt x="157" y="198"/>
                  </a:lnTo>
                  <a:lnTo>
                    <a:pt x="165" y="200"/>
                  </a:lnTo>
                  <a:lnTo>
                    <a:pt x="173" y="203"/>
                  </a:lnTo>
                  <a:lnTo>
                    <a:pt x="179" y="203"/>
                  </a:lnTo>
                  <a:lnTo>
                    <a:pt x="187" y="204"/>
                  </a:lnTo>
                  <a:lnTo>
                    <a:pt x="193" y="206"/>
                  </a:lnTo>
                  <a:lnTo>
                    <a:pt x="202" y="207"/>
                  </a:lnTo>
                  <a:lnTo>
                    <a:pt x="210" y="209"/>
                  </a:lnTo>
                  <a:lnTo>
                    <a:pt x="218" y="211"/>
                  </a:lnTo>
                  <a:lnTo>
                    <a:pt x="228" y="212"/>
                  </a:lnTo>
                  <a:lnTo>
                    <a:pt x="235" y="214"/>
                  </a:lnTo>
                  <a:lnTo>
                    <a:pt x="243" y="214"/>
                  </a:lnTo>
                  <a:lnTo>
                    <a:pt x="253" y="214"/>
                  </a:lnTo>
                  <a:lnTo>
                    <a:pt x="261" y="214"/>
                  </a:lnTo>
                  <a:lnTo>
                    <a:pt x="270" y="215"/>
                  </a:lnTo>
                  <a:lnTo>
                    <a:pt x="278" y="214"/>
                  </a:lnTo>
                  <a:lnTo>
                    <a:pt x="286" y="214"/>
                  </a:lnTo>
                  <a:lnTo>
                    <a:pt x="294" y="214"/>
                  </a:lnTo>
                  <a:lnTo>
                    <a:pt x="301" y="212"/>
                  </a:lnTo>
                  <a:lnTo>
                    <a:pt x="309" y="211"/>
                  </a:lnTo>
                  <a:lnTo>
                    <a:pt x="317" y="211"/>
                  </a:lnTo>
                  <a:lnTo>
                    <a:pt x="325" y="209"/>
                  </a:lnTo>
                  <a:lnTo>
                    <a:pt x="331" y="207"/>
                  </a:lnTo>
                  <a:lnTo>
                    <a:pt x="339" y="206"/>
                  </a:lnTo>
                  <a:lnTo>
                    <a:pt x="347" y="204"/>
                  </a:lnTo>
                  <a:lnTo>
                    <a:pt x="355" y="203"/>
                  </a:lnTo>
                  <a:lnTo>
                    <a:pt x="361" y="201"/>
                  </a:lnTo>
                  <a:lnTo>
                    <a:pt x="367" y="198"/>
                  </a:lnTo>
                  <a:lnTo>
                    <a:pt x="375" y="196"/>
                  </a:lnTo>
                  <a:lnTo>
                    <a:pt x="383" y="193"/>
                  </a:lnTo>
                  <a:lnTo>
                    <a:pt x="389" y="190"/>
                  </a:lnTo>
                  <a:lnTo>
                    <a:pt x="396" y="189"/>
                  </a:lnTo>
                  <a:lnTo>
                    <a:pt x="402" y="185"/>
                  </a:lnTo>
                  <a:lnTo>
                    <a:pt x="408" y="182"/>
                  </a:lnTo>
                  <a:lnTo>
                    <a:pt x="415" y="179"/>
                  </a:lnTo>
                  <a:lnTo>
                    <a:pt x="421" y="176"/>
                  </a:lnTo>
                  <a:lnTo>
                    <a:pt x="427" y="173"/>
                  </a:lnTo>
                  <a:lnTo>
                    <a:pt x="432" y="170"/>
                  </a:lnTo>
                  <a:lnTo>
                    <a:pt x="438" y="167"/>
                  </a:lnTo>
                  <a:lnTo>
                    <a:pt x="443" y="163"/>
                  </a:lnTo>
                  <a:lnTo>
                    <a:pt x="449" y="160"/>
                  </a:lnTo>
                  <a:lnTo>
                    <a:pt x="455" y="157"/>
                  </a:lnTo>
                  <a:lnTo>
                    <a:pt x="460" y="154"/>
                  </a:lnTo>
                  <a:lnTo>
                    <a:pt x="465" y="151"/>
                  </a:lnTo>
                  <a:lnTo>
                    <a:pt x="469" y="148"/>
                  </a:lnTo>
                  <a:lnTo>
                    <a:pt x="474" y="143"/>
                  </a:lnTo>
                  <a:lnTo>
                    <a:pt x="479" y="140"/>
                  </a:lnTo>
                  <a:lnTo>
                    <a:pt x="484" y="137"/>
                  </a:lnTo>
                  <a:lnTo>
                    <a:pt x="488" y="134"/>
                  </a:lnTo>
                  <a:lnTo>
                    <a:pt x="491" y="131"/>
                  </a:lnTo>
                  <a:lnTo>
                    <a:pt x="496" y="127"/>
                  </a:lnTo>
                  <a:lnTo>
                    <a:pt x="502" y="121"/>
                  </a:lnTo>
                  <a:lnTo>
                    <a:pt x="510" y="115"/>
                  </a:lnTo>
                  <a:lnTo>
                    <a:pt x="518" y="109"/>
                  </a:lnTo>
                  <a:lnTo>
                    <a:pt x="524" y="104"/>
                  </a:lnTo>
                  <a:lnTo>
                    <a:pt x="528" y="99"/>
                  </a:lnTo>
                  <a:lnTo>
                    <a:pt x="532" y="94"/>
                  </a:lnTo>
                  <a:lnTo>
                    <a:pt x="537" y="90"/>
                  </a:lnTo>
                  <a:lnTo>
                    <a:pt x="540" y="87"/>
                  </a:lnTo>
                  <a:lnTo>
                    <a:pt x="545" y="83"/>
                  </a:lnTo>
                  <a:lnTo>
                    <a:pt x="546" y="82"/>
                  </a:lnTo>
                  <a:lnTo>
                    <a:pt x="47" y="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708F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036"/>
            <p:cNvSpPr>
              <a:spLocks/>
            </p:cNvSpPr>
            <p:nvPr/>
          </p:nvSpPr>
          <p:spPr bwMode="auto">
            <a:xfrm>
              <a:off x="1295" y="1131"/>
              <a:ext cx="237" cy="434"/>
            </a:xfrm>
            <a:custGeom>
              <a:avLst/>
              <a:gdLst>
                <a:gd name="T0" fmla="*/ 1 w 474"/>
                <a:gd name="T1" fmla="*/ 17 h 868"/>
                <a:gd name="T2" fmla="*/ 0 w 474"/>
                <a:gd name="T3" fmla="*/ 24 h 868"/>
                <a:gd name="T4" fmla="*/ 2 w 474"/>
                <a:gd name="T5" fmla="*/ 25 h 868"/>
                <a:gd name="T6" fmla="*/ 5 w 474"/>
                <a:gd name="T7" fmla="*/ 25 h 868"/>
                <a:gd name="T8" fmla="*/ 9 w 474"/>
                <a:gd name="T9" fmla="*/ 29 h 868"/>
                <a:gd name="T10" fmla="*/ 11 w 474"/>
                <a:gd name="T11" fmla="*/ 43 h 868"/>
                <a:gd name="T12" fmla="*/ 7 w 474"/>
                <a:gd name="T13" fmla="*/ 48 h 868"/>
                <a:gd name="T14" fmla="*/ 14 w 474"/>
                <a:gd name="T15" fmla="*/ 52 h 868"/>
                <a:gd name="T16" fmla="*/ 18 w 474"/>
                <a:gd name="T17" fmla="*/ 54 h 868"/>
                <a:gd name="T18" fmla="*/ 23 w 474"/>
                <a:gd name="T19" fmla="*/ 54 h 868"/>
                <a:gd name="T20" fmla="*/ 27 w 474"/>
                <a:gd name="T21" fmla="*/ 54 h 868"/>
                <a:gd name="T22" fmla="*/ 30 w 474"/>
                <a:gd name="T23" fmla="*/ 50 h 868"/>
                <a:gd name="T24" fmla="*/ 30 w 474"/>
                <a:gd name="T25" fmla="*/ 43 h 868"/>
                <a:gd name="T26" fmla="*/ 20 w 474"/>
                <a:gd name="T27" fmla="*/ 27 h 868"/>
                <a:gd name="T28" fmla="*/ 22 w 474"/>
                <a:gd name="T29" fmla="*/ 24 h 868"/>
                <a:gd name="T30" fmla="*/ 23 w 474"/>
                <a:gd name="T31" fmla="*/ 20 h 868"/>
                <a:gd name="T32" fmla="*/ 25 w 474"/>
                <a:gd name="T33" fmla="*/ 2 h 868"/>
                <a:gd name="T34" fmla="*/ 25 w 474"/>
                <a:gd name="T35" fmla="*/ 0 h 868"/>
                <a:gd name="T36" fmla="*/ 21 w 474"/>
                <a:gd name="T37" fmla="*/ 2 h 868"/>
                <a:gd name="T38" fmla="*/ 19 w 474"/>
                <a:gd name="T39" fmla="*/ 10 h 868"/>
                <a:gd name="T40" fmla="*/ 17 w 474"/>
                <a:gd name="T41" fmla="*/ 9 h 868"/>
                <a:gd name="T42" fmla="*/ 14 w 474"/>
                <a:gd name="T43" fmla="*/ 10 h 868"/>
                <a:gd name="T44" fmla="*/ 12 w 474"/>
                <a:gd name="T45" fmla="*/ 7 h 868"/>
                <a:gd name="T46" fmla="*/ 9 w 474"/>
                <a:gd name="T47" fmla="*/ 9 h 868"/>
                <a:gd name="T48" fmla="*/ 9 w 474"/>
                <a:gd name="T49" fmla="*/ 3 h 868"/>
                <a:gd name="T50" fmla="*/ 7 w 474"/>
                <a:gd name="T51" fmla="*/ 2 h 868"/>
                <a:gd name="T52" fmla="*/ 3 w 474"/>
                <a:gd name="T53" fmla="*/ 5 h 868"/>
                <a:gd name="T54" fmla="*/ 0 w 474"/>
                <a:gd name="T55" fmla="*/ 12 h 868"/>
                <a:gd name="T56" fmla="*/ 1 w 474"/>
                <a:gd name="T57" fmla="*/ 17 h 868"/>
                <a:gd name="T58" fmla="*/ 1 w 474"/>
                <a:gd name="T59" fmla="*/ 17 h 8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74"/>
                <a:gd name="T91" fmla="*/ 0 h 868"/>
                <a:gd name="T92" fmla="*/ 474 w 474"/>
                <a:gd name="T93" fmla="*/ 868 h 8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74" h="868">
                  <a:moveTo>
                    <a:pt x="1" y="258"/>
                  </a:moveTo>
                  <a:lnTo>
                    <a:pt x="0" y="380"/>
                  </a:lnTo>
                  <a:lnTo>
                    <a:pt x="19" y="396"/>
                  </a:lnTo>
                  <a:lnTo>
                    <a:pt x="69" y="397"/>
                  </a:lnTo>
                  <a:lnTo>
                    <a:pt x="144" y="465"/>
                  </a:lnTo>
                  <a:lnTo>
                    <a:pt x="174" y="680"/>
                  </a:lnTo>
                  <a:lnTo>
                    <a:pt x="99" y="755"/>
                  </a:lnTo>
                  <a:lnTo>
                    <a:pt x="212" y="818"/>
                  </a:lnTo>
                  <a:lnTo>
                    <a:pt x="273" y="854"/>
                  </a:lnTo>
                  <a:lnTo>
                    <a:pt x="357" y="868"/>
                  </a:lnTo>
                  <a:lnTo>
                    <a:pt x="419" y="849"/>
                  </a:lnTo>
                  <a:lnTo>
                    <a:pt x="474" y="797"/>
                  </a:lnTo>
                  <a:lnTo>
                    <a:pt x="470" y="681"/>
                  </a:lnTo>
                  <a:lnTo>
                    <a:pt x="309" y="418"/>
                  </a:lnTo>
                  <a:lnTo>
                    <a:pt x="341" y="377"/>
                  </a:lnTo>
                  <a:lnTo>
                    <a:pt x="358" y="311"/>
                  </a:lnTo>
                  <a:lnTo>
                    <a:pt x="399" y="28"/>
                  </a:lnTo>
                  <a:lnTo>
                    <a:pt x="385" y="0"/>
                  </a:lnTo>
                  <a:lnTo>
                    <a:pt x="335" y="22"/>
                  </a:lnTo>
                  <a:lnTo>
                    <a:pt x="302" y="159"/>
                  </a:lnTo>
                  <a:lnTo>
                    <a:pt x="259" y="134"/>
                  </a:lnTo>
                  <a:lnTo>
                    <a:pt x="212" y="146"/>
                  </a:lnTo>
                  <a:lnTo>
                    <a:pt x="184" y="127"/>
                  </a:lnTo>
                  <a:lnTo>
                    <a:pt x="135" y="134"/>
                  </a:lnTo>
                  <a:lnTo>
                    <a:pt x="132" y="46"/>
                  </a:lnTo>
                  <a:lnTo>
                    <a:pt x="97" y="32"/>
                  </a:lnTo>
                  <a:lnTo>
                    <a:pt x="44" y="68"/>
                  </a:lnTo>
                  <a:lnTo>
                    <a:pt x="0" y="181"/>
                  </a:lnTo>
                  <a:lnTo>
                    <a:pt x="1" y="258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37"/>
            <p:cNvSpPr>
              <a:spLocks/>
            </p:cNvSpPr>
            <p:nvPr/>
          </p:nvSpPr>
          <p:spPr bwMode="auto">
            <a:xfrm>
              <a:off x="728" y="966"/>
              <a:ext cx="550" cy="640"/>
            </a:xfrm>
            <a:custGeom>
              <a:avLst/>
              <a:gdLst>
                <a:gd name="T0" fmla="*/ 3 w 1099"/>
                <a:gd name="T1" fmla="*/ 74 h 1281"/>
                <a:gd name="T2" fmla="*/ 12 w 1099"/>
                <a:gd name="T3" fmla="*/ 80 h 1281"/>
                <a:gd name="T4" fmla="*/ 22 w 1099"/>
                <a:gd name="T5" fmla="*/ 73 h 1281"/>
                <a:gd name="T6" fmla="*/ 23 w 1099"/>
                <a:gd name="T7" fmla="*/ 60 h 1281"/>
                <a:gd name="T8" fmla="*/ 24 w 1099"/>
                <a:gd name="T9" fmla="*/ 41 h 1281"/>
                <a:gd name="T10" fmla="*/ 28 w 1099"/>
                <a:gd name="T11" fmla="*/ 38 h 1281"/>
                <a:gd name="T12" fmla="*/ 35 w 1099"/>
                <a:gd name="T13" fmla="*/ 38 h 1281"/>
                <a:gd name="T14" fmla="*/ 65 w 1099"/>
                <a:gd name="T15" fmla="*/ 30 h 1281"/>
                <a:gd name="T16" fmla="*/ 69 w 1099"/>
                <a:gd name="T17" fmla="*/ 16 h 1281"/>
                <a:gd name="T18" fmla="*/ 68 w 1099"/>
                <a:gd name="T19" fmla="*/ 7 h 1281"/>
                <a:gd name="T20" fmla="*/ 64 w 1099"/>
                <a:gd name="T21" fmla="*/ 4 h 1281"/>
                <a:gd name="T22" fmla="*/ 52 w 1099"/>
                <a:gd name="T23" fmla="*/ 3 h 1281"/>
                <a:gd name="T24" fmla="*/ 45 w 1099"/>
                <a:gd name="T25" fmla="*/ 3 h 1281"/>
                <a:gd name="T26" fmla="*/ 45 w 1099"/>
                <a:gd name="T27" fmla="*/ 3 h 1281"/>
                <a:gd name="T28" fmla="*/ 44 w 1099"/>
                <a:gd name="T29" fmla="*/ 4 h 1281"/>
                <a:gd name="T30" fmla="*/ 43 w 1099"/>
                <a:gd name="T31" fmla="*/ 4 h 1281"/>
                <a:gd name="T32" fmla="*/ 43 w 1099"/>
                <a:gd name="T33" fmla="*/ 4 h 1281"/>
                <a:gd name="T34" fmla="*/ 42 w 1099"/>
                <a:gd name="T35" fmla="*/ 4 h 1281"/>
                <a:gd name="T36" fmla="*/ 41 w 1099"/>
                <a:gd name="T37" fmla="*/ 4 h 1281"/>
                <a:gd name="T38" fmla="*/ 41 w 1099"/>
                <a:gd name="T39" fmla="*/ 4 h 1281"/>
                <a:gd name="T40" fmla="*/ 40 w 1099"/>
                <a:gd name="T41" fmla="*/ 5 h 1281"/>
                <a:gd name="T42" fmla="*/ 40 w 1099"/>
                <a:gd name="T43" fmla="*/ 5 h 1281"/>
                <a:gd name="T44" fmla="*/ 39 w 1099"/>
                <a:gd name="T45" fmla="*/ 5 h 1281"/>
                <a:gd name="T46" fmla="*/ 39 w 1099"/>
                <a:gd name="T47" fmla="*/ 5 h 1281"/>
                <a:gd name="T48" fmla="*/ 38 w 1099"/>
                <a:gd name="T49" fmla="*/ 5 h 1281"/>
                <a:gd name="T50" fmla="*/ 37 w 1099"/>
                <a:gd name="T51" fmla="*/ 5 h 1281"/>
                <a:gd name="T52" fmla="*/ 37 w 1099"/>
                <a:gd name="T53" fmla="*/ 5 h 1281"/>
                <a:gd name="T54" fmla="*/ 36 w 1099"/>
                <a:gd name="T55" fmla="*/ 5 h 1281"/>
                <a:gd name="T56" fmla="*/ 36 w 1099"/>
                <a:gd name="T57" fmla="*/ 5 h 1281"/>
                <a:gd name="T58" fmla="*/ 35 w 1099"/>
                <a:gd name="T59" fmla="*/ 5 h 1281"/>
                <a:gd name="T60" fmla="*/ 35 w 1099"/>
                <a:gd name="T61" fmla="*/ 5 h 1281"/>
                <a:gd name="T62" fmla="*/ 34 w 1099"/>
                <a:gd name="T63" fmla="*/ 5 h 1281"/>
                <a:gd name="T64" fmla="*/ 34 w 1099"/>
                <a:gd name="T65" fmla="*/ 5 h 1281"/>
                <a:gd name="T66" fmla="*/ 33 w 1099"/>
                <a:gd name="T67" fmla="*/ 4 h 1281"/>
                <a:gd name="T68" fmla="*/ 33 w 1099"/>
                <a:gd name="T69" fmla="*/ 4 h 1281"/>
                <a:gd name="T70" fmla="*/ 32 w 1099"/>
                <a:gd name="T71" fmla="*/ 4 h 1281"/>
                <a:gd name="T72" fmla="*/ 30 w 1099"/>
                <a:gd name="T73" fmla="*/ 5 h 1281"/>
                <a:gd name="T74" fmla="*/ 30 w 1099"/>
                <a:gd name="T75" fmla="*/ 6 h 1281"/>
                <a:gd name="T76" fmla="*/ 32 w 1099"/>
                <a:gd name="T77" fmla="*/ 6 h 1281"/>
                <a:gd name="T78" fmla="*/ 32 w 1099"/>
                <a:gd name="T79" fmla="*/ 7 h 1281"/>
                <a:gd name="T80" fmla="*/ 32 w 1099"/>
                <a:gd name="T81" fmla="*/ 7 h 1281"/>
                <a:gd name="T82" fmla="*/ 31 w 1099"/>
                <a:gd name="T83" fmla="*/ 8 h 1281"/>
                <a:gd name="T84" fmla="*/ 31 w 1099"/>
                <a:gd name="T85" fmla="*/ 8 h 1281"/>
                <a:gd name="T86" fmla="*/ 30 w 1099"/>
                <a:gd name="T87" fmla="*/ 9 h 1281"/>
                <a:gd name="T88" fmla="*/ 27 w 1099"/>
                <a:gd name="T89" fmla="*/ 10 h 1281"/>
                <a:gd name="T90" fmla="*/ 22 w 1099"/>
                <a:gd name="T91" fmla="*/ 14 h 1281"/>
                <a:gd name="T92" fmla="*/ 17 w 1099"/>
                <a:gd name="T93" fmla="*/ 17 h 1281"/>
                <a:gd name="T94" fmla="*/ 14 w 1099"/>
                <a:gd name="T95" fmla="*/ 11 h 1281"/>
                <a:gd name="T96" fmla="*/ 18 w 1099"/>
                <a:gd name="T97" fmla="*/ 8 h 1281"/>
                <a:gd name="T98" fmla="*/ 16 w 1099"/>
                <a:gd name="T99" fmla="*/ 4 h 1281"/>
                <a:gd name="T100" fmla="*/ 11 w 1099"/>
                <a:gd name="T101" fmla="*/ 18 h 1281"/>
                <a:gd name="T102" fmla="*/ 13 w 1099"/>
                <a:gd name="T103" fmla="*/ 38 h 1281"/>
                <a:gd name="T104" fmla="*/ 2 w 1099"/>
                <a:gd name="T105" fmla="*/ 62 h 1281"/>
                <a:gd name="T106" fmla="*/ 0 w 1099"/>
                <a:gd name="T107" fmla="*/ 67 h 128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99"/>
                <a:gd name="T163" fmla="*/ 0 h 1281"/>
                <a:gd name="T164" fmla="*/ 1099 w 1099"/>
                <a:gd name="T165" fmla="*/ 1281 h 128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99" h="1281">
                  <a:moveTo>
                    <a:pt x="0" y="1086"/>
                  </a:moveTo>
                  <a:lnTo>
                    <a:pt x="44" y="1193"/>
                  </a:lnTo>
                  <a:lnTo>
                    <a:pt x="99" y="1260"/>
                  </a:lnTo>
                  <a:lnTo>
                    <a:pt x="185" y="1281"/>
                  </a:lnTo>
                  <a:lnTo>
                    <a:pt x="265" y="1263"/>
                  </a:lnTo>
                  <a:lnTo>
                    <a:pt x="347" y="1179"/>
                  </a:lnTo>
                  <a:lnTo>
                    <a:pt x="366" y="1106"/>
                  </a:lnTo>
                  <a:lnTo>
                    <a:pt x="364" y="970"/>
                  </a:lnTo>
                  <a:lnTo>
                    <a:pt x="339" y="697"/>
                  </a:lnTo>
                  <a:lnTo>
                    <a:pt x="383" y="667"/>
                  </a:lnTo>
                  <a:lnTo>
                    <a:pt x="389" y="628"/>
                  </a:lnTo>
                  <a:lnTo>
                    <a:pt x="439" y="611"/>
                  </a:lnTo>
                  <a:lnTo>
                    <a:pt x="450" y="563"/>
                  </a:lnTo>
                  <a:lnTo>
                    <a:pt x="551" y="612"/>
                  </a:lnTo>
                  <a:lnTo>
                    <a:pt x="611" y="628"/>
                  </a:lnTo>
                  <a:lnTo>
                    <a:pt x="1035" y="494"/>
                  </a:lnTo>
                  <a:lnTo>
                    <a:pt x="1091" y="416"/>
                  </a:lnTo>
                  <a:lnTo>
                    <a:pt x="1091" y="270"/>
                  </a:lnTo>
                  <a:lnTo>
                    <a:pt x="1099" y="143"/>
                  </a:lnTo>
                  <a:lnTo>
                    <a:pt x="1084" y="124"/>
                  </a:lnTo>
                  <a:lnTo>
                    <a:pt x="1035" y="116"/>
                  </a:lnTo>
                  <a:lnTo>
                    <a:pt x="1011" y="69"/>
                  </a:lnTo>
                  <a:lnTo>
                    <a:pt x="936" y="0"/>
                  </a:lnTo>
                  <a:lnTo>
                    <a:pt x="820" y="57"/>
                  </a:lnTo>
                  <a:lnTo>
                    <a:pt x="722" y="58"/>
                  </a:lnTo>
                  <a:lnTo>
                    <a:pt x="719" y="58"/>
                  </a:lnTo>
                  <a:lnTo>
                    <a:pt x="714" y="60"/>
                  </a:lnTo>
                  <a:lnTo>
                    <a:pt x="710" y="61"/>
                  </a:lnTo>
                  <a:lnTo>
                    <a:pt x="707" y="61"/>
                  </a:lnTo>
                  <a:lnTo>
                    <a:pt x="700" y="64"/>
                  </a:lnTo>
                  <a:lnTo>
                    <a:pt x="696" y="66"/>
                  </a:lnTo>
                  <a:lnTo>
                    <a:pt x="688" y="68"/>
                  </a:lnTo>
                  <a:lnTo>
                    <a:pt x="681" y="69"/>
                  </a:lnTo>
                  <a:lnTo>
                    <a:pt x="675" y="71"/>
                  </a:lnTo>
                  <a:lnTo>
                    <a:pt x="667" y="74"/>
                  </a:lnTo>
                  <a:lnTo>
                    <a:pt x="663" y="74"/>
                  </a:lnTo>
                  <a:lnTo>
                    <a:pt x="659" y="75"/>
                  </a:lnTo>
                  <a:lnTo>
                    <a:pt x="655" y="75"/>
                  </a:lnTo>
                  <a:lnTo>
                    <a:pt x="650" y="77"/>
                  </a:lnTo>
                  <a:lnTo>
                    <a:pt x="647" y="77"/>
                  </a:lnTo>
                  <a:lnTo>
                    <a:pt x="642" y="79"/>
                  </a:lnTo>
                  <a:lnTo>
                    <a:pt x="637" y="80"/>
                  </a:lnTo>
                  <a:lnTo>
                    <a:pt x="634" y="82"/>
                  </a:lnTo>
                  <a:lnTo>
                    <a:pt x="630" y="82"/>
                  </a:lnTo>
                  <a:lnTo>
                    <a:pt x="625" y="82"/>
                  </a:lnTo>
                  <a:lnTo>
                    <a:pt x="620" y="83"/>
                  </a:lnTo>
                  <a:lnTo>
                    <a:pt x="615" y="83"/>
                  </a:lnTo>
                  <a:lnTo>
                    <a:pt x="611" y="83"/>
                  </a:lnTo>
                  <a:lnTo>
                    <a:pt x="606" y="85"/>
                  </a:lnTo>
                  <a:lnTo>
                    <a:pt x="601" y="85"/>
                  </a:lnTo>
                  <a:lnTo>
                    <a:pt x="597" y="85"/>
                  </a:lnTo>
                  <a:lnTo>
                    <a:pt x="592" y="85"/>
                  </a:lnTo>
                  <a:lnTo>
                    <a:pt x="587" y="85"/>
                  </a:lnTo>
                  <a:lnTo>
                    <a:pt x="582" y="85"/>
                  </a:lnTo>
                  <a:lnTo>
                    <a:pt x="578" y="85"/>
                  </a:lnTo>
                  <a:lnTo>
                    <a:pt x="573" y="85"/>
                  </a:lnTo>
                  <a:lnTo>
                    <a:pt x="568" y="85"/>
                  </a:lnTo>
                  <a:lnTo>
                    <a:pt x="565" y="85"/>
                  </a:lnTo>
                  <a:lnTo>
                    <a:pt x="560" y="85"/>
                  </a:lnTo>
                  <a:lnTo>
                    <a:pt x="556" y="85"/>
                  </a:lnTo>
                  <a:lnTo>
                    <a:pt x="551" y="85"/>
                  </a:lnTo>
                  <a:lnTo>
                    <a:pt x="546" y="83"/>
                  </a:lnTo>
                  <a:lnTo>
                    <a:pt x="542" y="83"/>
                  </a:lnTo>
                  <a:lnTo>
                    <a:pt x="537" y="82"/>
                  </a:lnTo>
                  <a:lnTo>
                    <a:pt x="534" y="82"/>
                  </a:lnTo>
                  <a:lnTo>
                    <a:pt x="529" y="80"/>
                  </a:lnTo>
                  <a:lnTo>
                    <a:pt x="526" y="79"/>
                  </a:lnTo>
                  <a:lnTo>
                    <a:pt x="521" y="77"/>
                  </a:lnTo>
                  <a:lnTo>
                    <a:pt x="518" y="75"/>
                  </a:lnTo>
                  <a:lnTo>
                    <a:pt x="513" y="74"/>
                  </a:lnTo>
                  <a:lnTo>
                    <a:pt x="512" y="72"/>
                  </a:lnTo>
                  <a:lnTo>
                    <a:pt x="504" y="69"/>
                  </a:lnTo>
                  <a:lnTo>
                    <a:pt x="499" y="64"/>
                  </a:lnTo>
                  <a:lnTo>
                    <a:pt x="468" y="82"/>
                  </a:lnTo>
                  <a:lnTo>
                    <a:pt x="490" y="86"/>
                  </a:lnTo>
                  <a:lnTo>
                    <a:pt x="476" y="104"/>
                  </a:lnTo>
                  <a:lnTo>
                    <a:pt x="499" y="101"/>
                  </a:lnTo>
                  <a:lnTo>
                    <a:pt x="499" y="102"/>
                  </a:lnTo>
                  <a:lnTo>
                    <a:pt x="499" y="105"/>
                  </a:lnTo>
                  <a:lnTo>
                    <a:pt x="499" y="112"/>
                  </a:lnTo>
                  <a:lnTo>
                    <a:pt x="499" y="119"/>
                  </a:lnTo>
                  <a:lnTo>
                    <a:pt x="498" y="123"/>
                  </a:lnTo>
                  <a:lnTo>
                    <a:pt x="498" y="127"/>
                  </a:lnTo>
                  <a:lnTo>
                    <a:pt x="494" y="130"/>
                  </a:lnTo>
                  <a:lnTo>
                    <a:pt x="493" y="135"/>
                  </a:lnTo>
                  <a:lnTo>
                    <a:pt x="488" y="137"/>
                  </a:lnTo>
                  <a:lnTo>
                    <a:pt x="485" y="141"/>
                  </a:lnTo>
                  <a:lnTo>
                    <a:pt x="480" y="144"/>
                  </a:lnTo>
                  <a:lnTo>
                    <a:pt x="476" y="146"/>
                  </a:lnTo>
                  <a:lnTo>
                    <a:pt x="432" y="171"/>
                  </a:lnTo>
                  <a:lnTo>
                    <a:pt x="413" y="209"/>
                  </a:lnTo>
                  <a:lnTo>
                    <a:pt x="342" y="225"/>
                  </a:lnTo>
                  <a:lnTo>
                    <a:pt x="347" y="251"/>
                  </a:lnTo>
                  <a:lnTo>
                    <a:pt x="260" y="283"/>
                  </a:lnTo>
                  <a:lnTo>
                    <a:pt x="240" y="225"/>
                  </a:lnTo>
                  <a:lnTo>
                    <a:pt x="216" y="187"/>
                  </a:lnTo>
                  <a:lnTo>
                    <a:pt x="232" y="165"/>
                  </a:lnTo>
                  <a:lnTo>
                    <a:pt x="276" y="141"/>
                  </a:lnTo>
                  <a:lnTo>
                    <a:pt x="270" y="79"/>
                  </a:lnTo>
                  <a:lnTo>
                    <a:pt x="248" y="69"/>
                  </a:lnTo>
                  <a:lnTo>
                    <a:pt x="113" y="187"/>
                  </a:lnTo>
                  <a:lnTo>
                    <a:pt x="168" y="303"/>
                  </a:lnTo>
                  <a:lnTo>
                    <a:pt x="160" y="505"/>
                  </a:lnTo>
                  <a:lnTo>
                    <a:pt x="208" y="618"/>
                  </a:lnTo>
                  <a:lnTo>
                    <a:pt x="177" y="746"/>
                  </a:lnTo>
                  <a:lnTo>
                    <a:pt x="17" y="1006"/>
                  </a:lnTo>
                  <a:lnTo>
                    <a:pt x="0" y="1086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038"/>
            <p:cNvSpPr>
              <a:spLocks/>
            </p:cNvSpPr>
            <p:nvPr/>
          </p:nvSpPr>
          <p:spPr bwMode="auto">
            <a:xfrm>
              <a:off x="965" y="981"/>
              <a:ext cx="294" cy="309"/>
            </a:xfrm>
            <a:custGeom>
              <a:avLst/>
              <a:gdLst>
                <a:gd name="T0" fmla="*/ 14 w 588"/>
                <a:gd name="T1" fmla="*/ 5 h 618"/>
                <a:gd name="T2" fmla="*/ 12 w 588"/>
                <a:gd name="T3" fmla="*/ 5 h 618"/>
                <a:gd name="T4" fmla="*/ 11 w 588"/>
                <a:gd name="T5" fmla="*/ 5 h 618"/>
                <a:gd name="T6" fmla="*/ 9 w 588"/>
                <a:gd name="T7" fmla="*/ 4 h 618"/>
                <a:gd name="T8" fmla="*/ 7 w 588"/>
                <a:gd name="T9" fmla="*/ 5 h 618"/>
                <a:gd name="T10" fmla="*/ 5 w 588"/>
                <a:gd name="T11" fmla="*/ 5 h 618"/>
                <a:gd name="T12" fmla="*/ 3 w 588"/>
                <a:gd name="T13" fmla="*/ 5 h 618"/>
                <a:gd name="T14" fmla="*/ 2 w 588"/>
                <a:gd name="T15" fmla="*/ 7 h 618"/>
                <a:gd name="T16" fmla="*/ 1 w 588"/>
                <a:gd name="T17" fmla="*/ 9 h 618"/>
                <a:gd name="T18" fmla="*/ 1 w 588"/>
                <a:gd name="T19" fmla="*/ 10 h 618"/>
                <a:gd name="T20" fmla="*/ 1 w 588"/>
                <a:gd name="T21" fmla="*/ 11 h 618"/>
                <a:gd name="T22" fmla="*/ 1 w 588"/>
                <a:gd name="T23" fmla="*/ 12 h 618"/>
                <a:gd name="T24" fmla="*/ 1 w 588"/>
                <a:gd name="T25" fmla="*/ 14 h 618"/>
                <a:gd name="T26" fmla="*/ 0 w 588"/>
                <a:gd name="T27" fmla="*/ 15 h 618"/>
                <a:gd name="T28" fmla="*/ 0 w 588"/>
                <a:gd name="T29" fmla="*/ 18 h 618"/>
                <a:gd name="T30" fmla="*/ 1 w 588"/>
                <a:gd name="T31" fmla="*/ 19 h 618"/>
                <a:gd name="T32" fmla="*/ 1 w 588"/>
                <a:gd name="T33" fmla="*/ 21 h 618"/>
                <a:gd name="T34" fmla="*/ 1 w 588"/>
                <a:gd name="T35" fmla="*/ 23 h 618"/>
                <a:gd name="T36" fmla="*/ 1 w 588"/>
                <a:gd name="T37" fmla="*/ 24 h 618"/>
                <a:gd name="T38" fmla="*/ 1 w 588"/>
                <a:gd name="T39" fmla="*/ 26 h 618"/>
                <a:gd name="T40" fmla="*/ 2 w 588"/>
                <a:gd name="T41" fmla="*/ 28 h 618"/>
                <a:gd name="T42" fmla="*/ 2 w 588"/>
                <a:gd name="T43" fmla="*/ 29 h 618"/>
                <a:gd name="T44" fmla="*/ 3 w 588"/>
                <a:gd name="T45" fmla="*/ 31 h 618"/>
                <a:gd name="T46" fmla="*/ 5 w 588"/>
                <a:gd name="T47" fmla="*/ 33 h 618"/>
                <a:gd name="T48" fmla="*/ 5 w 588"/>
                <a:gd name="T49" fmla="*/ 35 h 618"/>
                <a:gd name="T50" fmla="*/ 7 w 588"/>
                <a:gd name="T51" fmla="*/ 37 h 618"/>
                <a:gd name="T52" fmla="*/ 20 w 588"/>
                <a:gd name="T53" fmla="*/ 39 h 618"/>
                <a:gd name="T54" fmla="*/ 31 w 588"/>
                <a:gd name="T55" fmla="*/ 34 h 618"/>
                <a:gd name="T56" fmla="*/ 33 w 588"/>
                <a:gd name="T57" fmla="*/ 31 h 618"/>
                <a:gd name="T58" fmla="*/ 34 w 588"/>
                <a:gd name="T59" fmla="*/ 29 h 618"/>
                <a:gd name="T60" fmla="*/ 35 w 588"/>
                <a:gd name="T61" fmla="*/ 28 h 618"/>
                <a:gd name="T62" fmla="*/ 36 w 588"/>
                <a:gd name="T63" fmla="*/ 26 h 618"/>
                <a:gd name="T64" fmla="*/ 36 w 588"/>
                <a:gd name="T65" fmla="*/ 25 h 618"/>
                <a:gd name="T66" fmla="*/ 37 w 588"/>
                <a:gd name="T67" fmla="*/ 23 h 618"/>
                <a:gd name="T68" fmla="*/ 37 w 588"/>
                <a:gd name="T69" fmla="*/ 22 h 618"/>
                <a:gd name="T70" fmla="*/ 37 w 588"/>
                <a:gd name="T71" fmla="*/ 20 h 618"/>
                <a:gd name="T72" fmla="*/ 37 w 588"/>
                <a:gd name="T73" fmla="*/ 19 h 618"/>
                <a:gd name="T74" fmla="*/ 37 w 588"/>
                <a:gd name="T75" fmla="*/ 18 h 618"/>
                <a:gd name="T76" fmla="*/ 37 w 588"/>
                <a:gd name="T77" fmla="*/ 17 h 618"/>
                <a:gd name="T78" fmla="*/ 36 w 588"/>
                <a:gd name="T79" fmla="*/ 14 h 618"/>
                <a:gd name="T80" fmla="*/ 35 w 588"/>
                <a:gd name="T81" fmla="*/ 12 h 618"/>
                <a:gd name="T82" fmla="*/ 34 w 588"/>
                <a:gd name="T83" fmla="*/ 10 h 618"/>
                <a:gd name="T84" fmla="*/ 34 w 588"/>
                <a:gd name="T85" fmla="*/ 9 h 618"/>
                <a:gd name="T86" fmla="*/ 33 w 588"/>
                <a:gd name="T87" fmla="*/ 6 h 618"/>
                <a:gd name="T88" fmla="*/ 31 w 588"/>
                <a:gd name="T89" fmla="*/ 5 h 618"/>
                <a:gd name="T90" fmla="*/ 29 w 588"/>
                <a:gd name="T91" fmla="*/ 3 h 618"/>
                <a:gd name="T92" fmla="*/ 28 w 588"/>
                <a:gd name="T93" fmla="*/ 1 h 618"/>
                <a:gd name="T94" fmla="*/ 27 w 588"/>
                <a:gd name="T95" fmla="*/ 1 h 618"/>
                <a:gd name="T96" fmla="*/ 26 w 588"/>
                <a:gd name="T97" fmla="*/ 1 h 618"/>
                <a:gd name="T98" fmla="*/ 21 w 588"/>
                <a:gd name="T99" fmla="*/ 1 h 618"/>
                <a:gd name="T100" fmla="*/ 19 w 588"/>
                <a:gd name="T101" fmla="*/ 2 h 618"/>
                <a:gd name="T102" fmla="*/ 18 w 588"/>
                <a:gd name="T103" fmla="*/ 3 h 618"/>
                <a:gd name="T104" fmla="*/ 17 w 588"/>
                <a:gd name="T105" fmla="*/ 5 h 618"/>
                <a:gd name="T106" fmla="*/ 15 w 588"/>
                <a:gd name="T107" fmla="*/ 5 h 61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8"/>
                <a:gd name="T163" fmla="*/ 0 h 618"/>
                <a:gd name="T164" fmla="*/ 588 w 588"/>
                <a:gd name="T165" fmla="*/ 618 h 61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8" h="618">
                  <a:moveTo>
                    <a:pt x="240" y="72"/>
                  </a:moveTo>
                  <a:lnTo>
                    <a:pt x="240" y="72"/>
                  </a:lnTo>
                  <a:lnTo>
                    <a:pt x="237" y="70"/>
                  </a:lnTo>
                  <a:lnTo>
                    <a:pt x="233" y="70"/>
                  </a:lnTo>
                  <a:lnTo>
                    <a:pt x="226" y="69"/>
                  </a:lnTo>
                  <a:lnTo>
                    <a:pt x="222" y="69"/>
                  </a:lnTo>
                  <a:lnTo>
                    <a:pt x="217" y="67"/>
                  </a:lnTo>
                  <a:lnTo>
                    <a:pt x="212" y="67"/>
                  </a:lnTo>
                  <a:lnTo>
                    <a:pt x="209" y="67"/>
                  </a:lnTo>
                  <a:lnTo>
                    <a:pt x="203" y="67"/>
                  </a:lnTo>
                  <a:lnTo>
                    <a:pt x="198" y="65"/>
                  </a:lnTo>
                  <a:lnTo>
                    <a:pt x="193" y="65"/>
                  </a:lnTo>
                  <a:lnTo>
                    <a:pt x="189" y="65"/>
                  </a:lnTo>
                  <a:lnTo>
                    <a:pt x="182" y="65"/>
                  </a:lnTo>
                  <a:lnTo>
                    <a:pt x="176" y="65"/>
                  </a:lnTo>
                  <a:lnTo>
                    <a:pt x="170" y="64"/>
                  </a:lnTo>
                  <a:lnTo>
                    <a:pt x="165" y="64"/>
                  </a:lnTo>
                  <a:lnTo>
                    <a:pt x="159" y="64"/>
                  </a:lnTo>
                  <a:lnTo>
                    <a:pt x="152" y="64"/>
                  </a:lnTo>
                  <a:lnTo>
                    <a:pt x="146" y="64"/>
                  </a:lnTo>
                  <a:lnTo>
                    <a:pt x="140" y="65"/>
                  </a:lnTo>
                  <a:lnTo>
                    <a:pt x="134" y="65"/>
                  </a:lnTo>
                  <a:lnTo>
                    <a:pt x="127" y="65"/>
                  </a:lnTo>
                  <a:lnTo>
                    <a:pt x="121" y="65"/>
                  </a:lnTo>
                  <a:lnTo>
                    <a:pt x="115" y="67"/>
                  </a:lnTo>
                  <a:lnTo>
                    <a:pt x="108" y="67"/>
                  </a:lnTo>
                  <a:lnTo>
                    <a:pt x="104" y="69"/>
                  </a:lnTo>
                  <a:lnTo>
                    <a:pt x="99" y="70"/>
                  </a:lnTo>
                  <a:lnTo>
                    <a:pt x="93" y="72"/>
                  </a:lnTo>
                  <a:lnTo>
                    <a:pt x="88" y="73"/>
                  </a:lnTo>
                  <a:lnTo>
                    <a:pt x="83" y="75"/>
                  </a:lnTo>
                  <a:lnTo>
                    <a:pt x="77" y="76"/>
                  </a:lnTo>
                  <a:lnTo>
                    <a:pt x="72" y="80"/>
                  </a:lnTo>
                  <a:lnTo>
                    <a:pt x="66" y="83"/>
                  </a:lnTo>
                  <a:lnTo>
                    <a:pt x="61" y="87"/>
                  </a:lnTo>
                  <a:lnTo>
                    <a:pt x="57" y="91"/>
                  </a:lnTo>
                  <a:lnTo>
                    <a:pt x="53" y="97"/>
                  </a:lnTo>
                  <a:lnTo>
                    <a:pt x="47" y="100"/>
                  </a:lnTo>
                  <a:lnTo>
                    <a:pt x="44" y="106"/>
                  </a:lnTo>
                  <a:lnTo>
                    <a:pt x="39" y="112"/>
                  </a:lnTo>
                  <a:lnTo>
                    <a:pt x="36" y="119"/>
                  </a:lnTo>
                  <a:lnTo>
                    <a:pt x="31" y="125"/>
                  </a:lnTo>
                  <a:lnTo>
                    <a:pt x="28" y="131"/>
                  </a:lnTo>
                  <a:lnTo>
                    <a:pt x="25" y="134"/>
                  </a:lnTo>
                  <a:lnTo>
                    <a:pt x="25" y="138"/>
                  </a:lnTo>
                  <a:lnTo>
                    <a:pt x="24" y="142"/>
                  </a:lnTo>
                  <a:lnTo>
                    <a:pt x="22" y="147"/>
                  </a:lnTo>
                  <a:lnTo>
                    <a:pt x="19" y="150"/>
                  </a:lnTo>
                  <a:lnTo>
                    <a:pt x="17" y="153"/>
                  </a:lnTo>
                  <a:lnTo>
                    <a:pt x="16" y="158"/>
                  </a:lnTo>
                  <a:lnTo>
                    <a:pt x="14" y="163"/>
                  </a:lnTo>
                  <a:lnTo>
                    <a:pt x="13" y="166"/>
                  </a:lnTo>
                  <a:lnTo>
                    <a:pt x="11" y="171"/>
                  </a:lnTo>
                  <a:lnTo>
                    <a:pt x="9" y="175"/>
                  </a:lnTo>
                  <a:lnTo>
                    <a:pt x="9" y="180"/>
                  </a:lnTo>
                  <a:lnTo>
                    <a:pt x="8" y="185"/>
                  </a:lnTo>
                  <a:lnTo>
                    <a:pt x="8" y="188"/>
                  </a:lnTo>
                  <a:lnTo>
                    <a:pt x="6" y="194"/>
                  </a:lnTo>
                  <a:lnTo>
                    <a:pt x="5" y="199"/>
                  </a:lnTo>
                  <a:lnTo>
                    <a:pt x="3" y="204"/>
                  </a:lnTo>
                  <a:lnTo>
                    <a:pt x="3" y="208"/>
                  </a:lnTo>
                  <a:lnTo>
                    <a:pt x="3" y="213"/>
                  </a:lnTo>
                  <a:lnTo>
                    <a:pt x="3" y="218"/>
                  </a:lnTo>
                  <a:lnTo>
                    <a:pt x="2" y="222"/>
                  </a:lnTo>
                  <a:lnTo>
                    <a:pt x="2" y="229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4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0" y="260"/>
                  </a:lnTo>
                  <a:lnTo>
                    <a:pt x="0" y="265"/>
                  </a:lnTo>
                  <a:lnTo>
                    <a:pt x="0" y="271"/>
                  </a:lnTo>
                  <a:lnTo>
                    <a:pt x="0" y="277"/>
                  </a:lnTo>
                  <a:lnTo>
                    <a:pt x="0" y="284"/>
                  </a:lnTo>
                  <a:lnTo>
                    <a:pt x="0" y="288"/>
                  </a:lnTo>
                  <a:lnTo>
                    <a:pt x="2" y="295"/>
                  </a:lnTo>
                  <a:lnTo>
                    <a:pt x="2" y="301"/>
                  </a:lnTo>
                  <a:lnTo>
                    <a:pt x="3" y="307"/>
                  </a:lnTo>
                  <a:lnTo>
                    <a:pt x="3" y="312"/>
                  </a:lnTo>
                  <a:lnTo>
                    <a:pt x="3" y="318"/>
                  </a:lnTo>
                  <a:lnTo>
                    <a:pt x="5" y="323"/>
                  </a:lnTo>
                  <a:lnTo>
                    <a:pt x="5" y="331"/>
                  </a:lnTo>
                  <a:lnTo>
                    <a:pt x="6" y="335"/>
                  </a:lnTo>
                  <a:lnTo>
                    <a:pt x="8" y="342"/>
                  </a:lnTo>
                  <a:lnTo>
                    <a:pt x="8" y="346"/>
                  </a:lnTo>
                  <a:lnTo>
                    <a:pt x="9" y="354"/>
                  </a:lnTo>
                  <a:lnTo>
                    <a:pt x="9" y="359"/>
                  </a:lnTo>
                  <a:lnTo>
                    <a:pt x="11" y="364"/>
                  </a:lnTo>
                  <a:lnTo>
                    <a:pt x="13" y="370"/>
                  </a:lnTo>
                  <a:lnTo>
                    <a:pt x="14" y="376"/>
                  </a:lnTo>
                  <a:lnTo>
                    <a:pt x="14" y="381"/>
                  </a:lnTo>
                  <a:lnTo>
                    <a:pt x="17" y="387"/>
                  </a:lnTo>
                  <a:lnTo>
                    <a:pt x="17" y="392"/>
                  </a:lnTo>
                  <a:lnTo>
                    <a:pt x="19" y="398"/>
                  </a:lnTo>
                  <a:lnTo>
                    <a:pt x="20" y="404"/>
                  </a:lnTo>
                  <a:lnTo>
                    <a:pt x="22" y="409"/>
                  </a:lnTo>
                  <a:lnTo>
                    <a:pt x="24" y="414"/>
                  </a:lnTo>
                  <a:lnTo>
                    <a:pt x="25" y="420"/>
                  </a:lnTo>
                  <a:lnTo>
                    <a:pt x="27" y="425"/>
                  </a:lnTo>
                  <a:lnTo>
                    <a:pt x="28" y="431"/>
                  </a:lnTo>
                  <a:lnTo>
                    <a:pt x="30" y="436"/>
                  </a:lnTo>
                  <a:lnTo>
                    <a:pt x="33" y="442"/>
                  </a:lnTo>
                  <a:lnTo>
                    <a:pt x="33" y="447"/>
                  </a:lnTo>
                  <a:lnTo>
                    <a:pt x="35" y="451"/>
                  </a:lnTo>
                  <a:lnTo>
                    <a:pt x="38" y="456"/>
                  </a:lnTo>
                  <a:lnTo>
                    <a:pt x="39" y="462"/>
                  </a:lnTo>
                  <a:lnTo>
                    <a:pt x="41" y="466"/>
                  </a:lnTo>
                  <a:lnTo>
                    <a:pt x="44" y="472"/>
                  </a:lnTo>
                  <a:lnTo>
                    <a:pt x="46" y="477"/>
                  </a:lnTo>
                  <a:lnTo>
                    <a:pt x="47" y="481"/>
                  </a:lnTo>
                  <a:lnTo>
                    <a:pt x="50" y="486"/>
                  </a:lnTo>
                  <a:lnTo>
                    <a:pt x="52" y="491"/>
                  </a:lnTo>
                  <a:lnTo>
                    <a:pt x="55" y="495"/>
                  </a:lnTo>
                  <a:lnTo>
                    <a:pt x="57" y="500"/>
                  </a:lnTo>
                  <a:lnTo>
                    <a:pt x="58" y="503"/>
                  </a:lnTo>
                  <a:lnTo>
                    <a:pt x="61" y="508"/>
                  </a:lnTo>
                  <a:lnTo>
                    <a:pt x="63" y="513"/>
                  </a:lnTo>
                  <a:lnTo>
                    <a:pt x="66" y="517"/>
                  </a:lnTo>
                  <a:lnTo>
                    <a:pt x="68" y="521"/>
                  </a:lnTo>
                  <a:lnTo>
                    <a:pt x="71" y="525"/>
                  </a:lnTo>
                  <a:lnTo>
                    <a:pt x="74" y="528"/>
                  </a:lnTo>
                  <a:lnTo>
                    <a:pt x="77" y="533"/>
                  </a:lnTo>
                  <a:lnTo>
                    <a:pt x="82" y="541"/>
                  </a:lnTo>
                  <a:lnTo>
                    <a:pt x="88" y="549"/>
                  </a:lnTo>
                  <a:lnTo>
                    <a:pt x="93" y="555"/>
                  </a:lnTo>
                  <a:lnTo>
                    <a:pt x="99" y="561"/>
                  </a:lnTo>
                  <a:lnTo>
                    <a:pt x="105" y="566"/>
                  </a:lnTo>
                  <a:lnTo>
                    <a:pt x="112" y="572"/>
                  </a:lnTo>
                  <a:lnTo>
                    <a:pt x="118" y="579"/>
                  </a:lnTo>
                  <a:lnTo>
                    <a:pt x="124" y="583"/>
                  </a:lnTo>
                  <a:lnTo>
                    <a:pt x="130" y="586"/>
                  </a:lnTo>
                  <a:lnTo>
                    <a:pt x="138" y="591"/>
                  </a:lnTo>
                  <a:lnTo>
                    <a:pt x="233" y="618"/>
                  </a:lnTo>
                  <a:lnTo>
                    <a:pt x="333" y="615"/>
                  </a:lnTo>
                  <a:lnTo>
                    <a:pt x="413" y="590"/>
                  </a:lnTo>
                  <a:lnTo>
                    <a:pt x="500" y="542"/>
                  </a:lnTo>
                  <a:lnTo>
                    <a:pt x="501" y="541"/>
                  </a:lnTo>
                  <a:lnTo>
                    <a:pt x="503" y="536"/>
                  </a:lnTo>
                  <a:lnTo>
                    <a:pt x="506" y="533"/>
                  </a:lnTo>
                  <a:lnTo>
                    <a:pt x="507" y="528"/>
                  </a:lnTo>
                  <a:lnTo>
                    <a:pt x="511" y="525"/>
                  </a:lnTo>
                  <a:lnTo>
                    <a:pt x="514" y="521"/>
                  </a:lnTo>
                  <a:lnTo>
                    <a:pt x="517" y="514"/>
                  </a:lnTo>
                  <a:lnTo>
                    <a:pt x="520" y="510"/>
                  </a:lnTo>
                  <a:lnTo>
                    <a:pt x="525" y="503"/>
                  </a:lnTo>
                  <a:lnTo>
                    <a:pt x="528" y="495"/>
                  </a:lnTo>
                  <a:lnTo>
                    <a:pt x="533" y="489"/>
                  </a:lnTo>
                  <a:lnTo>
                    <a:pt x="537" y="481"/>
                  </a:lnTo>
                  <a:lnTo>
                    <a:pt x="540" y="473"/>
                  </a:lnTo>
                  <a:lnTo>
                    <a:pt x="545" y="466"/>
                  </a:lnTo>
                  <a:lnTo>
                    <a:pt x="547" y="461"/>
                  </a:lnTo>
                  <a:lnTo>
                    <a:pt x="548" y="458"/>
                  </a:lnTo>
                  <a:lnTo>
                    <a:pt x="551" y="453"/>
                  </a:lnTo>
                  <a:lnTo>
                    <a:pt x="553" y="448"/>
                  </a:lnTo>
                  <a:lnTo>
                    <a:pt x="555" y="444"/>
                  </a:lnTo>
                  <a:lnTo>
                    <a:pt x="556" y="440"/>
                  </a:lnTo>
                  <a:lnTo>
                    <a:pt x="559" y="436"/>
                  </a:lnTo>
                  <a:lnTo>
                    <a:pt x="561" y="431"/>
                  </a:lnTo>
                  <a:lnTo>
                    <a:pt x="562" y="426"/>
                  </a:lnTo>
                  <a:lnTo>
                    <a:pt x="564" y="422"/>
                  </a:lnTo>
                  <a:lnTo>
                    <a:pt x="566" y="417"/>
                  </a:lnTo>
                  <a:lnTo>
                    <a:pt x="567" y="414"/>
                  </a:lnTo>
                  <a:lnTo>
                    <a:pt x="569" y="408"/>
                  </a:lnTo>
                  <a:lnTo>
                    <a:pt x="572" y="404"/>
                  </a:lnTo>
                  <a:lnTo>
                    <a:pt x="573" y="400"/>
                  </a:lnTo>
                  <a:lnTo>
                    <a:pt x="575" y="395"/>
                  </a:lnTo>
                  <a:lnTo>
                    <a:pt x="575" y="390"/>
                  </a:lnTo>
                  <a:lnTo>
                    <a:pt x="577" y="386"/>
                  </a:lnTo>
                  <a:lnTo>
                    <a:pt x="578" y="381"/>
                  </a:lnTo>
                  <a:lnTo>
                    <a:pt x="580" y="376"/>
                  </a:lnTo>
                  <a:lnTo>
                    <a:pt x="581" y="371"/>
                  </a:lnTo>
                  <a:lnTo>
                    <a:pt x="583" y="367"/>
                  </a:lnTo>
                  <a:lnTo>
                    <a:pt x="583" y="362"/>
                  </a:lnTo>
                  <a:lnTo>
                    <a:pt x="584" y="357"/>
                  </a:lnTo>
                  <a:lnTo>
                    <a:pt x="584" y="353"/>
                  </a:lnTo>
                  <a:lnTo>
                    <a:pt x="584" y="348"/>
                  </a:lnTo>
                  <a:lnTo>
                    <a:pt x="586" y="345"/>
                  </a:lnTo>
                  <a:lnTo>
                    <a:pt x="586" y="340"/>
                  </a:lnTo>
                  <a:lnTo>
                    <a:pt x="586" y="335"/>
                  </a:lnTo>
                  <a:lnTo>
                    <a:pt x="586" y="331"/>
                  </a:lnTo>
                  <a:lnTo>
                    <a:pt x="586" y="327"/>
                  </a:lnTo>
                  <a:lnTo>
                    <a:pt x="588" y="323"/>
                  </a:lnTo>
                  <a:lnTo>
                    <a:pt x="586" y="318"/>
                  </a:lnTo>
                  <a:lnTo>
                    <a:pt x="586" y="313"/>
                  </a:lnTo>
                  <a:lnTo>
                    <a:pt x="584" y="309"/>
                  </a:lnTo>
                  <a:lnTo>
                    <a:pt x="584" y="304"/>
                  </a:lnTo>
                  <a:lnTo>
                    <a:pt x="583" y="298"/>
                  </a:lnTo>
                  <a:lnTo>
                    <a:pt x="583" y="293"/>
                  </a:lnTo>
                  <a:lnTo>
                    <a:pt x="583" y="288"/>
                  </a:lnTo>
                  <a:lnTo>
                    <a:pt x="581" y="284"/>
                  </a:lnTo>
                  <a:lnTo>
                    <a:pt x="580" y="277"/>
                  </a:lnTo>
                  <a:lnTo>
                    <a:pt x="578" y="271"/>
                  </a:lnTo>
                  <a:lnTo>
                    <a:pt x="577" y="266"/>
                  </a:lnTo>
                  <a:lnTo>
                    <a:pt x="577" y="260"/>
                  </a:lnTo>
                  <a:lnTo>
                    <a:pt x="575" y="254"/>
                  </a:lnTo>
                  <a:lnTo>
                    <a:pt x="573" y="247"/>
                  </a:lnTo>
                  <a:lnTo>
                    <a:pt x="572" y="241"/>
                  </a:lnTo>
                  <a:lnTo>
                    <a:pt x="570" y="236"/>
                  </a:lnTo>
                  <a:lnTo>
                    <a:pt x="567" y="229"/>
                  </a:lnTo>
                  <a:lnTo>
                    <a:pt x="566" y="222"/>
                  </a:lnTo>
                  <a:lnTo>
                    <a:pt x="564" y="216"/>
                  </a:lnTo>
                  <a:lnTo>
                    <a:pt x="561" y="210"/>
                  </a:lnTo>
                  <a:lnTo>
                    <a:pt x="559" y="204"/>
                  </a:lnTo>
                  <a:lnTo>
                    <a:pt x="556" y="197"/>
                  </a:lnTo>
                  <a:lnTo>
                    <a:pt x="555" y="191"/>
                  </a:lnTo>
                  <a:lnTo>
                    <a:pt x="553" y="185"/>
                  </a:lnTo>
                  <a:lnTo>
                    <a:pt x="550" y="177"/>
                  </a:lnTo>
                  <a:lnTo>
                    <a:pt x="547" y="171"/>
                  </a:lnTo>
                  <a:lnTo>
                    <a:pt x="544" y="164"/>
                  </a:lnTo>
                  <a:lnTo>
                    <a:pt x="542" y="158"/>
                  </a:lnTo>
                  <a:lnTo>
                    <a:pt x="539" y="152"/>
                  </a:lnTo>
                  <a:lnTo>
                    <a:pt x="536" y="145"/>
                  </a:lnTo>
                  <a:lnTo>
                    <a:pt x="533" y="139"/>
                  </a:lnTo>
                  <a:lnTo>
                    <a:pt x="531" y="133"/>
                  </a:lnTo>
                  <a:lnTo>
                    <a:pt x="528" y="127"/>
                  </a:lnTo>
                  <a:lnTo>
                    <a:pt x="525" y="120"/>
                  </a:lnTo>
                  <a:lnTo>
                    <a:pt x="520" y="114"/>
                  </a:lnTo>
                  <a:lnTo>
                    <a:pt x="517" y="108"/>
                  </a:lnTo>
                  <a:lnTo>
                    <a:pt x="514" y="102"/>
                  </a:lnTo>
                  <a:lnTo>
                    <a:pt x="511" y="95"/>
                  </a:lnTo>
                  <a:lnTo>
                    <a:pt x="507" y="89"/>
                  </a:lnTo>
                  <a:lnTo>
                    <a:pt x="504" y="84"/>
                  </a:lnTo>
                  <a:lnTo>
                    <a:pt x="501" y="78"/>
                  </a:lnTo>
                  <a:lnTo>
                    <a:pt x="496" y="73"/>
                  </a:lnTo>
                  <a:lnTo>
                    <a:pt x="493" y="67"/>
                  </a:lnTo>
                  <a:lnTo>
                    <a:pt x="490" y="62"/>
                  </a:lnTo>
                  <a:lnTo>
                    <a:pt x="487" y="58"/>
                  </a:lnTo>
                  <a:lnTo>
                    <a:pt x="482" y="53"/>
                  </a:lnTo>
                  <a:lnTo>
                    <a:pt x="479" y="48"/>
                  </a:lnTo>
                  <a:lnTo>
                    <a:pt x="476" y="43"/>
                  </a:lnTo>
                  <a:lnTo>
                    <a:pt x="471" y="39"/>
                  </a:lnTo>
                  <a:lnTo>
                    <a:pt x="468" y="34"/>
                  </a:lnTo>
                  <a:lnTo>
                    <a:pt x="463" y="29"/>
                  </a:lnTo>
                  <a:lnTo>
                    <a:pt x="460" y="26"/>
                  </a:lnTo>
                  <a:lnTo>
                    <a:pt x="456" y="23"/>
                  </a:lnTo>
                  <a:lnTo>
                    <a:pt x="452" y="20"/>
                  </a:lnTo>
                  <a:lnTo>
                    <a:pt x="448" y="15"/>
                  </a:lnTo>
                  <a:lnTo>
                    <a:pt x="445" y="14"/>
                  </a:lnTo>
                  <a:lnTo>
                    <a:pt x="440" y="10"/>
                  </a:lnTo>
                  <a:lnTo>
                    <a:pt x="435" y="7"/>
                  </a:lnTo>
                  <a:lnTo>
                    <a:pt x="432" y="6"/>
                  </a:lnTo>
                  <a:lnTo>
                    <a:pt x="427" y="4"/>
                  </a:lnTo>
                  <a:lnTo>
                    <a:pt x="424" y="3"/>
                  </a:lnTo>
                  <a:lnTo>
                    <a:pt x="419" y="1"/>
                  </a:lnTo>
                  <a:lnTo>
                    <a:pt x="415" y="0"/>
                  </a:lnTo>
                  <a:lnTo>
                    <a:pt x="412" y="0"/>
                  </a:lnTo>
                  <a:lnTo>
                    <a:pt x="346" y="26"/>
                  </a:lnTo>
                  <a:lnTo>
                    <a:pt x="344" y="26"/>
                  </a:lnTo>
                  <a:lnTo>
                    <a:pt x="339" y="26"/>
                  </a:lnTo>
                  <a:lnTo>
                    <a:pt x="335" y="28"/>
                  </a:lnTo>
                  <a:lnTo>
                    <a:pt x="328" y="29"/>
                  </a:lnTo>
                  <a:lnTo>
                    <a:pt x="324" y="31"/>
                  </a:lnTo>
                  <a:lnTo>
                    <a:pt x="321" y="32"/>
                  </a:lnTo>
                  <a:lnTo>
                    <a:pt x="316" y="36"/>
                  </a:lnTo>
                  <a:lnTo>
                    <a:pt x="313" y="37"/>
                  </a:lnTo>
                  <a:lnTo>
                    <a:pt x="305" y="43"/>
                  </a:lnTo>
                  <a:lnTo>
                    <a:pt x="299" y="50"/>
                  </a:lnTo>
                  <a:lnTo>
                    <a:pt x="294" y="53"/>
                  </a:lnTo>
                  <a:lnTo>
                    <a:pt x="291" y="56"/>
                  </a:lnTo>
                  <a:lnTo>
                    <a:pt x="286" y="59"/>
                  </a:lnTo>
                  <a:lnTo>
                    <a:pt x="283" y="62"/>
                  </a:lnTo>
                  <a:lnTo>
                    <a:pt x="278" y="64"/>
                  </a:lnTo>
                  <a:lnTo>
                    <a:pt x="272" y="67"/>
                  </a:lnTo>
                  <a:lnTo>
                    <a:pt x="269" y="67"/>
                  </a:lnTo>
                  <a:lnTo>
                    <a:pt x="264" y="69"/>
                  </a:lnTo>
                  <a:lnTo>
                    <a:pt x="259" y="70"/>
                  </a:lnTo>
                  <a:lnTo>
                    <a:pt x="255" y="70"/>
                  </a:lnTo>
                  <a:lnTo>
                    <a:pt x="250" y="70"/>
                  </a:lnTo>
                  <a:lnTo>
                    <a:pt x="248" y="72"/>
                  </a:lnTo>
                  <a:lnTo>
                    <a:pt x="242" y="72"/>
                  </a:lnTo>
                  <a:lnTo>
                    <a:pt x="240" y="72"/>
                  </a:lnTo>
                  <a:close/>
                </a:path>
              </a:pathLst>
            </a:custGeom>
            <a:solidFill>
              <a:srgbClr val="FFD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039"/>
            <p:cNvSpPr>
              <a:spLocks/>
            </p:cNvSpPr>
            <p:nvPr/>
          </p:nvSpPr>
          <p:spPr bwMode="auto">
            <a:xfrm>
              <a:off x="1388" y="1244"/>
              <a:ext cx="40" cy="29"/>
            </a:xfrm>
            <a:custGeom>
              <a:avLst/>
              <a:gdLst>
                <a:gd name="T0" fmla="*/ 0 w 82"/>
                <a:gd name="T1" fmla="*/ 4 h 58"/>
                <a:gd name="T2" fmla="*/ 1 w 82"/>
                <a:gd name="T3" fmla="*/ 0 h 58"/>
                <a:gd name="T4" fmla="*/ 5 w 82"/>
                <a:gd name="T5" fmla="*/ 2 h 58"/>
                <a:gd name="T6" fmla="*/ 4 w 82"/>
                <a:gd name="T7" fmla="*/ 4 h 58"/>
                <a:gd name="T8" fmla="*/ 0 w 82"/>
                <a:gd name="T9" fmla="*/ 4 h 58"/>
                <a:gd name="T10" fmla="*/ 0 w 82"/>
                <a:gd name="T11" fmla="*/ 4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2"/>
                <a:gd name="T19" fmla="*/ 0 h 58"/>
                <a:gd name="T20" fmla="*/ 82 w 82"/>
                <a:gd name="T21" fmla="*/ 58 h 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2" h="58">
                  <a:moveTo>
                    <a:pt x="0" y="58"/>
                  </a:moveTo>
                  <a:lnTo>
                    <a:pt x="19" y="0"/>
                  </a:lnTo>
                  <a:lnTo>
                    <a:pt x="82" y="30"/>
                  </a:lnTo>
                  <a:lnTo>
                    <a:pt x="73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040"/>
            <p:cNvSpPr>
              <a:spLocks/>
            </p:cNvSpPr>
            <p:nvPr/>
          </p:nvSpPr>
          <p:spPr bwMode="auto">
            <a:xfrm>
              <a:off x="1165" y="1210"/>
              <a:ext cx="29" cy="33"/>
            </a:xfrm>
            <a:custGeom>
              <a:avLst/>
              <a:gdLst>
                <a:gd name="T0" fmla="*/ 0 w 58"/>
                <a:gd name="T1" fmla="*/ 4 h 64"/>
                <a:gd name="T2" fmla="*/ 2 w 58"/>
                <a:gd name="T3" fmla="*/ 0 h 64"/>
                <a:gd name="T4" fmla="*/ 4 w 58"/>
                <a:gd name="T5" fmla="*/ 1 h 64"/>
                <a:gd name="T6" fmla="*/ 3 w 58"/>
                <a:gd name="T7" fmla="*/ 5 h 64"/>
                <a:gd name="T8" fmla="*/ 0 w 58"/>
                <a:gd name="T9" fmla="*/ 4 h 64"/>
                <a:gd name="T10" fmla="*/ 0 w 58"/>
                <a:gd name="T11" fmla="*/ 4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64"/>
                <a:gd name="T20" fmla="*/ 58 w 58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64">
                  <a:moveTo>
                    <a:pt x="0" y="53"/>
                  </a:moveTo>
                  <a:lnTo>
                    <a:pt x="24" y="0"/>
                  </a:lnTo>
                  <a:lnTo>
                    <a:pt x="58" y="4"/>
                  </a:lnTo>
                  <a:lnTo>
                    <a:pt x="41" y="64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041"/>
            <p:cNvSpPr>
              <a:spLocks/>
            </p:cNvSpPr>
            <p:nvPr/>
          </p:nvSpPr>
          <p:spPr bwMode="auto">
            <a:xfrm>
              <a:off x="1185" y="1213"/>
              <a:ext cx="213" cy="63"/>
            </a:xfrm>
            <a:custGeom>
              <a:avLst/>
              <a:gdLst>
                <a:gd name="T0" fmla="*/ 1 w 426"/>
                <a:gd name="T1" fmla="*/ 0 h 128"/>
                <a:gd name="T2" fmla="*/ 0 w 426"/>
                <a:gd name="T3" fmla="*/ 3 h 128"/>
                <a:gd name="T4" fmla="*/ 26 w 426"/>
                <a:gd name="T5" fmla="*/ 7 h 128"/>
                <a:gd name="T6" fmla="*/ 27 w 426"/>
                <a:gd name="T7" fmla="*/ 3 h 128"/>
                <a:gd name="T8" fmla="*/ 20 w 426"/>
                <a:gd name="T9" fmla="*/ 2 h 128"/>
                <a:gd name="T10" fmla="*/ 19 w 426"/>
                <a:gd name="T11" fmla="*/ 3 h 128"/>
                <a:gd name="T12" fmla="*/ 19 w 426"/>
                <a:gd name="T13" fmla="*/ 3 h 128"/>
                <a:gd name="T14" fmla="*/ 19 w 426"/>
                <a:gd name="T15" fmla="*/ 3 h 128"/>
                <a:gd name="T16" fmla="*/ 19 w 426"/>
                <a:gd name="T17" fmla="*/ 3 h 128"/>
                <a:gd name="T18" fmla="*/ 18 w 426"/>
                <a:gd name="T19" fmla="*/ 3 h 128"/>
                <a:gd name="T20" fmla="*/ 18 w 426"/>
                <a:gd name="T21" fmla="*/ 3 h 128"/>
                <a:gd name="T22" fmla="*/ 18 w 426"/>
                <a:gd name="T23" fmla="*/ 3 h 128"/>
                <a:gd name="T24" fmla="*/ 17 w 426"/>
                <a:gd name="T25" fmla="*/ 3 h 128"/>
                <a:gd name="T26" fmla="*/ 17 w 426"/>
                <a:gd name="T27" fmla="*/ 3 h 128"/>
                <a:gd name="T28" fmla="*/ 14 w 426"/>
                <a:gd name="T29" fmla="*/ 3 h 128"/>
                <a:gd name="T30" fmla="*/ 13 w 426"/>
                <a:gd name="T31" fmla="*/ 1 h 128"/>
                <a:gd name="T32" fmla="*/ 1 w 426"/>
                <a:gd name="T33" fmla="*/ 0 h 128"/>
                <a:gd name="T34" fmla="*/ 1 w 426"/>
                <a:gd name="T35" fmla="*/ 0 h 1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6"/>
                <a:gd name="T55" fmla="*/ 0 h 128"/>
                <a:gd name="T56" fmla="*/ 426 w 426"/>
                <a:gd name="T57" fmla="*/ 128 h 1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6" h="128">
                  <a:moveTo>
                    <a:pt x="12" y="0"/>
                  </a:moveTo>
                  <a:lnTo>
                    <a:pt x="0" y="60"/>
                  </a:lnTo>
                  <a:lnTo>
                    <a:pt x="407" y="128"/>
                  </a:lnTo>
                  <a:lnTo>
                    <a:pt x="426" y="63"/>
                  </a:lnTo>
                  <a:lnTo>
                    <a:pt x="306" y="41"/>
                  </a:lnTo>
                  <a:lnTo>
                    <a:pt x="297" y="54"/>
                  </a:lnTo>
                  <a:lnTo>
                    <a:pt x="295" y="54"/>
                  </a:lnTo>
                  <a:lnTo>
                    <a:pt x="292" y="55"/>
                  </a:lnTo>
                  <a:lnTo>
                    <a:pt x="289" y="55"/>
                  </a:lnTo>
                  <a:lnTo>
                    <a:pt x="286" y="57"/>
                  </a:lnTo>
                  <a:lnTo>
                    <a:pt x="280" y="57"/>
                  </a:lnTo>
                  <a:lnTo>
                    <a:pt x="275" y="59"/>
                  </a:lnTo>
                  <a:lnTo>
                    <a:pt x="270" y="59"/>
                  </a:lnTo>
                  <a:lnTo>
                    <a:pt x="264" y="59"/>
                  </a:lnTo>
                  <a:lnTo>
                    <a:pt x="232" y="49"/>
                  </a:lnTo>
                  <a:lnTo>
                    <a:pt x="217" y="2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042"/>
            <p:cNvSpPr>
              <a:spLocks/>
            </p:cNvSpPr>
            <p:nvPr/>
          </p:nvSpPr>
          <p:spPr bwMode="auto">
            <a:xfrm>
              <a:off x="1124" y="1205"/>
              <a:ext cx="54" cy="32"/>
            </a:xfrm>
            <a:custGeom>
              <a:avLst/>
              <a:gdLst>
                <a:gd name="T0" fmla="*/ 0 w 107"/>
                <a:gd name="T1" fmla="*/ 3 h 64"/>
                <a:gd name="T2" fmla="*/ 3 w 107"/>
                <a:gd name="T3" fmla="*/ 0 h 64"/>
                <a:gd name="T4" fmla="*/ 7 w 107"/>
                <a:gd name="T5" fmla="*/ 1 h 64"/>
                <a:gd name="T6" fmla="*/ 6 w 107"/>
                <a:gd name="T7" fmla="*/ 4 h 64"/>
                <a:gd name="T8" fmla="*/ 0 w 107"/>
                <a:gd name="T9" fmla="*/ 3 h 64"/>
                <a:gd name="T10" fmla="*/ 0 w 107"/>
                <a:gd name="T11" fmla="*/ 3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64"/>
                <a:gd name="T20" fmla="*/ 107 w 107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64">
                  <a:moveTo>
                    <a:pt x="0" y="48"/>
                  </a:moveTo>
                  <a:lnTo>
                    <a:pt x="45" y="0"/>
                  </a:lnTo>
                  <a:lnTo>
                    <a:pt x="107" y="11"/>
                  </a:lnTo>
                  <a:lnTo>
                    <a:pt x="85" y="6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5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043"/>
            <p:cNvSpPr>
              <a:spLocks/>
            </p:cNvSpPr>
            <p:nvPr/>
          </p:nvSpPr>
          <p:spPr bwMode="auto">
            <a:xfrm>
              <a:off x="828" y="1542"/>
              <a:ext cx="813" cy="264"/>
            </a:xfrm>
            <a:custGeom>
              <a:avLst/>
              <a:gdLst>
                <a:gd name="T0" fmla="*/ 0 w 1626"/>
                <a:gd name="T1" fmla="*/ 8 h 527"/>
                <a:gd name="T2" fmla="*/ 5 w 1626"/>
                <a:gd name="T3" fmla="*/ 7 h 527"/>
                <a:gd name="T4" fmla="*/ 10 w 1626"/>
                <a:gd name="T5" fmla="*/ 0 h 527"/>
                <a:gd name="T6" fmla="*/ 21 w 1626"/>
                <a:gd name="T7" fmla="*/ 1 h 527"/>
                <a:gd name="T8" fmla="*/ 36 w 1626"/>
                <a:gd name="T9" fmla="*/ 3 h 527"/>
                <a:gd name="T10" fmla="*/ 46 w 1626"/>
                <a:gd name="T11" fmla="*/ 6 h 527"/>
                <a:gd name="T12" fmla="*/ 59 w 1626"/>
                <a:gd name="T13" fmla="*/ 1 h 527"/>
                <a:gd name="T14" fmla="*/ 73 w 1626"/>
                <a:gd name="T15" fmla="*/ 1 h 527"/>
                <a:gd name="T16" fmla="*/ 78 w 1626"/>
                <a:gd name="T17" fmla="*/ 3 h 527"/>
                <a:gd name="T18" fmla="*/ 83 w 1626"/>
                <a:gd name="T19" fmla="*/ 3 h 527"/>
                <a:gd name="T20" fmla="*/ 85 w 1626"/>
                <a:gd name="T21" fmla="*/ 2 h 527"/>
                <a:gd name="T22" fmla="*/ 90 w 1626"/>
                <a:gd name="T23" fmla="*/ 3 h 527"/>
                <a:gd name="T24" fmla="*/ 95 w 1626"/>
                <a:gd name="T25" fmla="*/ 9 h 527"/>
                <a:gd name="T26" fmla="*/ 102 w 1626"/>
                <a:gd name="T27" fmla="*/ 23 h 527"/>
                <a:gd name="T28" fmla="*/ 82 w 1626"/>
                <a:gd name="T29" fmla="*/ 23 h 527"/>
                <a:gd name="T30" fmla="*/ 70 w 1626"/>
                <a:gd name="T31" fmla="*/ 26 h 527"/>
                <a:gd name="T32" fmla="*/ 58 w 1626"/>
                <a:gd name="T33" fmla="*/ 32 h 527"/>
                <a:gd name="T34" fmla="*/ 54 w 1626"/>
                <a:gd name="T35" fmla="*/ 32 h 527"/>
                <a:gd name="T36" fmla="*/ 51 w 1626"/>
                <a:gd name="T37" fmla="*/ 33 h 527"/>
                <a:gd name="T38" fmla="*/ 29 w 1626"/>
                <a:gd name="T39" fmla="*/ 30 h 527"/>
                <a:gd name="T40" fmla="*/ 19 w 1626"/>
                <a:gd name="T41" fmla="*/ 30 h 527"/>
                <a:gd name="T42" fmla="*/ 6 w 1626"/>
                <a:gd name="T43" fmla="*/ 33 h 527"/>
                <a:gd name="T44" fmla="*/ 0 w 1626"/>
                <a:gd name="T45" fmla="*/ 8 h 527"/>
                <a:gd name="T46" fmla="*/ 0 w 1626"/>
                <a:gd name="T47" fmla="*/ 8 h 5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26"/>
                <a:gd name="T73" fmla="*/ 0 h 527"/>
                <a:gd name="T74" fmla="*/ 1626 w 1626"/>
                <a:gd name="T75" fmla="*/ 527 h 5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26" h="527">
                  <a:moveTo>
                    <a:pt x="0" y="124"/>
                  </a:moveTo>
                  <a:lnTo>
                    <a:pt x="80" y="97"/>
                  </a:lnTo>
                  <a:lnTo>
                    <a:pt x="160" y="0"/>
                  </a:lnTo>
                  <a:lnTo>
                    <a:pt x="328" y="3"/>
                  </a:lnTo>
                  <a:lnTo>
                    <a:pt x="573" y="42"/>
                  </a:lnTo>
                  <a:lnTo>
                    <a:pt x="721" y="91"/>
                  </a:lnTo>
                  <a:lnTo>
                    <a:pt x="956" y="12"/>
                  </a:lnTo>
                  <a:lnTo>
                    <a:pt x="1154" y="9"/>
                  </a:lnTo>
                  <a:lnTo>
                    <a:pt x="1238" y="39"/>
                  </a:lnTo>
                  <a:lnTo>
                    <a:pt x="1313" y="33"/>
                  </a:lnTo>
                  <a:lnTo>
                    <a:pt x="1357" y="23"/>
                  </a:lnTo>
                  <a:lnTo>
                    <a:pt x="1437" y="33"/>
                  </a:lnTo>
                  <a:lnTo>
                    <a:pt x="1516" y="142"/>
                  </a:lnTo>
                  <a:lnTo>
                    <a:pt x="1626" y="357"/>
                  </a:lnTo>
                  <a:lnTo>
                    <a:pt x="1299" y="359"/>
                  </a:lnTo>
                  <a:lnTo>
                    <a:pt x="1117" y="401"/>
                  </a:lnTo>
                  <a:lnTo>
                    <a:pt x="931" y="510"/>
                  </a:lnTo>
                  <a:lnTo>
                    <a:pt x="876" y="506"/>
                  </a:lnTo>
                  <a:lnTo>
                    <a:pt x="807" y="527"/>
                  </a:lnTo>
                  <a:lnTo>
                    <a:pt x="476" y="467"/>
                  </a:lnTo>
                  <a:lnTo>
                    <a:pt x="298" y="473"/>
                  </a:lnTo>
                  <a:lnTo>
                    <a:pt x="97" y="521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044"/>
            <p:cNvSpPr>
              <a:spLocks/>
            </p:cNvSpPr>
            <p:nvPr/>
          </p:nvSpPr>
          <p:spPr bwMode="auto">
            <a:xfrm>
              <a:off x="835" y="1546"/>
              <a:ext cx="81" cy="82"/>
            </a:xfrm>
            <a:custGeom>
              <a:avLst/>
              <a:gdLst>
                <a:gd name="T0" fmla="*/ 1 w 162"/>
                <a:gd name="T1" fmla="*/ 10 h 164"/>
                <a:gd name="T2" fmla="*/ 1 w 162"/>
                <a:gd name="T3" fmla="*/ 10 h 164"/>
                <a:gd name="T4" fmla="*/ 1 w 162"/>
                <a:gd name="T5" fmla="*/ 10 h 164"/>
                <a:gd name="T6" fmla="*/ 1 w 162"/>
                <a:gd name="T7" fmla="*/ 10 h 164"/>
                <a:gd name="T8" fmla="*/ 1 w 162"/>
                <a:gd name="T9" fmla="*/ 10 h 164"/>
                <a:gd name="T10" fmla="*/ 1 w 162"/>
                <a:gd name="T11" fmla="*/ 10 h 164"/>
                <a:gd name="T12" fmla="*/ 1 w 162"/>
                <a:gd name="T13" fmla="*/ 10 h 164"/>
                <a:gd name="T14" fmla="*/ 3 w 162"/>
                <a:gd name="T15" fmla="*/ 10 h 164"/>
                <a:gd name="T16" fmla="*/ 3 w 162"/>
                <a:gd name="T17" fmla="*/ 10 h 164"/>
                <a:gd name="T18" fmla="*/ 3 w 162"/>
                <a:gd name="T19" fmla="*/ 10 h 164"/>
                <a:gd name="T20" fmla="*/ 3 w 162"/>
                <a:gd name="T21" fmla="*/ 10 h 164"/>
                <a:gd name="T22" fmla="*/ 3 w 162"/>
                <a:gd name="T23" fmla="*/ 10 h 164"/>
                <a:gd name="T24" fmla="*/ 3 w 162"/>
                <a:gd name="T25" fmla="*/ 10 h 164"/>
                <a:gd name="T26" fmla="*/ 3 w 162"/>
                <a:gd name="T27" fmla="*/ 10 h 164"/>
                <a:gd name="T28" fmla="*/ 3 w 162"/>
                <a:gd name="T29" fmla="*/ 10 h 164"/>
                <a:gd name="T30" fmla="*/ 4 w 162"/>
                <a:gd name="T31" fmla="*/ 10 h 164"/>
                <a:gd name="T32" fmla="*/ 5 w 162"/>
                <a:gd name="T33" fmla="*/ 10 h 164"/>
                <a:gd name="T34" fmla="*/ 5 w 162"/>
                <a:gd name="T35" fmla="*/ 10 h 164"/>
                <a:gd name="T36" fmla="*/ 5 w 162"/>
                <a:gd name="T37" fmla="*/ 10 h 164"/>
                <a:gd name="T38" fmla="*/ 5 w 162"/>
                <a:gd name="T39" fmla="*/ 9 h 164"/>
                <a:gd name="T40" fmla="*/ 5 w 162"/>
                <a:gd name="T41" fmla="*/ 9 h 164"/>
                <a:gd name="T42" fmla="*/ 5 w 162"/>
                <a:gd name="T43" fmla="*/ 9 h 164"/>
                <a:gd name="T44" fmla="*/ 5 w 162"/>
                <a:gd name="T45" fmla="*/ 9 h 164"/>
                <a:gd name="T46" fmla="*/ 6 w 162"/>
                <a:gd name="T47" fmla="*/ 9 h 164"/>
                <a:gd name="T48" fmla="*/ 6 w 162"/>
                <a:gd name="T49" fmla="*/ 7 h 164"/>
                <a:gd name="T50" fmla="*/ 6 w 162"/>
                <a:gd name="T51" fmla="*/ 7 h 164"/>
                <a:gd name="T52" fmla="*/ 7 w 162"/>
                <a:gd name="T53" fmla="*/ 7 h 164"/>
                <a:gd name="T54" fmla="*/ 7 w 162"/>
                <a:gd name="T55" fmla="*/ 7 h 164"/>
                <a:gd name="T56" fmla="*/ 7 w 162"/>
                <a:gd name="T57" fmla="*/ 6 h 164"/>
                <a:gd name="T58" fmla="*/ 7 w 162"/>
                <a:gd name="T59" fmla="*/ 6 h 164"/>
                <a:gd name="T60" fmla="*/ 7 w 162"/>
                <a:gd name="T61" fmla="*/ 6 h 164"/>
                <a:gd name="T62" fmla="*/ 9 w 162"/>
                <a:gd name="T63" fmla="*/ 5 h 164"/>
                <a:gd name="T64" fmla="*/ 9 w 162"/>
                <a:gd name="T65" fmla="*/ 5 h 164"/>
                <a:gd name="T66" fmla="*/ 9 w 162"/>
                <a:gd name="T67" fmla="*/ 5 h 164"/>
                <a:gd name="T68" fmla="*/ 9 w 162"/>
                <a:gd name="T69" fmla="*/ 5 h 164"/>
                <a:gd name="T70" fmla="*/ 9 w 162"/>
                <a:gd name="T71" fmla="*/ 5 h 164"/>
                <a:gd name="T72" fmla="*/ 9 w 162"/>
                <a:gd name="T73" fmla="*/ 5 h 164"/>
                <a:gd name="T74" fmla="*/ 9 w 162"/>
                <a:gd name="T75" fmla="*/ 3 h 164"/>
                <a:gd name="T76" fmla="*/ 9 w 162"/>
                <a:gd name="T77" fmla="*/ 3 h 164"/>
                <a:gd name="T78" fmla="*/ 10 w 162"/>
                <a:gd name="T79" fmla="*/ 3 h 164"/>
                <a:gd name="T80" fmla="*/ 10 w 162"/>
                <a:gd name="T81" fmla="*/ 3 h 164"/>
                <a:gd name="T82" fmla="*/ 10 w 162"/>
                <a:gd name="T83" fmla="*/ 3 h 164"/>
                <a:gd name="T84" fmla="*/ 10 w 162"/>
                <a:gd name="T85" fmla="*/ 3 h 164"/>
                <a:gd name="T86" fmla="*/ 10 w 162"/>
                <a:gd name="T87" fmla="*/ 3 h 164"/>
                <a:gd name="T88" fmla="*/ 10 w 162"/>
                <a:gd name="T89" fmla="*/ 1 h 164"/>
                <a:gd name="T90" fmla="*/ 10 w 162"/>
                <a:gd name="T91" fmla="*/ 1 h 164"/>
                <a:gd name="T92" fmla="*/ 10 w 162"/>
                <a:gd name="T93" fmla="*/ 1 h 164"/>
                <a:gd name="T94" fmla="*/ 10 w 162"/>
                <a:gd name="T95" fmla="*/ 1 h 164"/>
                <a:gd name="T96" fmla="*/ 10 w 162"/>
                <a:gd name="T97" fmla="*/ 1 h 164"/>
                <a:gd name="T98" fmla="*/ 10 w 162"/>
                <a:gd name="T99" fmla="*/ 1 h 164"/>
                <a:gd name="T100" fmla="*/ 10 w 162"/>
                <a:gd name="T101" fmla="*/ 1 h 164"/>
                <a:gd name="T102" fmla="*/ 9 w 162"/>
                <a:gd name="T103" fmla="*/ 0 h 164"/>
                <a:gd name="T104" fmla="*/ 5 w 162"/>
                <a:gd name="T105" fmla="*/ 5 h 164"/>
                <a:gd name="T106" fmla="*/ 0 w 162"/>
                <a:gd name="T107" fmla="*/ 7 h 164"/>
                <a:gd name="T108" fmla="*/ 1 w 162"/>
                <a:gd name="T109" fmla="*/ 10 h 164"/>
                <a:gd name="T110" fmla="*/ 1 w 162"/>
                <a:gd name="T111" fmla="*/ 10 h 16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2"/>
                <a:gd name="T169" fmla="*/ 0 h 164"/>
                <a:gd name="T170" fmla="*/ 162 w 162"/>
                <a:gd name="T171" fmla="*/ 164 h 16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2" h="164">
                  <a:moveTo>
                    <a:pt x="8" y="164"/>
                  </a:moveTo>
                  <a:lnTo>
                    <a:pt x="8" y="164"/>
                  </a:lnTo>
                  <a:lnTo>
                    <a:pt x="11" y="164"/>
                  </a:lnTo>
                  <a:lnTo>
                    <a:pt x="14" y="162"/>
                  </a:lnTo>
                  <a:lnTo>
                    <a:pt x="19" y="162"/>
                  </a:lnTo>
                  <a:lnTo>
                    <a:pt x="23" y="160"/>
                  </a:lnTo>
                  <a:lnTo>
                    <a:pt x="31" y="160"/>
                  </a:lnTo>
                  <a:lnTo>
                    <a:pt x="33" y="159"/>
                  </a:lnTo>
                  <a:lnTo>
                    <a:pt x="37" y="159"/>
                  </a:lnTo>
                  <a:lnTo>
                    <a:pt x="41" y="157"/>
                  </a:lnTo>
                  <a:lnTo>
                    <a:pt x="45" y="157"/>
                  </a:lnTo>
                  <a:lnTo>
                    <a:pt x="48" y="156"/>
                  </a:lnTo>
                  <a:lnTo>
                    <a:pt x="53" y="154"/>
                  </a:lnTo>
                  <a:lnTo>
                    <a:pt x="56" y="153"/>
                  </a:lnTo>
                  <a:lnTo>
                    <a:pt x="61" y="153"/>
                  </a:lnTo>
                  <a:lnTo>
                    <a:pt x="64" y="149"/>
                  </a:lnTo>
                  <a:lnTo>
                    <a:pt x="69" y="149"/>
                  </a:lnTo>
                  <a:lnTo>
                    <a:pt x="74" y="146"/>
                  </a:lnTo>
                  <a:lnTo>
                    <a:pt x="77" y="145"/>
                  </a:lnTo>
                  <a:lnTo>
                    <a:pt x="81" y="143"/>
                  </a:lnTo>
                  <a:lnTo>
                    <a:pt x="85" y="140"/>
                  </a:lnTo>
                  <a:lnTo>
                    <a:pt x="89" y="138"/>
                  </a:lnTo>
                  <a:lnTo>
                    <a:pt x="94" y="135"/>
                  </a:lnTo>
                  <a:lnTo>
                    <a:pt x="100" y="129"/>
                  </a:lnTo>
                  <a:lnTo>
                    <a:pt x="108" y="124"/>
                  </a:lnTo>
                  <a:lnTo>
                    <a:pt x="111" y="120"/>
                  </a:lnTo>
                  <a:lnTo>
                    <a:pt x="113" y="115"/>
                  </a:lnTo>
                  <a:lnTo>
                    <a:pt x="116" y="112"/>
                  </a:lnTo>
                  <a:lnTo>
                    <a:pt x="121" y="107"/>
                  </a:lnTo>
                  <a:lnTo>
                    <a:pt x="122" y="102"/>
                  </a:lnTo>
                  <a:lnTo>
                    <a:pt x="125" y="98"/>
                  </a:lnTo>
                  <a:lnTo>
                    <a:pt x="129" y="93"/>
                  </a:lnTo>
                  <a:lnTo>
                    <a:pt x="130" y="90"/>
                  </a:lnTo>
                  <a:lnTo>
                    <a:pt x="133" y="84"/>
                  </a:lnTo>
                  <a:lnTo>
                    <a:pt x="135" y="79"/>
                  </a:lnTo>
                  <a:lnTo>
                    <a:pt x="136" y="74"/>
                  </a:lnTo>
                  <a:lnTo>
                    <a:pt x="140" y="68"/>
                  </a:lnTo>
                  <a:lnTo>
                    <a:pt x="141" y="63"/>
                  </a:lnTo>
                  <a:lnTo>
                    <a:pt x="143" y="58"/>
                  </a:lnTo>
                  <a:lnTo>
                    <a:pt x="146" y="54"/>
                  </a:lnTo>
                  <a:lnTo>
                    <a:pt x="147" y="49"/>
                  </a:lnTo>
                  <a:lnTo>
                    <a:pt x="149" y="44"/>
                  </a:lnTo>
                  <a:lnTo>
                    <a:pt x="151" y="38"/>
                  </a:lnTo>
                  <a:lnTo>
                    <a:pt x="151" y="35"/>
                  </a:lnTo>
                  <a:lnTo>
                    <a:pt x="154" y="30"/>
                  </a:lnTo>
                  <a:lnTo>
                    <a:pt x="155" y="22"/>
                  </a:lnTo>
                  <a:lnTo>
                    <a:pt x="158" y="16"/>
                  </a:lnTo>
                  <a:lnTo>
                    <a:pt x="158" y="10"/>
                  </a:lnTo>
                  <a:lnTo>
                    <a:pt x="160" y="7"/>
                  </a:lnTo>
                  <a:lnTo>
                    <a:pt x="162" y="4"/>
                  </a:lnTo>
                  <a:lnTo>
                    <a:pt x="162" y="2"/>
                  </a:lnTo>
                  <a:lnTo>
                    <a:pt x="141" y="0"/>
                  </a:lnTo>
                  <a:lnTo>
                    <a:pt x="67" y="87"/>
                  </a:lnTo>
                  <a:lnTo>
                    <a:pt x="0" y="112"/>
                  </a:lnTo>
                  <a:lnTo>
                    <a:pt x="8" y="164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045"/>
            <p:cNvSpPr>
              <a:spLocks/>
            </p:cNvSpPr>
            <p:nvPr/>
          </p:nvSpPr>
          <p:spPr bwMode="auto">
            <a:xfrm>
              <a:off x="780" y="944"/>
              <a:ext cx="153" cy="334"/>
            </a:xfrm>
            <a:custGeom>
              <a:avLst/>
              <a:gdLst>
                <a:gd name="T0" fmla="*/ 5 w 307"/>
                <a:gd name="T1" fmla="*/ 40 h 669"/>
                <a:gd name="T2" fmla="*/ 4 w 307"/>
                <a:gd name="T3" fmla="*/ 37 h 669"/>
                <a:gd name="T4" fmla="*/ 3 w 307"/>
                <a:gd name="T5" fmla="*/ 34 h 669"/>
                <a:gd name="T6" fmla="*/ 3 w 307"/>
                <a:gd name="T7" fmla="*/ 31 h 669"/>
                <a:gd name="T8" fmla="*/ 3 w 307"/>
                <a:gd name="T9" fmla="*/ 28 h 669"/>
                <a:gd name="T10" fmla="*/ 3 w 307"/>
                <a:gd name="T11" fmla="*/ 24 h 669"/>
                <a:gd name="T12" fmla="*/ 3 w 307"/>
                <a:gd name="T13" fmla="*/ 21 h 669"/>
                <a:gd name="T14" fmla="*/ 2 w 307"/>
                <a:gd name="T15" fmla="*/ 18 h 669"/>
                <a:gd name="T16" fmla="*/ 0 w 307"/>
                <a:gd name="T17" fmla="*/ 16 h 669"/>
                <a:gd name="T18" fmla="*/ 0 w 307"/>
                <a:gd name="T19" fmla="*/ 13 h 669"/>
                <a:gd name="T20" fmla="*/ 2 w 307"/>
                <a:gd name="T21" fmla="*/ 11 h 669"/>
                <a:gd name="T22" fmla="*/ 5 w 307"/>
                <a:gd name="T23" fmla="*/ 9 h 669"/>
                <a:gd name="T24" fmla="*/ 8 w 307"/>
                <a:gd name="T25" fmla="*/ 7 h 669"/>
                <a:gd name="T26" fmla="*/ 8 w 307"/>
                <a:gd name="T27" fmla="*/ 5 h 669"/>
                <a:gd name="T28" fmla="*/ 10 w 307"/>
                <a:gd name="T29" fmla="*/ 3 h 669"/>
                <a:gd name="T30" fmla="*/ 8 w 307"/>
                <a:gd name="T31" fmla="*/ 1 h 669"/>
                <a:gd name="T32" fmla="*/ 10 w 307"/>
                <a:gd name="T33" fmla="*/ 0 h 669"/>
                <a:gd name="T34" fmla="*/ 12 w 307"/>
                <a:gd name="T35" fmla="*/ 0 h 669"/>
                <a:gd name="T36" fmla="*/ 15 w 307"/>
                <a:gd name="T37" fmla="*/ 0 h 669"/>
                <a:gd name="T38" fmla="*/ 17 w 307"/>
                <a:gd name="T39" fmla="*/ 0 h 669"/>
                <a:gd name="T40" fmla="*/ 17 w 307"/>
                <a:gd name="T41" fmla="*/ 1 h 669"/>
                <a:gd name="T42" fmla="*/ 13 w 307"/>
                <a:gd name="T43" fmla="*/ 1 h 669"/>
                <a:gd name="T44" fmla="*/ 11 w 307"/>
                <a:gd name="T45" fmla="*/ 1 h 669"/>
                <a:gd name="T46" fmla="*/ 11 w 307"/>
                <a:gd name="T47" fmla="*/ 2 h 669"/>
                <a:gd name="T48" fmla="*/ 13 w 307"/>
                <a:gd name="T49" fmla="*/ 2 h 669"/>
                <a:gd name="T50" fmla="*/ 15 w 307"/>
                <a:gd name="T51" fmla="*/ 2 h 669"/>
                <a:gd name="T52" fmla="*/ 15 w 307"/>
                <a:gd name="T53" fmla="*/ 3 h 669"/>
                <a:gd name="T54" fmla="*/ 13 w 307"/>
                <a:gd name="T55" fmla="*/ 3 h 669"/>
                <a:gd name="T56" fmla="*/ 11 w 307"/>
                <a:gd name="T57" fmla="*/ 4 h 669"/>
                <a:gd name="T58" fmla="*/ 9 w 307"/>
                <a:gd name="T59" fmla="*/ 6 h 669"/>
                <a:gd name="T60" fmla="*/ 11 w 307"/>
                <a:gd name="T61" fmla="*/ 7 h 669"/>
                <a:gd name="T62" fmla="*/ 11 w 307"/>
                <a:gd name="T63" fmla="*/ 10 h 669"/>
                <a:gd name="T64" fmla="*/ 11 w 307"/>
                <a:gd name="T65" fmla="*/ 12 h 669"/>
                <a:gd name="T66" fmla="*/ 9 w 307"/>
                <a:gd name="T67" fmla="*/ 13 h 669"/>
                <a:gd name="T68" fmla="*/ 12 w 307"/>
                <a:gd name="T69" fmla="*/ 12 h 669"/>
                <a:gd name="T70" fmla="*/ 15 w 307"/>
                <a:gd name="T71" fmla="*/ 11 h 669"/>
                <a:gd name="T72" fmla="*/ 18 w 307"/>
                <a:gd name="T73" fmla="*/ 9 h 669"/>
                <a:gd name="T74" fmla="*/ 19 w 307"/>
                <a:gd name="T75" fmla="*/ 10 h 669"/>
                <a:gd name="T76" fmla="*/ 16 w 307"/>
                <a:gd name="T77" fmla="*/ 13 h 669"/>
                <a:gd name="T78" fmla="*/ 14 w 307"/>
                <a:gd name="T79" fmla="*/ 15 h 669"/>
                <a:gd name="T80" fmla="*/ 11 w 307"/>
                <a:gd name="T81" fmla="*/ 14 h 669"/>
                <a:gd name="T82" fmla="*/ 10 w 307"/>
                <a:gd name="T83" fmla="*/ 14 h 669"/>
                <a:gd name="T84" fmla="*/ 8 w 307"/>
                <a:gd name="T85" fmla="*/ 14 h 669"/>
                <a:gd name="T86" fmla="*/ 8 w 307"/>
                <a:gd name="T87" fmla="*/ 12 h 669"/>
                <a:gd name="T88" fmla="*/ 10 w 307"/>
                <a:gd name="T89" fmla="*/ 10 h 669"/>
                <a:gd name="T90" fmla="*/ 9 w 307"/>
                <a:gd name="T91" fmla="*/ 8 h 669"/>
                <a:gd name="T92" fmla="*/ 8 w 307"/>
                <a:gd name="T93" fmla="*/ 8 h 669"/>
                <a:gd name="T94" fmla="*/ 5 w 307"/>
                <a:gd name="T95" fmla="*/ 10 h 669"/>
                <a:gd name="T96" fmla="*/ 3 w 307"/>
                <a:gd name="T97" fmla="*/ 12 h 669"/>
                <a:gd name="T98" fmla="*/ 2 w 307"/>
                <a:gd name="T99" fmla="*/ 14 h 669"/>
                <a:gd name="T100" fmla="*/ 2 w 307"/>
                <a:gd name="T101" fmla="*/ 16 h 669"/>
                <a:gd name="T102" fmla="*/ 3 w 307"/>
                <a:gd name="T103" fmla="*/ 18 h 669"/>
                <a:gd name="T104" fmla="*/ 4 w 307"/>
                <a:gd name="T105" fmla="*/ 21 h 669"/>
                <a:gd name="T106" fmla="*/ 4 w 307"/>
                <a:gd name="T107" fmla="*/ 23 h 669"/>
                <a:gd name="T108" fmla="*/ 4 w 307"/>
                <a:gd name="T109" fmla="*/ 26 h 669"/>
                <a:gd name="T110" fmla="*/ 4 w 307"/>
                <a:gd name="T111" fmla="*/ 28 h 669"/>
                <a:gd name="T112" fmla="*/ 4 w 307"/>
                <a:gd name="T113" fmla="*/ 31 h 669"/>
                <a:gd name="T114" fmla="*/ 4 w 307"/>
                <a:gd name="T115" fmla="*/ 33 h 669"/>
                <a:gd name="T116" fmla="*/ 5 w 307"/>
                <a:gd name="T117" fmla="*/ 35 h 669"/>
                <a:gd name="T118" fmla="*/ 6 w 307"/>
                <a:gd name="T119" fmla="*/ 38 h 669"/>
                <a:gd name="T120" fmla="*/ 7 w 307"/>
                <a:gd name="T121" fmla="*/ 40 h 669"/>
                <a:gd name="T122" fmla="*/ 6 w 307"/>
                <a:gd name="T123" fmla="*/ 41 h 6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7"/>
                <a:gd name="T187" fmla="*/ 0 h 669"/>
                <a:gd name="T188" fmla="*/ 307 w 307"/>
                <a:gd name="T189" fmla="*/ 669 h 6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7" h="669">
                  <a:moveTo>
                    <a:pt x="98" y="669"/>
                  </a:moveTo>
                  <a:lnTo>
                    <a:pt x="96" y="667"/>
                  </a:lnTo>
                  <a:lnTo>
                    <a:pt x="94" y="664"/>
                  </a:lnTo>
                  <a:lnTo>
                    <a:pt x="91" y="659"/>
                  </a:lnTo>
                  <a:lnTo>
                    <a:pt x="90" y="653"/>
                  </a:lnTo>
                  <a:lnTo>
                    <a:pt x="88" y="648"/>
                  </a:lnTo>
                  <a:lnTo>
                    <a:pt x="85" y="645"/>
                  </a:lnTo>
                  <a:lnTo>
                    <a:pt x="83" y="640"/>
                  </a:lnTo>
                  <a:lnTo>
                    <a:pt x="82" y="636"/>
                  </a:lnTo>
                  <a:lnTo>
                    <a:pt x="80" y="631"/>
                  </a:lnTo>
                  <a:lnTo>
                    <a:pt x="77" y="626"/>
                  </a:lnTo>
                  <a:lnTo>
                    <a:pt x="76" y="622"/>
                  </a:lnTo>
                  <a:lnTo>
                    <a:pt x="74" y="617"/>
                  </a:lnTo>
                  <a:lnTo>
                    <a:pt x="72" y="609"/>
                  </a:lnTo>
                  <a:lnTo>
                    <a:pt x="69" y="604"/>
                  </a:lnTo>
                  <a:lnTo>
                    <a:pt x="68" y="598"/>
                  </a:lnTo>
                  <a:lnTo>
                    <a:pt x="66" y="592"/>
                  </a:lnTo>
                  <a:lnTo>
                    <a:pt x="63" y="586"/>
                  </a:lnTo>
                  <a:lnTo>
                    <a:pt x="61" y="579"/>
                  </a:lnTo>
                  <a:lnTo>
                    <a:pt x="60" y="575"/>
                  </a:lnTo>
                  <a:lnTo>
                    <a:pt x="58" y="568"/>
                  </a:lnTo>
                  <a:lnTo>
                    <a:pt x="57" y="562"/>
                  </a:lnTo>
                  <a:lnTo>
                    <a:pt x="55" y="556"/>
                  </a:lnTo>
                  <a:lnTo>
                    <a:pt x="54" y="549"/>
                  </a:lnTo>
                  <a:lnTo>
                    <a:pt x="54" y="545"/>
                  </a:lnTo>
                  <a:lnTo>
                    <a:pt x="52" y="538"/>
                  </a:lnTo>
                  <a:lnTo>
                    <a:pt x="52" y="534"/>
                  </a:lnTo>
                  <a:lnTo>
                    <a:pt x="52" y="527"/>
                  </a:lnTo>
                  <a:lnTo>
                    <a:pt x="52" y="523"/>
                  </a:lnTo>
                  <a:lnTo>
                    <a:pt x="52" y="518"/>
                  </a:lnTo>
                  <a:lnTo>
                    <a:pt x="52" y="512"/>
                  </a:lnTo>
                  <a:lnTo>
                    <a:pt x="52" y="505"/>
                  </a:lnTo>
                  <a:lnTo>
                    <a:pt x="52" y="499"/>
                  </a:lnTo>
                  <a:lnTo>
                    <a:pt x="52" y="493"/>
                  </a:lnTo>
                  <a:lnTo>
                    <a:pt x="52" y="487"/>
                  </a:lnTo>
                  <a:lnTo>
                    <a:pt x="52" y="479"/>
                  </a:lnTo>
                  <a:lnTo>
                    <a:pt x="52" y="473"/>
                  </a:lnTo>
                  <a:lnTo>
                    <a:pt x="52" y="465"/>
                  </a:lnTo>
                  <a:lnTo>
                    <a:pt x="52" y="457"/>
                  </a:lnTo>
                  <a:lnTo>
                    <a:pt x="52" y="449"/>
                  </a:lnTo>
                  <a:lnTo>
                    <a:pt x="54" y="443"/>
                  </a:lnTo>
                  <a:lnTo>
                    <a:pt x="54" y="435"/>
                  </a:lnTo>
                  <a:lnTo>
                    <a:pt x="54" y="427"/>
                  </a:lnTo>
                  <a:lnTo>
                    <a:pt x="54" y="419"/>
                  </a:lnTo>
                  <a:lnTo>
                    <a:pt x="55" y="413"/>
                  </a:lnTo>
                  <a:lnTo>
                    <a:pt x="55" y="405"/>
                  </a:lnTo>
                  <a:lnTo>
                    <a:pt x="55" y="399"/>
                  </a:lnTo>
                  <a:lnTo>
                    <a:pt x="55" y="391"/>
                  </a:lnTo>
                  <a:lnTo>
                    <a:pt x="55" y="385"/>
                  </a:lnTo>
                  <a:lnTo>
                    <a:pt x="55" y="377"/>
                  </a:lnTo>
                  <a:lnTo>
                    <a:pt x="55" y="371"/>
                  </a:lnTo>
                  <a:lnTo>
                    <a:pt x="55" y="366"/>
                  </a:lnTo>
                  <a:lnTo>
                    <a:pt x="55" y="361"/>
                  </a:lnTo>
                  <a:lnTo>
                    <a:pt x="54" y="353"/>
                  </a:lnTo>
                  <a:lnTo>
                    <a:pt x="54" y="350"/>
                  </a:lnTo>
                  <a:lnTo>
                    <a:pt x="54" y="345"/>
                  </a:lnTo>
                  <a:lnTo>
                    <a:pt x="54" y="341"/>
                  </a:lnTo>
                  <a:lnTo>
                    <a:pt x="52" y="334"/>
                  </a:lnTo>
                  <a:lnTo>
                    <a:pt x="52" y="331"/>
                  </a:lnTo>
                  <a:lnTo>
                    <a:pt x="49" y="325"/>
                  </a:lnTo>
                  <a:lnTo>
                    <a:pt x="46" y="320"/>
                  </a:lnTo>
                  <a:lnTo>
                    <a:pt x="43" y="314"/>
                  </a:lnTo>
                  <a:lnTo>
                    <a:pt x="39" y="309"/>
                  </a:lnTo>
                  <a:lnTo>
                    <a:pt x="33" y="301"/>
                  </a:lnTo>
                  <a:lnTo>
                    <a:pt x="28" y="294"/>
                  </a:lnTo>
                  <a:lnTo>
                    <a:pt x="25" y="291"/>
                  </a:lnTo>
                  <a:lnTo>
                    <a:pt x="24" y="286"/>
                  </a:lnTo>
                  <a:lnTo>
                    <a:pt x="22" y="283"/>
                  </a:lnTo>
                  <a:lnTo>
                    <a:pt x="19" y="280"/>
                  </a:lnTo>
                  <a:lnTo>
                    <a:pt x="16" y="275"/>
                  </a:lnTo>
                  <a:lnTo>
                    <a:pt x="14" y="270"/>
                  </a:lnTo>
                  <a:lnTo>
                    <a:pt x="13" y="265"/>
                  </a:lnTo>
                  <a:lnTo>
                    <a:pt x="10" y="262"/>
                  </a:lnTo>
                  <a:lnTo>
                    <a:pt x="7" y="254"/>
                  </a:lnTo>
                  <a:lnTo>
                    <a:pt x="3" y="248"/>
                  </a:lnTo>
                  <a:lnTo>
                    <a:pt x="2" y="240"/>
                  </a:lnTo>
                  <a:lnTo>
                    <a:pt x="0" y="234"/>
                  </a:lnTo>
                  <a:lnTo>
                    <a:pt x="0" y="228"/>
                  </a:lnTo>
                  <a:lnTo>
                    <a:pt x="3" y="225"/>
                  </a:lnTo>
                  <a:lnTo>
                    <a:pt x="5" y="220"/>
                  </a:lnTo>
                  <a:lnTo>
                    <a:pt x="10" y="215"/>
                  </a:lnTo>
                  <a:lnTo>
                    <a:pt x="14" y="209"/>
                  </a:lnTo>
                  <a:lnTo>
                    <a:pt x="21" y="204"/>
                  </a:lnTo>
                  <a:lnTo>
                    <a:pt x="27" y="198"/>
                  </a:lnTo>
                  <a:lnTo>
                    <a:pt x="33" y="193"/>
                  </a:lnTo>
                  <a:lnTo>
                    <a:pt x="38" y="190"/>
                  </a:lnTo>
                  <a:lnTo>
                    <a:pt x="41" y="187"/>
                  </a:lnTo>
                  <a:lnTo>
                    <a:pt x="46" y="184"/>
                  </a:lnTo>
                  <a:lnTo>
                    <a:pt x="49" y="182"/>
                  </a:lnTo>
                  <a:lnTo>
                    <a:pt x="57" y="176"/>
                  </a:lnTo>
                  <a:lnTo>
                    <a:pt x="63" y="171"/>
                  </a:lnTo>
                  <a:lnTo>
                    <a:pt x="69" y="165"/>
                  </a:lnTo>
                  <a:lnTo>
                    <a:pt x="76" y="162"/>
                  </a:lnTo>
                  <a:lnTo>
                    <a:pt x="82" y="157"/>
                  </a:lnTo>
                  <a:lnTo>
                    <a:pt x="87" y="152"/>
                  </a:lnTo>
                  <a:lnTo>
                    <a:pt x="90" y="151"/>
                  </a:lnTo>
                  <a:lnTo>
                    <a:pt x="93" y="148"/>
                  </a:lnTo>
                  <a:lnTo>
                    <a:pt x="96" y="143"/>
                  </a:lnTo>
                  <a:lnTo>
                    <a:pt x="102" y="137"/>
                  </a:lnTo>
                  <a:lnTo>
                    <a:pt x="109" y="130"/>
                  </a:lnTo>
                  <a:lnTo>
                    <a:pt x="115" y="124"/>
                  </a:lnTo>
                  <a:lnTo>
                    <a:pt x="121" y="118"/>
                  </a:lnTo>
                  <a:lnTo>
                    <a:pt x="127" y="115"/>
                  </a:lnTo>
                  <a:lnTo>
                    <a:pt x="131" y="112"/>
                  </a:lnTo>
                  <a:lnTo>
                    <a:pt x="132" y="112"/>
                  </a:lnTo>
                  <a:lnTo>
                    <a:pt x="132" y="110"/>
                  </a:lnTo>
                  <a:lnTo>
                    <a:pt x="131" y="107"/>
                  </a:lnTo>
                  <a:lnTo>
                    <a:pt x="131" y="104"/>
                  </a:lnTo>
                  <a:lnTo>
                    <a:pt x="131" y="101"/>
                  </a:lnTo>
                  <a:lnTo>
                    <a:pt x="131" y="96"/>
                  </a:lnTo>
                  <a:lnTo>
                    <a:pt x="132" y="91"/>
                  </a:lnTo>
                  <a:lnTo>
                    <a:pt x="134" y="86"/>
                  </a:lnTo>
                  <a:lnTo>
                    <a:pt x="138" y="83"/>
                  </a:lnTo>
                  <a:lnTo>
                    <a:pt x="143" y="79"/>
                  </a:lnTo>
                  <a:lnTo>
                    <a:pt x="149" y="76"/>
                  </a:lnTo>
                  <a:lnTo>
                    <a:pt x="156" y="71"/>
                  </a:lnTo>
                  <a:lnTo>
                    <a:pt x="162" y="68"/>
                  </a:lnTo>
                  <a:lnTo>
                    <a:pt x="167" y="65"/>
                  </a:lnTo>
                  <a:lnTo>
                    <a:pt x="171" y="63"/>
                  </a:lnTo>
                  <a:lnTo>
                    <a:pt x="175" y="61"/>
                  </a:lnTo>
                  <a:lnTo>
                    <a:pt x="176" y="61"/>
                  </a:lnTo>
                  <a:lnTo>
                    <a:pt x="127" y="44"/>
                  </a:lnTo>
                  <a:lnTo>
                    <a:pt x="127" y="43"/>
                  </a:lnTo>
                  <a:lnTo>
                    <a:pt x="127" y="39"/>
                  </a:lnTo>
                  <a:lnTo>
                    <a:pt x="129" y="36"/>
                  </a:lnTo>
                  <a:lnTo>
                    <a:pt x="132" y="32"/>
                  </a:lnTo>
                  <a:lnTo>
                    <a:pt x="135" y="27"/>
                  </a:lnTo>
                  <a:lnTo>
                    <a:pt x="138" y="22"/>
                  </a:lnTo>
                  <a:lnTo>
                    <a:pt x="142" y="19"/>
                  </a:lnTo>
                  <a:lnTo>
                    <a:pt x="146" y="16"/>
                  </a:lnTo>
                  <a:lnTo>
                    <a:pt x="148" y="14"/>
                  </a:lnTo>
                  <a:lnTo>
                    <a:pt x="153" y="11"/>
                  </a:lnTo>
                  <a:lnTo>
                    <a:pt x="157" y="10"/>
                  </a:lnTo>
                  <a:lnTo>
                    <a:pt x="165" y="8"/>
                  </a:lnTo>
                  <a:lnTo>
                    <a:pt x="167" y="8"/>
                  </a:lnTo>
                  <a:lnTo>
                    <a:pt x="171" y="6"/>
                  </a:lnTo>
                  <a:lnTo>
                    <a:pt x="176" y="6"/>
                  </a:lnTo>
                  <a:lnTo>
                    <a:pt x="179" y="6"/>
                  </a:lnTo>
                  <a:lnTo>
                    <a:pt x="184" y="5"/>
                  </a:lnTo>
                  <a:lnTo>
                    <a:pt x="189" y="5"/>
                  </a:lnTo>
                  <a:lnTo>
                    <a:pt x="193" y="3"/>
                  </a:lnTo>
                  <a:lnTo>
                    <a:pt x="198" y="3"/>
                  </a:lnTo>
                  <a:lnTo>
                    <a:pt x="203" y="3"/>
                  </a:lnTo>
                  <a:lnTo>
                    <a:pt x="206" y="2"/>
                  </a:lnTo>
                  <a:lnTo>
                    <a:pt x="211" y="2"/>
                  </a:lnTo>
                  <a:lnTo>
                    <a:pt x="215" y="2"/>
                  </a:lnTo>
                  <a:lnTo>
                    <a:pt x="219" y="0"/>
                  </a:lnTo>
                  <a:lnTo>
                    <a:pt x="223" y="0"/>
                  </a:lnTo>
                  <a:lnTo>
                    <a:pt x="228" y="0"/>
                  </a:lnTo>
                  <a:lnTo>
                    <a:pt x="233" y="0"/>
                  </a:lnTo>
                  <a:lnTo>
                    <a:pt x="236" y="0"/>
                  </a:lnTo>
                  <a:lnTo>
                    <a:pt x="241" y="0"/>
                  </a:lnTo>
                  <a:lnTo>
                    <a:pt x="244" y="0"/>
                  </a:lnTo>
                  <a:lnTo>
                    <a:pt x="247" y="0"/>
                  </a:lnTo>
                  <a:lnTo>
                    <a:pt x="253" y="0"/>
                  </a:lnTo>
                  <a:lnTo>
                    <a:pt x="258" y="0"/>
                  </a:lnTo>
                  <a:lnTo>
                    <a:pt x="263" y="0"/>
                  </a:lnTo>
                  <a:lnTo>
                    <a:pt x="266" y="2"/>
                  </a:lnTo>
                  <a:lnTo>
                    <a:pt x="270" y="2"/>
                  </a:lnTo>
                  <a:lnTo>
                    <a:pt x="274" y="5"/>
                  </a:lnTo>
                  <a:lnTo>
                    <a:pt x="278" y="8"/>
                  </a:lnTo>
                  <a:lnTo>
                    <a:pt x="285" y="11"/>
                  </a:lnTo>
                  <a:lnTo>
                    <a:pt x="289" y="17"/>
                  </a:lnTo>
                  <a:lnTo>
                    <a:pt x="288" y="19"/>
                  </a:lnTo>
                  <a:lnTo>
                    <a:pt x="285" y="17"/>
                  </a:lnTo>
                  <a:lnTo>
                    <a:pt x="281" y="17"/>
                  </a:lnTo>
                  <a:lnTo>
                    <a:pt x="277" y="16"/>
                  </a:lnTo>
                  <a:lnTo>
                    <a:pt x="272" y="16"/>
                  </a:lnTo>
                  <a:lnTo>
                    <a:pt x="266" y="16"/>
                  </a:lnTo>
                  <a:lnTo>
                    <a:pt x="259" y="16"/>
                  </a:lnTo>
                  <a:lnTo>
                    <a:pt x="252" y="16"/>
                  </a:lnTo>
                  <a:lnTo>
                    <a:pt x="245" y="17"/>
                  </a:lnTo>
                  <a:lnTo>
                    <a:pt x="237" y="17"/>
                  </a:lnTo>
                  <a:lnTo>
                    <a:pt x="230" y="17"/>
                  </a:lnTo>
                  <a:lnTo>
                    <a:pt x="222" y="17"/>
                  </a:lnTo>
                  <a:lnTo>
                    <a:pt x="215" y="19"/>
                  </a:lnTo>
                  <a:lnTo>
                    <a:pt x="208" y="19"/>
                  </a:lnTo>
                  <a:lnTo>
                    <a:pt x="203" y="19"/>
                  </a:lnTo>
                  <a:lnTo>
                    <a:pt x="197" y="21"/>
                  </a:lnTo>
                  <a:lnTo>
                    <a:pt x="192" y="22"/>
                  </a:lnTo>
                  <a:lnTo>
                    <a:pt x="187" y="22"/>
                  </a:lnTo>
                  <a:lnTo>
                    <a:pt x="184" y="22"/>
                  </a:lnTo>
                  <a:lnTo>
                    <a:pt x="179" y="22"/>
                  </a:lnTo>
                  <a:lnTo>
                    <a:pt x="178" y="24"/>
                  </a:lnTo>
                  <a:lnTo>
                    <a:pt x="171" y="27"/>
                  </a:lnTo>
                  <a:lnTo>
                    <a:pt x="167" y="30"/>
                  </a:lnTo>
                  <a:lnTo>
                    <a:pt x="162" y="33"/>
                  </a:lnTo>
                  <a:lnTo>
                    <a:pt x="165" y="38"/>
                  </a:lnTo>
                  <a:lnTo>
                    <a:pt x="167" y="38"/>
                  </a:lnTo>
                  <a:lnTo>
                    <a:pt x="173" y="39"/>
                  </a:lnTo>
                  <a:lnTo>
                    <a:pt x="178" y="39"/>
                  </a:lnTo>
                  <a:lnTo>
                    <a:pt x="182" y="41"/>
                  </a:lnTo>
                  <a:lnTo>
                    <a:pt x="187" y="43"/>
                  </a:lnTo>
                  <a:lnTo>
                    <a:pt x="192" y="43"/>
                  </a:lnTo>
                  <a:lnTo>
                    <a:pt x="195" y="43"/>
                  </a:lnTo>
                  <a:lnTo>
                    <a:pt x="195" y="44"/>
                  </a:lnTo>
                  <a:lnTo>
                    <a:pt x="197" y="43"/>
                  </a:lnTo>
                  <a:lnTo>
                    <a:pt x="201" y="41"/>
                  </a:lnTo>
                  <a:lnTo>
                    <a:pt x="208" y="38"/>
                  </a:lnTo>
                  <a:lnTo>
                    <a:pt x="215" y="36"/>
                  </a:lnTo>
                  <a:lnTo>
                    <a:pt x="219" y="35"/>
                  </a:lnTo>
                  <a:lnTo>
                    <a:pt x="223" y="35"/>
                  </a:lnTo>
                  <a:lnTo>
                    <a:pt x="226" y="33"/>
                  </a:lnTo>
                  <a:lnTo>
                    <a:pt x="231" y="33"/>
                  </a:lnTo>
                  <a:lnTo>
                    <a:pt x="236" y="33"/>
                  </a:lnTo>
                  <a:lnTo>
                    <a:pt x="242" y="36"/>
                  </a:lnTo>
                  <a:lnTo>
                    <a:pt x="245" y="38"/>
                  </a:lnTo>
                  <a:lnTo>
                    <a:pt x="250" y="43"/>
                  </a:lnTo>
                  <a:lnTo>
                    <a:pt x="253" y="46"/>
                  </a:lnTo>
                  <a:lnTo>
                    <a:pt x="258" y="52"/>
                  </a:lnTo>
                  <a:lnTo>
                    <a:pt x="261" y="54"/>
                  </a:lnTo>
                  <a:lnTo>
                    <a:pt x="263" y="58"/>
                  </a:lnTo>
                  <a:lnTo>
                    <a:pt x="261" y="60"/>
                  </a:lnTo>
                  <a:lnTo>
                    <a:pt x="258" y="60"/>
                  </a:lnTo>
                  <a:lnTo>
                    <a:pt x="253" y="60"/>
                  </a:lnTo>
                  <a:lnTo>
                    <a:pt x="247" y="60"/>
                  </a:lnTo>
                  <a:lnTo>
                    <a:pt x="242" y="60"/>
                  </a:lnTo>
                  <a:lnTo>
                    <a:pt x="239" y="60"/>
                  </a:lnTo>
                  <a:lnTo>
                    <a:pt x="234" y="60"/>
                  </a:lnTo>
                  <a:lnTo>
                    <a:pt x="231" y="60"/>
                  </a:lnTo>
                  <a:lnTo>
                    <a:pt x="226" y="60"/>
                  </a:lnTo>
                  <a:lnTo>
                    <a:pt x="222" y="60"/>
                  </a:lnTo>
                  <a:lnTo>
                    <a:pt x="217" y="61"/>
                  </a:lnTo>
                  <a:lnTo>
                    <a:pt x="214" y="61"/>
                  </a:lnTo>
                  <a:lnTo>
                    <a:pt x="206" y="63"/>
                  </a:lnTo>
                  <a:lnTo>
                    <a:pt x="201" y="66"/>
                  </a:lnTo>
                  <a:lnTo>
                    <a:pt x="198" y="68"/>
                  </a:lnTo>
                  <a:lnTo>
                    <a:pt x="195" y="68"/>
                  </a:lnTo>
                  <a:lnTo>
                    <a:pt x="192" y="71"/>
                  </a:lnTo>
                  <a:lnTo>
                    <a:pt x="187" y="72"/>
                  </a:lnTo>
                  <a:lnTo>
                    <a:pt x="184" y="76"/>
                  </a:lnTo>
                  <a:lnTo>
                    <a:pt x="179" y="77"/>
                  </a:lnTo>
                  <a:lnTo>
                    <a:pt x="176" y="80"/>
                  </a:lnTo>
                  <a:lnTo>
                    <a:pt x="173" y="83"/>
                  </a:lnTo>
                  <a:lnTo>
                    <a:pt x="168" y="86"/>
                  </a:lnTo>
                  <a:lnTo>
                    <a:pt x="164" y="90"/>
                  </a:lnTo>
                  <a:lnTo>
                    <a:pt x="160" y="91"/>
                  </a:lnTo>
                  <a:lnTo>
                    <a:pt x="157" y="96"/>
                  </a:lnTo>
                  <a:lnTo>
                    <a:pt x="153" y="99"/>
                  </a:lnTo>
                  <a:lnTo>
                    <a:pt x="151" y="105"/>
                  </a:lnTo>
                  <a:lnTo>
                    <a:pt x="154" y="105"/>
                  </a:lnTo>
                  <a:lnTo>
                    <a:pt x="157" y="105"/>
                  </a:lnTo>
                  <a:lnTo>
                    <a:pt x="164" y="107"/>
                  </a:lnTo>
                  <a:lnTo>
                    <a:pt x="168" y="110"/>
                  </a:lnTo>
                  <a:lnTo>
                    <a:pt x="175" y="113"/>
                  </a:lnTo>
                  <a:lnTo>
                    <a:pt x="179" y="116"/>
                  </a:lnTo>
                  <a:lnTo>
                    <a:pt x="182" y="121"/>
                  </a:lnTo>
                  <a:lnTo>
                    <a:pt x="184" y="124"/>
                  </a:lnTo>
                  <a:lnTo>
                    <a:pt x="184" y="127"/>
                  </a:lnTo>
                  <a:lnTo>
                    <a:pt x="186" y="132"/>
                  </a:lnTo>
                  <a:lnTo>
                    <a:pt x="186" y="137"/>
                  </a:lnTo>
                  <a:lnTo>
                    <a:pt x="186" y="143"/>
                  </a:lnTo>
                  <a:lnTo>
                    <a:pt x="186" y="148"/>
                  </a:lnTo>
                  <a:lnTo>
                    <a:pt x="186" y="154"/>
                  </a:lnTo>
                  <a:lnTo>
                    <a:pt x="186" y="160"/>
                  </a:lnTo>
                  <a:lnTo>
                    <a:pt x="184" y="165"/>
                  </a:lnTo>
                  <a:lnTo>
                    <a:pt x="184" y="171"/>
                  </a:lnTo>
                  <a:lnTo>
                    <a:pt x="182" y="176"/>
                  </a:lnTo>
                  <a:lnTo>
                    <a:pt x="182" y="182"/>
                  </a:lnTo>
                  <a:lnTo>
                    <a:pt x="181" y="185"/>
                  </a:lnTo>
                  <a:lnTo>
                    <a:pt x="179" y="190"/>
                  </a:lnTo>
                  <a:lnTo>
                    <a:pt x="178" y="193"/>
                  </a:lnTo>
                  <a:lnTo>
                    <a:pt x="178" y="195"/>
                  </a:lnTo>
                  <a:lnTo>
                    <a:pt x="173" y="198"/>
                  </a:lnTo>
                  <a:lnTo>
                    <a:pt x="170" y="201"/>
                  </a:lnTo>
                  <a:lnTo>
                    <a:pt x="165" y="203"/>
                  </a:lnTo>
                  <a:lnTo>
                    <a:pt x="162" y="207"/>
                  </a:lnTo>
                  <a:lnTo>
                    <a:pt x="154" y="210"/>
                  </a:lnTo>
                  <a:lnTo>
                    <a:pt x="153" y="212"/>
                  </a:lnTo>
                  <a:lnTo>
                    <a:pt x="156" y="214"/>
                  </a:lnTo>
                  <a:lnTo>
                    <a:pt x="159" y="214"/>
                  </a:lnTo>
                  <a:lnTo>
                    <a:pt x="164" y="215"/>
                  </a:lnTo>
                  <a:lnTo>
                    <a:pt x="168" y="215"/>
                  </a:lnTo>
                  <a:lnTo>
                    <a:pt x="175" y="215"/>
                  </a:lnTo>
                  <a:lnTo>
                    <a:pt x="181" y="214"/>
                  </a:lnTo>
                  <a:lnTo>
                    <a:pt x="187" y="212"/>
                  </a:lnTo>
                  <a:lnTo>
                    <a:pt x="189" y="210"/>
                  </a:lnTo>
                  <a:lnTo>
                    <a:pt x="193" y="207"/>
                  </a:lnTo>
                  <a:lnTo>
                    <a:pt x="198" y="204"/>
                  </a:lnTo>
                  <a:lnTo>
                    <a:pt x="206" y="201"/>
                  </a:lnTo>
                  <a:lnTo>
                    <a:pt x="212" y="196"/>
                  </a:lnTo>
                  <a:lnTo>
                    <a:pt x="219" y="193"/>
                  </a:lnTo>
                  <a:lnTo>
                    <a:pt x="223" y="190"/>
                  </a:lnTo>
                  <a:lnTo>
                    <a:pt x="226" y="188"/>
                  </a:lnTo>
                  <a:lnTo>
                    <a:pt x="231" y="187"/>
                  </a:lnTo>
                  <a:lnTo>
                    <a:pt x="236" y="184"/>
                  </a:lnTo>
                  <a:lnTo>
                    <a:pt x="242" y="179"/>
                  </a:lnTo>
                  <a:lnTo>
                    <a:pt x="250" y="174"/>
                  </a:lnTo>
                  <a:lnTo>
                    <a:pt x="258" y="170"/>
                  </a:lnTo>
                  <a:lnTo>
                    <a:pt x="264" y="165"/>
                  </a:lnTo>
                  <a:lnTo>
                    <a:pt x="270" y="162"/>
                  </a:lnTo>
                  <a:lnTo>
                    <a:pt x="277" y="159"/>
                  </a:lnTo>
                  <a:lnTo>
                    <a:pt x="280" y="154"/>
                  </a:lnTo>
                  <a:lnTo>
                    <a:pt x="285" y="152"/>
                  </a:lnTo>
                  <a:lnTo>
                    <a:pt x="289" y="149"/>
                  </a:lnTo>
                  <a:lnTo>
                    <a:pt x="291" y="151"/>
                  </a:lnTo>
                  <a:lnTo>
                    <a:pt x="289" y="157"/>
                  </a:lnTo>
                  <a:lnTo>
                    <a:pt x="286" y="163"/>
                  </a:lnTo>
                  <a:lnTo>
                    <a:pt x="283" y="171"/>
                  </a:lnTo>
                  <a:lnTo>
                    <a:pt x="280" y="178"/>
                  </a:lnTo>
                  <a:lnTo>
                    <a:pt x="277" y="182"/>
                  </a:lnTo>
                  <a:lnTo>
                    <a:pt x="277" y="185"/>
                  </a:lnTo>
                  <a:lnTo>
                    <a:pt x="307" y="173"/>
                  </a:lnTo>
                  <a:lnTo>
                    <a:pt x="303" y="195"/>
                  </a:lnTo>
                  <a:lnTo>
                    <a:pt x="302" y="195"/>
                  </a:lnTo>
                  <a:lnTo>
                    <a:pt x="299" y="196"/>
                  </a:lnTo>
                  <a:lnTo>
                    <a:pt x="296" y="199"/>
                  </a:lnTo>
                  <a:lnTo>
                    <a:pt x="291" y="203"/>
                  </a:lnTo>
                  <a:lnTo>
                    <a:pt x="285" y="206"/>
                  </a:lnTo>
                  <a:lnTo>
                    <a:pt x="278" y="210"/>
                  </a:lnTo>
                  <a:lnTo>
                    <a:pt x="270" y="215"/>
                  </a:lnTo>
                  <a:lnTo>
                    <a:pt x="263" y="220"/>
                  </a:lnTo>
                  <a:lnTo>
                    <a:pt x="259" y="223"/>
                  </a:lnTo>
                  <a:lnTo>
                    <a:pt x="255" y="225"/>
                  </a:lnTo>
                  <a:lnTo>
                    <a:pt x="250" y="226"/>
                  </a:lnTo>
                  <a:lnTo>
                    <a:pt x="247" y="229"/>
                  </a:lnTo>
                  <a:lnTo>
                    <a:pt x="239" y="234"/>
                  </a:lnTo>
                  <a:lnTo>
                    <a:pt x="233" y="239"/>
                  </a:lnTo>
                  <a:lnTo>
                    <a:pt x="225" y="242"/>
                  </a:lnTo>
                  <a:lnTo>
                    <a:pt x="219" y="245"/>
                  </a:lnTo>
                  <a:lnTo>
                    <a:pt x="214" y="248"/>
                  </a:lnTo>
                  <a:lnTo>
                    <a:pt x="211" y="250"/>
                  </a:lnTo>
                  <a:lnTo>
                    <a:pt x="203" y="250"/>
                  </a:lnTo>
                  <a:lnTo>
                    <a:pt x="200" y="248"/>
                  </a:lnTo>
                  <a:lnTo>
                    <a:pt x="195" y="245"/>
                  </a:lnTo>
                  <a:lnTo>
                    <a:pt x="193" y="242"/>
                  </a:lnTo>
                  <a:lnTo>
                    <a:pt x="190" y="236"/>
                  </a:lnTo>
                  <a:lnTo>
                    <a:pt x="189" y="232"/>
                  </a:lnTo>
                  <a:lnTo>
                    <a:pt x="187" y="232"/>
                  </a:lnTo>
                  <a:lnTo>
                    <a:pt x="182" y="232"/>
                  </a:lnTo>
                  <a:lnTo>
                    <a:pt x="178" y="231"/>
                  </a:lnTo>
                  <a:lnTo>
                    <a:pt x="175" y="231"/>
                  </a:lnTo>
                  <a:lnTo>
                    <a:pt x="170" y="231"/>
                  </a:lnTo>
                  <a:lnTo>
                    <a:pt x="167" y="231"/>
                  </a:lnTo>
                  <a:lnTo>
                    <a:pt x="162" y="231"/>
                  </a:lnTo>
                  <a:lnTo>
                    <a:pt x="157" y="229"/>
                  </a:lnTo>
                  <a:lnTo>
                    <a:pt x="153" y="229"/>
                  </a:lnTo>
                  <a:lnTo>
                    <a:pt x="148" y="228"/>
                  </a:lnTo>
                  <a:lnTo>
                    <a:pt x="143" y="228"/>
                  </a:lnTo>
                  <a:lnTo>
                    <a:pt x="140" y="226"/>
                  </a:lnTo>
                  <a:lnTo>
                    <a:pt x="135" y="226"/>
                  </a:lnTo>
                  <a:lnTo>
                    <a:pt x="134" y="226"/>
                  </a:lnTo>
                  <a:lnTo>
                    <a:pt x="131" y="226"/>
                  </a:lnTo>
                  <a:lnTo>
                    <a:pt x="124" y="226"/>
                  </a:lnTo>
                  <a:lnTo>
                    <a:pt x="120" y="226"/>
                  </a:lnTo>
                  <a:lnTo>
                    <a:pt x="118" y="226"/>
                  </a:lnTo>
                  <a:lnTo>
                    <a:pt x="116" y="223"/>
                  </a:lnTo>
                  <a:lnTo>
                    <a:pt x="116" y="220"/>
                  </a:lnTo>
                  <a:lnTo>
                    <a:pt x="120" y="215"/>
                  </a:lnTo>
                  <a:lnTo>
                    <a:pt x="124" y="210"/>
                  </a:lnTo>
                  <a:lnTo>
                    <a:pt x="131" y="204"/>
                  </a:lnTo>
                  <a:lnTo>
                    <a:pt x="138" y="199"/>
                  </a:lnTo>
                  <a:lnTo>
                    <a:pt x="146" y="193"/>
                  </a:lnTo>
                  <a:lnTo>
                    <a:pt x="153" y="188"/>
                  </a:lnTo>
                  <a:lnTo>
                    <a:pt x="157" y="182"/>
                  </a:lnTo>
                  <a:lnTo>
                    <a:pt x="160" y="179"/>
                  </a:lnTo>
                  <a:lnTo>
                    <a:pt x="160" y="174"/>
                  </a:lnTo>
                  <a:lnTo>
                    <a:pt x="160" y="173"/>
                  </a:lnTo>
                  <a:lnTo>
                    <a:pt x="160" y="168"/>
                  </a:lnTo>
                  <a:lnTo>
                    <a:pt x="162" y="165"/>
                  </a:lnTo>
                  <a:lnTo>
                    <a:pt x="160" y="159"/>
                  </a:lnTo>
                  <a:lnTo>
                    <a:pt x="160" y="156"/>
                  </a:lnTo>
                  <a:lnTo>
                    <a:pt x="160" y="151"/>
                  </a:lnTo>
                  <a:lnTo>
                    <a:pt x="160" y="146"/>
                  </a:lnTo>
                  <a:lnTo>
                    <a:pt x="159" y="141"/>
                  </a:lnTo>
                  <a:lnTo>
                    <a:pt x="157" y="135"/>
                  </a:lnTo>
                  <a:lnTo>
                    <a:pt x="157" y="132"/>
                  </a:lnTo>
                  <a:lnTo>
                    <a:pt x="157" y="129"/>
                  </a:lnTo>
                  <a:lnTo>
                    <a:pt x="154" y="123"/>
                  </a:lnTo>
                  <a:lnTo>
                    <a:pt x="153" y="121"/>
                  </a:lnTo>
                  <a:lnTo>
                    <a:pt x="149" y="121"/>
                  </a:lnTo>
                  <a:lnTo>
                    <a:pt x="146" y="123"/>
                  </a:lnTo>
                  <a:lnTo>
                    <a:pt x="143" y="126"/>
                  </a:lnTo>
                  <a:lnTo>
                    <a:pt x="140" y="129"/>
                  </a:lnTo>
                  <a:lnTo>
                    <a:pt x="135" y="134"/>
                  </a:lnTo>
                  <a:lnTo>
                    <a:pt x="129" y="138"/>
                  </a:lnTo>
                  <a:lnTo>
                    <a:pt x="124" y="143"/>
                  </a:lnTo>
                  <a:lnTo>
                    <a:pt x="120" y="149"/>
                  </a:lnTo>
                  <a:lnTo>
                    <a:pt x="113" y="154"/>
                  </a:lnTo>
                  <a:lnTo>
                    <a:pt x="109" y="159"/>
                  </a:lnTo>
                  <a:lnTo>
                    <a:pt x="104" y="163"/>
                  </a:lnTo>
                  <a:lnTo>
                    <a:pt x="99" y="170"/>
                  </a:lnTo>
                  <a:lnTo>
                    <a:pt x="94" y="173"/>
                  </a:lnTo>
                  <a:lnTo>
                    <a:pt x="90" y="176"/>
                  </a:lnTo>
                  <a:lnTo>
                    <a:pt x="88" y="179"/>
                  </a:lnTo>
                  <a:lnTo>
                    <a:pt x="87" y="181"/>
                  </a:lnTo>
                  <a:lnTo>
                    <a:pt x="82" y="184"/>
                  </a:lnTo>
                  <a:lnTo>
                    <a:pt x="76" y="188"/>
                  </a:lnTo>
                  <a:lnTo>
                    <a:pt x="71" y="190"/>
                  </a:lnTo>
                  <a:lnTo>
                    <a:pt x="66" y="195"/>
                  </a:lnTo>
                  <a:lnTo>
                    <a:pt x="61" y="198"/>
                  </a:lnTo>
                  <a:lnTo>
                    <a:pt x="58" y="203"/>
                  </a:lnTo>
                  <a:lnTo>
                    <a:pt x="54" y="204"/>
                  </a:lnTo>
                  <a:lnTo>
                    <a:pt x="49" y="209"/>
                  </a:lnTo>
                  <a:lnTo>
                    <a:pt x="46" y="212"/>
                  </a:lnTo>
                  <a:lnTo>
                    <a:pt x="41" y="217"/>
                  </a:lnTo>
                  <a:lnTo>
                    <a:pt x="38" y="221"/>
                  </a:lnTo>
                  <a:lnTo>
                    <a:pt x="35" y="226"/>
                  </a:lnTo>
                  <a:lnTo>
                    <a:pt x="32" y="229"/>
                  </a:lnTo>
                  <a:lnTo>
                    <a:pt x="32" y="234"/>
                  </a:lnTo>
                  <a:lnTo>
                    <a:pt x="30" y="239"/>
                  </a:lnTo>
                  <a:lnTo>
                    <a:pt x="30" y="243"/>
                  </a:lnTo>
                  <a:lnTo>
                    <a:pt x="32" y="250"/>
                  </a:lnTo>
                  <a:lnTo>
                    <a:pt x="33" y="258"/>
                  </a:lnTo>
                  <a:lnTo>
                    <a:pt x="35" y="262"/>
                  </a:lnTo>
                  <a:lnTo>
                    <a:pt x="36" y="265"/>
                  </a:lnTo>
                  <a:lnTo>
                    <a:pt x="39" y="270"/>
                  </a:lnTo>
                  <a:lnTo>
                    <a:pt x="41" y="273"/>
                  </a:lnTo>
                  <a:lnTo>
                    <a:pt x="43" y="278"/>
                  </a:lnTo>
                  <a:lnTo>
                    <a:pt x="46" y="283"/>
                  </a:lnTo>
                  <a:lnTo>
                    <a:pt x="47" y="286"/>
                  </a:lnTo>
                  <a:lnTo>
                    <a:pt x="50" y="291"/>
                  </a:lnTo>
                  <a:lnTo>
                    <a:pt x="52" y="294"/>
                  </a:lnTo>
                  <a:lnTo>
                    <a:pt x="54" y="298"/>
                  </a:lnTo>
                  <a:lnTo>
                    <a:pt x="57" y="303"/>
                  </a:lnTo>
                  <a:lnTo>
                    <a:pt x="58" y="308"/>
                  </a:lnTo>
                  <a:lnTo>
                    <a:pt x="60" y="311"/>
                  </a:lnTo>
                  <a:lnTo>
                    <a:pt x="63" y="316"/>
                  </a:lnTo>
                  <a:lnTo>
                    <a:pt x="65" y="319"/>
                  </a:lnTo>
                  <a:lnTo>
                    <a:pt x="68" y="323"/>
                  </a:lnTo>
                  <a:lnTo>
                    <a:pt x="71" y="330"/>
                  </a:lnTo>
                  <a:lnTo>
                    <a:pt x="74" y="338"/>
                  </a:lnTo>
                  <a:lnTo>
                    <a:pt x="76" y="342"/>
                  </a:lnTo>
                  <a:lnTo>
                    <a:pt x="79" y="347"/>
                  </a:lnTo>
                  <a:lnTo>
                    <a:pt x="79" y="349"/>
                  </a:lnTo>
                  <a:lnTo>
                    <a:pt x="79" y="353"/>
                  </a:lnTo>
                  <a:lnTo>
                    <a:pt x="79" y="356"/>
                  </a:lnTo>
                  <a:lnTo>
                    <a:pt x="79" y="361"/>
                  </a:lnTo>
                  <a:lnTo>
                    <a:pt x="77" y="364"/>
                  </a:lnTo>
                  <a:lnTo>
                    <a:pt x="77" y="371"/>
                  </a:lnTo>
                  <a:lnTo>
                    <a:pt x="77" y="377"/>
                  </a:lnTo>
                  <a:lnTo>
                    <a:pt x="77" y="383"/>
                  </a:lnTo>
                  <a:lnTo>
                    <a:pt x="77" y="389"/>
                  </a:lnTo>
                  <a:lnTo>
                    <a:pt x="76" y="397"/>
                  </a:lnTo>
                  <a:lnTo>
                    <a:pt x="76" y="403"/>
                  </a:lnTo>
                  <a:lnTo>
                    <a:pt x="76" y="411"/>
                  </a:lnTo>
                  <a:lnTo>
                    <a:pt x="76" y="414"/>
                  </a:lnTo>
                  <a:lnTo>
                    <a:pt x="76" y="419"/>
                  </a:lnTo>
                  <a:lnTo>
                    <a:pt x="76" y="422"/>
                  </a:lnTo>
                  <a:lnTo>
                    <a:pt x="76" y="427"/>
                  </a:lnTo>
                  <a:lnTo>
                    <a:pt x="74" y="430"/>
                  </a:lnTo>
                  <a:lnTo>
                    <a:pt x="74" y="435"/>
                  </a:lnTo>
                  <a:lnTo>
                    <a:pt x="74" y="440"/>
                  </a:lnTo>
                  <a:lnTo>
                    <a:pt x="74" y="444"/>
                  </a:lnTo>
                  <a:lnTo>
                    <a:pt x="74" y="447"/>
                  </a:lnTo>
                  <a:lnTo>
                    <a:pt x="74" y="452"/>
                  </a:lnTo>
                  <a:lnTo>
                    <a:pt x="72" y="455"/>
                  </a:lnTo>
                  <a:lnTo>
                    <a:pt x="72" y="460"/>
                  </a:lnTo>
                  <a:lnTo>
                    <a:pt x="72" y="463"/>
                  </a:lnTo>
                  <a:lnTo>
                    <a:pt x="72" y="468"/>
                  </a:lnTo>
                  <a:lnTo>
                    <a:pt x="72" y="471"/>
                  </a:lnTo>
                  <a:lnTo>
                    <a:pt x="72" y="474"/>
                  </a:lnTo>
                  <a:lnTo>
                    <a:pt x="71" y="482"/>
                  </a:lnTo>
                  <a:lnTo>
                    <a:pt x="71" y="490"/>
                  </a:lnTo>
                  <a:lnTo>
                    <a:pt x="71" y="498"/>
                  </a:lnTo>
                  <a:lnTo>
                    <a:pt x="71" y="504"/>
                  </a:lnTo>
                  <a:lnTo>
                    <a:pt x="71" y="510"/>
                  </a:lnTo>
                  <a:lnTo>
                    <a:pt x="71" y="516"/>
                  </a:lnTo>
                  <a:lnTo>
                    <a:pt x="71" y="523"/>
                  </a:lnTo>
                  <a:lnTo>
                    <a:pt x="71" y="527"/>
                  </a:lnTo>
                  <a:lnTo>
                    <a:pt x="71" y="532"/>
                  </a:lnTo>
                  <a:lnTo>
                    <a:pt x="72" y="537"/>
                  </a:lnTo>
                  <a:lnTo>
                    <a:pt x="72" y="540"/>
                  </a:lnTo>
                  <a:lnTo>
                    <a:pt x="74" y="543"/>
                  </a:lnTo>
                  <a:lnTo>
                    <a:pt x="76" y="548"/>
                  </a:lnTo>
                  <a:lnTo>
                    <a:pt x="79" y="554"/>
                  </a:lnTo>
                  <a:lnTo>
                    <a:pt x="80" y="557"/>
                  </a:lnTo>
                  <a:lnTo>
                    <a:pt x="82" y="560"/>
                  </a:lnTo>
                  <a:lnTo>
                    <a:pt x="82" y="565"/>
                  </a:lnTo>
                  <a:lnTo>
                    <a:pt x="85" y="570"/>
                  </a:lnTo>
                  <a:lnTo>
                    <a:pt x="87" y="573"/>
                  </a:lnTo>
                  <a:lnTo>
                    <a:pt x="88" y="578"/>
                  </a:lnTo>
                  <a:lnTo>
                    <a:pt x="90" y="581"/>
                  </a:lnTo>
                  <a:lnTo>
                    <a:pt x="93" y="586"/>
                  </a:lnTo>
                  <a:lnTo>
                    <a:pt x="94" y="590"/>
                  </a:lnTo>
                  <a:lnTo>
                    <a:pt x="96" y="595"/>
                  </a:lnTo>
                  <a:lnTo>
                    <a:pt x="98" y="600"/>
                  </a:lnTo>
                  <a:lnTo>
                    <a:pt x="101" y="604"/>
                  </a:lnTo>
                  <a:lnTo>
                    <a:pt x="102" y="609"/>
                  </a:lnTo>
                  <a:lnTo>
                    <a:pt x="104" y="612"/>
                  </a:lnTo>
                  <a:lnTo>
                    <a:pt x="105" y="617"/>
                  </a:lnTo>
                  <a:lnTo>
                    <a:pt x="107" y="622"/>
                  </a:lnTo>
                  <a:lnTo>
                    <a:pt x="109" y="625"/>
                  </a:lnTo>
                  <a:lnTo>
                    <a:pt x="110" y="629"/>
                  </a:lnTo>
                  <a:lnTo>
                    <a:pt x="112" y="633"/>
                  </a:lnTo>
                  <a:lnTo>
                    <a:pt x="113" y="637"/>
                  </a:lnTo>
                  <a:lnTo>
                    <a:pt x="113" y="642"/>
                  </a:lnTo>
                  <a:lnTo>
                    <a:pt x="115" y="648"/>
                  </a:lnTo>
                  <a:lnTo>
                    <a:pt x="116" y="653"/>
                  </a:lnTo>
                  <a:lnTo>
                    <a:pt x="116" y="656"/>
                  </a:lnTo>
                  <a:lnTo>
                    <a:pt x="115" y="661"/>
                  </a:lnTo>
                  <a:lnTo>
                    <a:pt x="113" y="662"/>
                  </a:lnTo>
                  <a:lnTo>
                    <a:pt x="109" y="664"/>
                  </a:lnTo>
                  <a:lnTo>
                    <a:pt x="105" y="667"/>
                  </a:lnTo>
                  <a:lnTo>
                    <a:pt x="99" y="669"/>
                  </a:lnTo>
                  <a:lnTo>
                    <a:pt x="98" y="6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046"/>
            <p:cNvSpPr>
              <a:spLocks/>
            </p:cNvSpPr>
            <p:nvPr/>
          </p:nvSpPr>
          <p:spPr bwMode="auto">
            <a:xfrm>
              <a:off x="726" y="1214"/>
              <a:ext cx="508" cy="394"/>
            </a:xfrm>
            <a:custGeom>
              <a:avLst/>
              <a:gdLst>
                <a:gd name="T0" fmla="*/ 11 w 1017"/>
                <a:gd name="T1" fmla="*/ 12 h 787"/>
                <a:gd name="T2" fmla="*/ 10 w 1017"/>
                <a:gd name="T3" fmla="*/ 16 h 787"/>
                <a:gd name="T4" fmla="*/ 8 w 1017"/>
                <a:gd name="T5" fmla="*/ 19 h 787"/>
                <a:gd name="T6" fmla="*/ 5 w 1017"/>
                <a:gd name="T7" fmla="*/ 23 h 787"/>
                <a:gd name="T8" fmla="*/ 3 w 1017"/>
                <a:gd name="T9" fmla="*/ 28 h 787"/>
                <a:gd name="T10" fmla="*/ 0 w 1017"/>
                <a:gd name="T11" fmla="*/ 33 h 787"/>
                <a:gd name="T12" fmla="*/ 0 w 1017"/>
                <a:gd name="T13" fmla="*/ 36 h 787"/>
                <a:gd name="T14" fmla="*/ 0 w 1017"/>
                <a:gd name="T15" fmla="*/ 40 h 787"/>
                <a:gd name="T16" fmla="*/ 2 w 1017"/>
                <a:gd name="T17" fmla="*/ 44 h 787"/>
                <a:gd name="T18" fmla="*/ 8 w 1017"/>
                <a:gd name="T19" fmla="*/ 49 h 787"/>
                <a:gd name="T20" fmla="*/ 14 w 1017"/>
                <a:gd name="T21" fmla="*/ 49 h 787"/>
                <a:gd name="T22" fmla="*/ 20 w 1017"/>
                <a:gd name="T23" fmla="*/ 46 h 787"/>
                <a:gd name="T24" fmla="*/ 23 w 1017"/>
                <a:gd name="T25" fmla="*/ 41 h 787"/>
                <a:gd name="T26" fmla="*/ 24 w 1017"/>
                <a:gd name="T27" fmla="*/ 35 h 787"/>
                <a:gd name="T28" fmla="*/ 24 w 1017"/>
                <a:gd name="T29" fmla="*/ 31 h 787"/>
                <a:gd name="T30" fmla="*/ 23 w 1017"/>
                <a:gd name="T31" fmla="*/ 25 h 787"/>
                <a:gd name="T32" fmla="*/ 22 w 1017"/>
                <a:gd name="T33" fmla="*/ 20 h 787"/>
                <a:gd name="T34" fmla="*/ 22 w 1017"/>
                <a:gd name="T35" fmla="*/ 16 h 787"/>
                <a:gd name="T36" fmla="*/ 23 w 1017"/>
                <a:gd name="T37" fmla="*/ 13 h 787"/>
                <a:gd name="T38" fmla="*/ 26 w 1017"/>
                <a:gd name="T39" fmla="*/ 9 h 787"/>
                <a:gd name="T40" fmla="*/ 29 w 1017"/>
                <a:gd name="T41" fmla="*/ 5 h 787"/>
                <a:gd name="T42" fmla="*/ 33 w 1017"/>
                <a:gd name="T43" fmla="*/ 7 h 787"/>
                <a:gd name="T44" fmla="*/ 38 w 1017"/>
                <a:gd name="T45" fmla="*/ 9 h 787"/>
                <a:gd name="T46" fmla="*/ 44 w 1017"/>
                <a:gd name="T47" fmla="*/ 10 h 787"/>
                <a:gd name="T48" fmla="*/ 51 w 1017"/>
                <a:gd name="T49" fmla="*/ 10 h 787"/>
                <a:gd name="T50" fmla="*/ 56 w 1017"/>
                <a:gd name="T51" fmla="*/ 9 h 787"/>
                <a:gd name="T52" fmla="*/ 61 w 1017"/>
                <a:gd name="T53" fmla="*/ 6 h 787"/>
                <a:gd name="T54" fmla="*/ 60 w 1017"/>
                <a:gd name="T55" fmla="*/ 5 h 787"/>
                <a:gd name="T56" fmla="*/ 55 w 1017"/>
                <a:gd name="T57" fmla="*/ 8 h 787"/>
                <a:gd name="T58" fmla="*/ 51 w 1017"/>
                <a:gd name="T59" fmla="*/ 9 h 787"/>
                <a:gd name="T60" fmla="*/ 47 w 1017"/>
                <a:gd name="T61" fmla="*/ 9 h 787"/>
                <a:gd name="T62" fmla="*/ 43 w 1017"/>
                <a:gd name="T63" fmla="*/ 9 h 787"/>
                <a:gd name="T64" fmla="*/ 38 w 1017"/>
                <a:gd name="T65" fmla="*/ 8 h 787"/>
                <a:gd name="T66" fmla="*/ 34 w 1017"/>
                <a:gd name="T67" fmla="*/ 7 h 787"/>
                <a:gd name="T68" fmla="*/ 29 w 1017"/>
                <a:gd name="T69" fmla="*/ 4 h 787"/>
                <a:gd name="T70" fmla="*/ 27 w 1017"/>
                <a:gd name="T71" fmla="*/ 1 h 787"/>
                <a:gd name="T72" fmla="*/ 22 w 1017"/>
                <a:gd name="T73" fmla="*/ 1 h 787"/>
                <a:gd name="T74" fmla="*/ 24 w 1017"/>
                <a:gd name="T75" fmla="*/ 1 h 787"/>
                <a:gd name="T76" fmla="*/ 27 w 1017"/>
                <a:gd name="T77" fmla="*/ 2 h 787"/>
                <a:gd name="T78" fmla="*/ 26 w 1017"/>
                <a:gd name="T79" fmla="*/ 7 h 787"/>
                <a:gd name="T80" fmla="*/ 24 w 1017"/>
                <a:gd name="T81" fmla="*/ 5 h 787"/>
                <a:gd name="T82" fmla="*/ 23 w 1017"/>
                <a:gd name="T83" fmla="*/ 9 h 787"/>
                <a:gd name="T84" fmla="*/ 20 w 1017"/>
                <a:gd name="T85" fmla="*/ 13 h 787"/>
                <a:gd name="T86" fmla="*/ 20 w 1017"/>
                <a:gd name="T87" fmla="*/ 14 h 787"/>
                <a:gd name="T88" fmla="*/ 21 w 1017"/>
                <a:gd name="T89" fmla="*/ 18 h 787"/>
                <a:gd name="T90" fmla="*/ 21 w 1017"/>
                <a:gd name="T91" fmla="*/ 22 h 787"/>
                <a:gd name="T92" fmla="*/ 21 w 1017"/>
                <a:gd name="T93" fmla="*/ 26 h 787"/>
                <a:gd name="T94" fmla="*/ 22 w 1017"/>
                <a:gd name="T95" fmla="*/ 31 h 787"/>
                <a:gd name="T96" fmla="*/ 22 w 1017"/>
                <a:gd name="T97" fmla="*/ 35 h 787"/>
                <a:gd name="T98" fmla="*/ 22 w 1017"/>
                <a:gd name="T99" fmla="*/ 39 h 787"/>
                <a:gd name="T100" fmla="*/ 20 w 1017"/>
                <a:gd name="T101" fmla="*/ 43 h 787"/>
                <a:gd name="T102" fmla="*/ 17 w 1017"/>
                <a:gd name="T103" fmla="*/ 47 h 787"/>
                <a:gd name="T104" fmla="*/ 11 w 1017"/>
                <a:gd name="T105" fmla="*/ 48 h 787"/>
                <a:gd name="T106" fmla="*/ 6 w 1017"/>
                <a:gd name="T107" fmla="*/ 47 h 787"/>
                <a:gd name="T108" fmla="*/ 2 w 1017"/>
                <a:gd name="T109" fmla="*/ 42 h 787"/>
                <a:gd name="T110" fmla="*/ 1 w 1017"/>
                <a:gd name="T111" fmla="*/ 37 h 787"/>
                <a:gd name="T112" fmla="*/ 2 w 1017"/>
                <a:gd name="T113" fmla="*/ 33 h 787"/>
                <a:gd name="T114" fmla="*/ 4 w 1017"/>
                <a:gd name="T115" fmla="*/ 29 h 787"/>
                <a:gd name="T116" fmla="*/ 7 w 1017"/>
                <a:gd name="T117" fmla="*/ 24 h 787"/>
                <a:gd name="T118" fmla="*/ 9 w 1017"/>
                <a:gd name="T119" fmla="*/ 20 h 787"/>
                <a:gd name="T120" fmla="*/ 11 w 1017"/>
                <a:gd name="T121" fmla="*/ 16 h 787"/>
                <a:gd name="T122" fmla="*/ 13 w 1017"/>
                <a:gd name="T123" fmla="*/ 11 h 787"/>
                <a:gd name="T124" fmla="*/ 13 w 1017"/>
                <a:gd name="T125" fmla="*/ 8 h 7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17"/>
                <a:gd name="T190" fmla="*/ 0 h 787"/>
                <a:gd name="T191" fmla="*/ 1017 w 1017"/>
                <a:gd name="T192" fmla="*/ 787 h 7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17" h="787">
                  <a:moveTo>
                    <a:pt x="205" y="113"/>
                  </a:moveTo>
                  <a:lnTo>
                    <a:pt x="203" y="114"/>
                  </a:lnTo>
                  <a:lnTo>
                    <a:pt x="201" y="119"/>
                  </a:lnTo>
                  <a:lnTo>
                    <a:pt x="200" y="120"/>
                  </a:lnTo>
                  <a:lnTo>
                    <a:pt x="198" y="127"/>
                  </a:lnTo>
                  <a:lnTo>
                    <a:pt x="197" y="130"/>
                  </a:lnTo>
                  <a:lnTo>
                    <a:pt x="195" y="136"/>
                  </a:lnTo>
                  <a:lnTo>
                    <a:pt x="194" y="142"/>
                  </a:lnTo>
                  <a:lnTo>
                    <a:pt x="190" y="149"/>
                  </a:lnTo>
                  <a:lnTo>
                    <a:pt x="189" y="155"/>
                  </a:lnTo>
                  <a:lnTo>
                    <a:pt x="187" y="163"/>
                  </a:lnTo>
                  <a:lnTo>
                    <a:pt x="184" y="171"/>
                  </a:lnTo>
                  <a:lnTo>
                    <a:pt x="183" y="178"/>
                  </a:lnTo>
                  <a:lnTo>
                    <a:pt x="181" y="182"/>
                  </a:lnTo>
                  <a:lnTo>
                    <a:pt x="181" y="186"/>
                  </a:lnTo>
                  <a:lnTo>
                    <a:pt x="179" y="189"/>
                  </a:lnTo>
                  <a:lnTo>
                    <a:pt x="178" y="194"/>
                  </a:lnTo>
                  <a:lnTo>
                    <a:pt x="176" y="197"/>
                  </a:lnTo>
                  <a:lnTo>
                    <a:pt x="175" y="202"/>
                  </a:lnTo>
                  <a:lnTo>
                    <a:pt x="173" y="205"/>
                  </a:lnTo>
                  <a:lnTo>
                    <a:pt x="173" y="210"/>
                  </a:lnTo>
                  <a:lnTo>
                    <a:pt x="172" y="213"/>
                  </a:lnTo>
                  <a:lnTo>
                    <a:pt x="170" y="218"/>
                  </a:lnTo>
                  <a:lnTo>
                    <a:pt x="168" y="221"/>
                  </a:lnTo>
                  <a:lnTo>
                    <a:pt x="167" y="226"/>
                  </a:lnTo>
                  <a:lnTo>
                    <a:pt x="165" y="233"/>
                  </a:lnTo>
                  <a:lnTo>
                    <a:pt x="162" y="240"/>
                  </a:lnTo>
                  <a:lnTo>
                    <a:pt x="161" y="248"/>
                  </a:lnTo>
                  <a:lnTo>
                    <a:pt x="159" y="254"/>
                  </a:lnTo>
                  <a:lnTo>
                    <a:pt x="156" y="260"/>
                  </a:lnTo>
                  <a:lnTo>
                    <a:pt x="154" y="265"/>
                  </a:lnTo>
                  <a:lnTo>
                    <a:pt x="153" y="271"/>
                  </a:lnTo>
                  <a:lnTo>
                    <a:pt x="151" y="276"/>
                  </a:lnTo>
                  <a:lnTo>
                    <a:pt x="150" y="279"/>
                  </a:lnTo>
                  <a:lnTo>
                    <a:pt x="148" y="282"/>
                  </a:lnTo>
                  <a:lnTo>
                    <a:pt x="146" y="284"/>
                  </a:lnTo>
                  <a:lnTo>
                    <a:pt x="146" y="287"/>
                  </a:lnTo>
                  <a:lnTo>
                    <a:pt x="145" y="287"/>
                  </a:lnTo>
                  <a:lnTo>
                    <a:pt x="143" y="290"/>
                  </a:lnTo>
                  <a:lnTo>
                    <a:pt x="140" y="293"/>
                  </a:lnTo>
                  <a:lnTo>
                    <a:pt x="139" y="298"/>
                  </a:lnTo>
                  <a:lnTo>
                    <a:pt x="134" y="302"/>
                  </a:lnTo>
                  <a:lnTo>
                    <a:pt x="131" y="309"/>
                  </a:lnTo>
                  <a:lnTo>
                    <a:pt x="126" y="313"/>
                  </a:lnTo>
                  <a:lnTo>
                    <a:pt x="123" y="321"/>
                  </a:lnTo>
                  <a:lnTo>
                    <a:pt x="120" y="324"/>
                  </a:lnTo>
                  <a:lnTo>
                    <a:pt x="117" y="328"/>
                  </a:lnTo>
                  <a:lnTo>
                    <a:pt x="114" y="332"/>
                  </a:lnTo>
                  <a:lnTo>
                    <a:pt x="112" y="335"/>
                  </a:lnTo>
                  <a:lnTo>
                    <a:pt x="109" y="339"/>
                  </a:lnTo>
                  <a:lnTo>
                    <a:pt x="106" y="343"/>
                  </a:lnTo>
                  <a:lnTo>
                    <a:pt x="103" y="348"/>
                  </a:lnTo>
                  <a:lnTo>
                    <a:pt x="101" y="353"/>
                  </a:lnTo>
                  <a:lnTo>
                    <a:pt x="96" y="357"/>
                  </a:lnTo>
                  <a:lnTo>
                    <a:pt x="93" y="362"/>
                  </a:lnTo>
                  <a:lnTo>
                    <a:pt x="92" y="367"/>
                  </a:lnTo>
                  <a:lnTo>
                    <a:pt x="88" y="372"/>
                  </a:lnTo>
                  <a:lnTo>
                    <a:pt x="85" y="376"/>
                  </a:lnTo>
                  <a:lnTo>
                    <a:pt x="82" y="381"/>
                  </a:lnTo>
                  <a:lnTo>
                    <a:pt x="79" y="386"/>
                  </a:lnTo>
                  <a:lnTo>
                    <a:pt x="77" y="392"/>
                  </a:lnTo>
                  <a:lnTo>
                    <a:pt x="73" y="397"/>
                  </a:lnTo>
                  <a:lnTo>
                    <a:pt x="71" y="401"/>
                  </a:lnTo>
                  <a:lnTo>
                    <a:pt x="66" y="406"/>
                  </a:lnTo>
                  <a:lnTo>
                    <a:pt x="63" y="412"/>
                  </a:lnTo>
                  <a:lnTo>
                    <a:pt x="60" y="417"/>
                  </a:lnTo>
                  <a:lnTo>
                    <a:pt x="57" y="422"/>
                  </a:lnTo>
                  <a:lnTo>
                    <a:pt x="54" y="428"/>
                  </a:lnTo>
                  <a:lnTo>
                    <a:pt x="52" y="433"/>
                  </a:lnTo>
                  <a:lnTo>
                    <a:pt x="49" y="437"/>
                  </a:lnTo>
                  <a:lnTo>
                    <a:pt x="46" y="444"/>
                  </a:lnTo>
                  <a:lnTo>
                    <a:pt x="43" y="448"/>
                  </a:lnTo>
                  <a:lnTo>
                    <a:pt x="40" y="455"/>
                  </a:lnTo>
                  <a:lnTo>
                    <a:pt x="37" y="459"/>
                  </a:lnTo>
                  <a:lnTo>
                    <a:pt x="33" y="466"/>
                  </a:lnTo>
                  <a:lnTo>
                    <a:pt x="32" y="470"/>
                  </a:lnTo>
                  <a:lnTo>
                    <a:pt x="30" y="477"/>
                  </a:lnTo>
                  <a:lnTo>
                    <a:pt x="27" y="481"/>
                  </a:lnTo>
                  <a:lnTo>
                    <a:pt x="24" y="486"/>
                  </a:lnTo>
                  <a:lnTo>
                    <a:pt x="22" y="491"/>
                  </a:lnTo>
                  <a:lnTo>
                    <a:pt x="19" y="497"/>
                  </a:lnTo>
                  <a:lnTo>
                    <a:pt x="18" y="502"/>
                  </a:lnTo>
                  <a:lnTo>
                    <a:pt x="16" y="506"/>
                  </a:lnTo>
                  <a:lnTo>
                    <a:pt x="13" y="513"/>
                  </a:lnTo>
                  <a:lnTo>
                    <a:pt x="11" y="517"/>
                  </a:lnTo>
                  <a:lnTo>
                    <a:pt x="10" y="522"/>
                  </a:lnTo>
                  <a:lnTo>
                    <a:pt x="8" y="527"/>
                  </a:lnTo>
                  <a:lnTo>
                    <a:pt x="7" y="532"/>
                  </a:lnTo>
                  <a:lnTo>
                    <a:pt x="7" y="536"/>
                  </a:lnTo>
                  <a:lnTo>
                    <a:pt x="4" y="541"/>
                  </a:lnTo>
                  <a:lnTo>
                    <a:pt x="4" y="546"/>
                  </a:lnTo>
                  <a:lnTo>
                    <a:pt x="4" y="550"/>
                  </a:lnTo>
                  <a:lnTo>
                    <a:pt x="4" y="555"/>
                  </a:lnTo>
                  <a:lnTo>
                    <a:pt x="2" y="558"/>
                  </a:lnTo>
                  <a:lnTo>
                    <a:pt x="0" y="563"/>
                  </a:lnTo>
                  <a:lnTo>
                    <a:pt x="0" y="568"/>
                  </a:lnTo>
                  <a:lnTo>
                    <a:pt x="0" y="572"/>
                  </a:lnTo>
                  <a:lnTo>
                    <a:pt x="0" y="576"/>
                  </a:lnTo>
                  <a:lnTo>
                    <a:pt x="0" y="580"/>
                  </a:lnTo>
                  <a:lnTo>
                    <a:pt x="0" y="585"/>
                  </a:lnTo>
                  <a:lnTo>
                    <a:pt x="0" y="590"/>
                  </a:lnTo>
                  <a:lnTo>
                    <a:pt x="0" y="594"/>
                  </a:lnTo>
                  <a:lnTo>
                    <a:pt x="0" y="597"/>
                  </a:lnTo>
                  <a:lnTo>
                    <a:pt x="2" y="602"/>
                  </a:lnTo>
                  <a:lnTo>
                    <a:pt x="2" y="607"/>
                  </a:lnTo>
                  <a:lnTo>
                    <a:pt x="4" y="612"/>
                  </a:lnTo>
                  <a:lnTo>
                    <a:pt x="4" y="616"/>
                  </a:lnTo>
                  <a:lnTo>
                    <a:pt x="5" y="621"/>
                  </a:lnTo>
                  <a:lnTo>
                    <a:pt x="7" y="626"/>
                  </a:lnTo>
                  <a:lnTo>
                    <a:pt x="7" y="630"/>
                  </a:lnTo>
                  <a:lnTo>
                    <a:pt x="8" y="634"/>
                  </a:lnTo>
                  <a:lnTo>
                    <a:pt x="10" y="638"/>
                  </a:lnTo>
                  <a:lnTo>
                    <a:pt x="11" y="643"/>
                  </a:lnTo>
                  <a:lnTo>
                    <a:pt x="13" y="648"/>
                  </a:lnTo>
                  <a:lnTo>
                    <a:pt x="15" y="652"/>
                  </a:lnTo>
                  <a:lnTo>
                    <a:pt x="16" y="656"/>
                  </a:lnTo>
                  <a:lnTo>
                    <a:pt x="19" y="662"/>
                  </a:lnTo>
                  <a:lnTo>
                    <a:pt x="19" y="665"/>
                  </a:lnTo>
                  <a:lnTo>
                    <a:pt x="22" y="670"/>
                  </a:lnTo>
                  <a:lnTo>
                    <a:pt x="24" y="674"/>
                  </a:lnTo>
                  <a:lnTo>
                    <a:pt x="26" y="678"/>
                  </a:lnTo>
                  <a:lnTo>
                    <a:pt x="29" y="682"/>
                  </a:lnTo>
                  <a:lnTo>
                    <a:pt x="30" y="687"/>
                  </a:lnTo>
                  <a:lnTo>
                    <a:pt x="33" y="692"/>
                  </a:lnTo>
                  <a:lnTo>
                    <a:pt x="35" y="695"/>
                  </a:lnTo>
                  <a:lnTo>
                    <a:pt x="40" y="703"/>
                  </a:lnTo>
                  <a:lnTo>
                    <a:pt x="46" y="710"/>
                  </a:lnTo>
                  <a:lnTo>
                    <a:pt x="51" y="717"/>
                  </a:lnTo>
                  <a:lnTo>
                    <a:pt x="57" y="725"/>
                  </a:lnTo>
                  <a:lnTo>
                    <a:pt x="62" y="731"/>
                  </a:lnTo>
                  <a:lnTo>
                    <a:pt x="68" y="739"/>
                  </a:lnTo>
                  <a:lnTo>
                    <a:pt x="74" y="745"/>
                  </a:lnTo>
                  <a:lnTo>
                    <a:pt x="82" y="751"/>
                  </a:lnTo>
                  <a:lnTo>
                    <a:pt x="88" y="756"/>
                  </a:lnTo>
                  <a:lnTo>
                    <a:pt x="95" y="761"/>
                  </a:lnTo>
                  <a:lnTo>
                    <a:pt x="101" y="765"/>
                  </a:lnTo>
                  <a:lnTo>
                    <a:pt x="109" y="770"/>
                  </a:lnTo>
                  <a:lnTo>
                    <a:pt x="115" y="773"/>
                  </a:lnTo>
                  <a:lnTo>
                    <a:pt x="121" y="776"/>
                  </a:lnTo>
                  <a:lnTo>
                    <a:pt x="129" y="780"/>
                  </a:lnTo>
                  <a:lnTo>
                    <a:pt x="137" y="783"/>
                  </a:lnTo>
                  <a:lnTo>
                    <a:pt x="143" y="783"/>
                  </a:lnTo>
                  <a:lnTo>
                    <a:pt x="150" y="784"/>
                  </a:lnTo>
                  <a:lnTo>
                    <a:pt x="157" y="784"/>
                  </a:lnTo>
                  <a:lnTo>
                    <a:pt x="164" y="786"/>
                  </a:lnTo>
                  <a:lnTo>
                    <a:pt x="172" y="786"/>
                  </a:lnTo>
                  <a:lnTo>
                    <a:pt x="179" y="787"/>
                  </a:lnTo>
                  <a:lnTo>
                    <a:pt x="186" y="787"/>
                  </a:lnTo>
                  <a:lnTo>
                    <a:pt x="194" y="787"/>
                  </a:lnTo>
                  <a:lnTo>
                    <a:pt x="200" y="787"/>
                  </a:lnTo>
                  <a:lnTo>
                    <a:pt x="208" y="786"/>
                  </a:lnTo>
                  <a:lnTo>
                    <a:pt x="214" y="786"/>
                  </a:lnTo>
                  <a:lnTo>
                    <a:pt x="222" y="784"/>
                  </a:lnTo>
                  <a:lnTo>
                    <a:pt x="230" y="783"/>
                  </a:lnTo>
                  <a:lnTo>
                    <a:pt x="236" y="781"/>
                  </a:lnTo>
                  <a:lnTo>
                    <a:pt x="244" y="780"/>
                  </a:lnTo>
                  <a:lnTo>
                    <a:pt x="252" y="778"/>
                  </a:lnTo>
                  <a:lnTo>
                    <a:pt x="258" y="775"/>
                  </a:lnTo>
                  <a:lnTo>
                    <a:pt x="264" y="772"/>
                  </a:lnTo>
                  <a:lnTo>
                    <a:pt x="272" y="769"/>
                  </a:lnTo>
                  <a:lnTo>
                    <a:pt x="278" y="765"/>
                  </a:lnTo>
                  <a:lnTo>
                    <a:pt x="285" y="761"/>
                  </a:lnTo>
                  <a:lnTo>
                    <a:pt x="291" y="758"/>
                  </a:lnTo>
                  <a:lnTo>
                    <a:pt x="297" y="753"/>
                  </a:lnTo>
                  <a:lnTo>
                    <a:pt x="304" y="750"/>
                  </a:lnTo>
                  <a:lnTo>
                    <a:pt x="310" y="743"/>
                  </a:lnTo>
                  <a:lnTo>
                    <a:pt x="316" y="739"/>
                  </a:lnTo>
                  <a:lnTo>
                    <a:pt x="321" y="732"/>
                  </a:lnTo>
                  <a:lnTo>
                    <a:pt x="327" y="728"/>
                  </a:lnTo>
                  <a:lnTo>
                    <a:pt x="332" y="721"/>
                  </a:lnTo>
                  <a:lnTo>
                    <a:pt x="338" y="715"/>
                  </a:lnTo>
                  <a:lnTo>
                    <a:pt x="343" y="707"/>
                  </a:lnTo>
                  <a:lnTo>
                    <a:pt x="349" y="701"/>
                  </a:lnTo>
                  <a:lnTo>
                    <a:pt x="351" y="696"/>
                  </a:lnTo>
                  <a:lnTo>
                    <a:pt x="354" y="693"/>
                  </a:lnTo>
                  <a:lnTo>
                    <a:pt x="355" y="689"/>
                  </a:lnTo>
                  <a:lnTo>
                    <a:pt x="357" y="685"/>
                  </a:lnTo>
                  <a:lnTo>
                    <a:pt x="360" y="678"/>
                  </a:lnTo>
                  <a:lnTo>
                    <a:pt x="365" y="671"/>
                  </a:lnTo>
                  <a:lnTo>
                    <a:pt x="368" y="663"/>
                  </a:lnTo>
                  <a:lnTo>
                    <a:pt x="371" y="656"/>
                  </a:lnTo>
                  <a:lnTo>
                    <a:pt x="374" y="648"/>
                  </a:lnTo>
                  <a:lnTo>
                    <a:pt x="377" y="641"/>
                  </a:lnTo>
                  <a:lnTo>
                    <a:pt x="379" y="634"/>
                  </a:lnTo>
                  <a:lnTo>
                    <a:pt x="381" y="627"/>
                  </a:lnTo>
                  <a:lnTo>
                    <a:pt x="384" y="619"/>
                  </a:lnTo>
                  <a:lnTo>
                    <a:pt x="385" y="613"/>
                  </a:lnTo>
                  <a:lnTo>
                    <a:pt x="385" y="607"/>
                  </a:lnTo>
                  <a:lnTo>
                    <a:pt x="387" y="601"/>
                  </a:lnTo>
                  <a:lnTo>
                    <a:pt x="388" y="594"/>
                  </a:lnTo>
                  <a:lnTo>
                    <a:pt x="390" y="588"/>
                  </a:lnTo>
                  <a:lnTo>
                    <a:pt x="390" y="582"/>
                  </a:lnTo>
                  <a:lnTo>
                    <a:pt x="390" y="576"/>
                  </a:lnTo>
                  <a:lnTo>
                    <a:pt x="390" y="569"/>
                  </a:lnTo>
                  <a:lnTo>
                    <a:pt x="392" y="563"/>
                  </a:lnTo>
                  <a:lnTo>
                    <a:pt x="392" y="557"/>
                  </a:lnTo>
                  <a:lnTo>
                    <a:pt x="392" y="552"/>
                  </a:lnTo>
                  <a:lnTo>
                    <a:pt x="392" y="546"/>
                  </a:lnTo>
                  <a:lnTo>
                    <a:pt x="392" y="543"/>
                  </a:lnTo>
                  <a:lnTo>
                    <a:pt x="390" y="536"/>
                  </a:lnTo>
                  <a:lnTo>
                    <a:pt x="390" y="532"/>
                  </a:lnTo>
                  <a:lnTo>
                    <a:pt x="390" y="527"/>
                  </a:lnTo>
                  <a:lnTo>
                    <a:pt x="390" y="522"/>
                  </a:lnTo>
                  <a:lnTo>
                    <a:pt x="390" y="517"/>
                  </a:lnTo>
                  <a:lnTo>
                    <a:pt x="390" y="513"/>
                  </a:lnTo>
                  <a:lnTo>
                    <a:pt x="388" y="510"/>
                  </a:lnTo>
                  <a:lnTo>
                    <a:pt x="388" y="505"/>
                  </a:lnTo>
                  <a:lnTo>
                    <a:pt x="387" y="500"/>
                  </a:lnTo>
                  <a:lnTo>
                    <a:pt x="387" y="497"/>
                  </a:lnTo>
                  <a:lnTo>
                    <a:pt x="385" y="491"/>
                  </a:lnTo>
                  <a:lnTo>
                    <a:pt x="385" y="486"/>
                  </a:lnTo>
                  <a:lnTo>
                    <a:pt x="384" y="480"/>
                  </a:lnTo>
                  <a:lnTo>
                    <a:pt x="384" y="475"/>
                  </a:lnTo>
                  <a:lnTo>
                    <a:pt x="382" y="467"/>
                  </a:lnTo>
                  <a:lnTo>
                    <a:pt x="382" y="463"/>
                  </a:lnTo>
                  <a:lnTo>
                    <a:pt x="381" y="455"/>
                  </a:lnTo>
                  <a:lnTo>
                    <a:pt x="379" y="448"/>
                  </a:lnTo>
                  <a:lnTo>
                    <a:pt x="377" y="441"/>
                  </a:lnTo>
                  <a:lnTo>
                    <a:pt x="377" y="434"/>
                  </a:lnTo>
                  <a:lnTo>
                    <a:pt x="376" y="426"/>
                  </a:lnTo>
                  <a:lnTo>
                    <a:pt x="376" y="420"/>
                  </a:lnTo>
                  <a:lnTo>
                    <a:pt x="374" y="412"/>
                  </a:lnTo>
                  <a:lnTo>
                    <a:pt x="373" y="406"/>
                  </a:lnTo>
                  <a:lnTo>
                    <a:pt x="371" y="398"/>
                  </a:lnTo>
                  <a:lnTo>
                    <a:pt x="371" y="390"/>
                  </a:lnTo>
                  <a:lnTo>
                    <a:pt x="370" y="384"/>
                  </a:lnTo>
                  <a:lnTo>
                    <a:pt x="370" y="376"/>
                  </a:lnTo>
                  <a:lnTo>
                    <a:pt x="368" y="370"/>
                  </a:lnTo>
                  <a:lnTo>
                    <a:pt x="366" y="364"/>
                  </a:lnTo>
                  <a:lnTo>
                    <a:pt x="365" y="357"/>
                  </a:lnTo>
                  <a:lnTo>
                    <a:pt x="365" y="353"/>
                  </a:lnTo>
                  <a:lnTo>
                    <a:pt x="363" y="346"/>
                  </a:lnTo>
                  <a:lnTo>
                    <a:pt x="363" y="340"/>
                  </a:lnTo>
                  <a:lnTo>
                    <a:pt x="362" y="335"/>
                  </a:lnTo>
                  <a:lnTo>
                    <a:pt x="362" y="332"/>
                  </a:lnTo>
                  <a:lnTo>
                    <a:pt x="360" y="324"/>
                  </a:lnTo>
                  <a:lnTo>
                    <a:pt x="360" y="320"/>
                  </a:lnTo>
                  <a:lnTo>
                    <a:pt x="360" y="313"/>
                  </a:lnTo>
                  <a:lnTo>
                    <a:pt x="360" y="307"/>
                  </a:lnTo>
                  <a:lnTo>
                    <a:pt x="359" y="304"/>
                  </a:lnTo>
                  <a:lnTo>
                    <a:pt x="359" y="301"/>
                  </a:lnTo>
                  <a:lnTo>
                    <a:pt x="359" y="296"/>
                  </a:lnTo>
                  <a:lnTo>
                    <a:pt x="359" y="293"/>
                  </a:lnTo>
                  <a:lnTo>
                    <a:pt x="359" y="287"/>
                  </a:lnTo>
                  <a:lnTo>
                    <a:pt x="357" y="284"/>
                  </a:lnTo>
                  <a:lnTo>
                    <a:pt x="357" y="279"/>
                  </a:lnTo>
                  <a:lnTo>
                    <a:pt x="357" y="274"/>
                  </a:lnTo>
                  <a:lnTo>
                    <a:pt x="357" y="271"/>
                  </a:lnTo>
                  <a:lnTo>
                    <a:pt x="355" y="266"/>
                  </a:lnTo>
                  <a:lnTo>
                    <a:pt x="355" y="262"/>
                  </a:lnTo>
                  <a:lnTo>
                    <a:pt x="355" y="257"/>
                  </a:lnTo>
                  <a:lnTo>
                    <a:pt x="355" y="252"/>
                  </a:lnTo>
                  <a:lnTo>
                    <a:pt x="355" y="248"/>
                  </a:lnTo>
                  <a:lnTo>
                    <a:pt x="354" y="244"/>
                  </a:lnTo>
                  <a:lnTo>
                    <a:pt x="354" y="241"/>
                  </a:lnTo>
                  <a:lnTo>
                    <a:pt x="354" y="237"/>
                  </a:lnTo>
                  <a:lnTo>
                    <a:pt x="354" y="233"/>
                  </a:lnTo>
                  <a:lnTo>
                    <a:pt x="354" y="229"/>
                  </a:lnTo>
                  <a:lnTo>
                    <a:pt x="354" y="226"/>
                  </a:lnTo>
                  <a:lnTo>
                    <a:pt x="354" y="221"/>
                  </a:lnTo>
                  <a:lnTo>
                    <a:pt x="354" y="216"/>
                  </a:lnTo>
                  <a:lnTo>
                    <a:pt x="354" y="213"/>
                  </a:lnTo>
                  <a:lnTo>
                    <a:pt x="354" y="211"/>
                  </a:lnTo>
                  <a:lnTo>
                    <a:pt x="359" y="210"/>
                  </a:lnTo>
                  <a:lnTo>
                    <a:pt x="363" y="204"/>
                  </a:lnTo>
                  <a:lnTo>
                    <a:pt x="371" y="199"/>
                  </a:lnTo>
                  <a:lnTo>
                    <a:pt x="377" y="193"/>
                  </a:lnTo>
                  <a:lnTo>
                    <a:pt x="385" y="186"/>
                  </a:lnTo>
                  <a:lnTo>
                    <a:pt x="392" y="180"/>
                  </a:lnTo>
                  <a:lnTo>
                    <a:pt x="398" y="174"/>
                  </a:lnTo>
                  <a:lnTo>
                    <a:pt x="401" y="166"/>
                  </a:lnTo>
                  <a:lnTo>
                    <a:pt x="404" y="161"/>
                  </a:lnTo>
                  <a:lnTo>
                    <a:pt x="406" y="155"/>
                  </a:lnTo>
                  <a:lnTo>
                    <a:pt x="407" y="150"/>
                  </a:lnTo>
                  <a:lnTo>
                    <a:pt x="407" y="146"/>
                  </a:lnTo>
                  <a:lnTo>
                    <a:pt x="407" y="142"/>
                  </a:lnTo>
                  <a:lnTo>
                    <a:pt x="407" y="139"/>
                  </a:lnTo>
                  <a:lnTo>
                    <a:pt x="409" y="139"/>
                  </a:lnTo>
                  <a:lnTo>
                    <a:pt x="410" y="138"/>
                  </a:lnTo>
                  <a:lnTo>
                    <a:pt x="417" y="136"/>
                  </a:lnTo>
                  <a:lnTo>
                    <a:pt x="420" y="133"/>
                  </a:lnTo>
                  <a:lnTo>
                    <a:pt x="425" y="130"/>
                  </a:lnTo>
                  <a:lnTo>
                    <a:pt x="429" y="128"/>
                  </a:lnTo>
                  <a:lnTo>
                    <a:pt x="436" y="125"/>
                  </a:lnTo>
                  <a:lnTo>
                    <a:pt x="440" y="122"/>
                  </a:lnTo>
                  <a:lnTo>
                    <a:pt x="445" y="119"/>
                  </a:lnTo>
                  <a:lnTo>
                    <a:pt x="450" y="114"/>
                  </a:lnTo>
                  <a:lnTo>
                    <a:pt x="454" y="111"/>
                  </a:lnTo>
                  <a:lnTo>
                    <a:pt x="458" y="108"/>
                  </a:lnTo>
                  <a:lnTo>
                    <a:pt x="462" y="105"/>
                  </a:lnTo>
                  <a:lnTo>
                    <a:pt x="464" y="100"/>
                  </a:lnTo>
                  <a:lnTo>
                    <a:pt x="465" y="98"/>
                  </a:lnTo>
                  <a:lnTo>
                    <a:pt x="465" y="73"/>
                  </a:lnTo>
                  <a:lnTo>
                    <a:pt x="467" y="75"/>
                  </a:lnTo>
                  <a:lnTo>
                    <a:pt x="472" y="78"/>
                  </a:lnTo>
                  <a:lnTo>
                    <a:pt x="475" y="80"/>
                  </a:lnTo>
                  <a:lnTo>
                    <a:pt x="480" y="83"/>
                  </a:lnTo>
                  <a:lnTo>
                    <a:pt x="486" y="84"/>
                  </a:lnTo>
                  <a:lnTo>
                    <a:pt x="492" y="89"/>
                  </a:lnTo>
                  <a:lnTo>
                    <a:pt x="498" y="92"/>
                  </a:lnTo>
                  <a:lnTo>
                    <a:pt x="505" y="97"/>
                  </a:lnTo>
                  <a:lnTo>
                    <a:pt x="509" y="98"/>
                  </a:lnTo>
                  <a:lnTo>
                    <a:pt x="513" y="100"/>
                  </a:lnTo>
                  <a:lnTo>
                    <a:pt x="517" y="103"/>
                  </a:lnTo>
                  <a:lnTo>
                    <a:pt x="522" y="105"/>
                  </a:lnTo>
                  <a:lnTo>
                    <a:pt x="527" y="106"/>
                  </a:lnTo>
                  <a:lnTo>
                    <a:pt x="531" y="109"/>
                  </a:lnTo>
                  <a:lnTo>
                    <a:pt x="536" y="111"/>
                  </a:lnTo>
                  <a:lnTo>
                    <a:pt x="541" y="114"/>
                  </a:lnTo>
                  <a:lnTo>
                    <a:pt x="546" y="116"/>
                  </a:lnTo>
                  <a:lnTo>
                    <a:pt x="552" y="119"/>
                  </a:lnTo>
                  <a:lnTo>
                    <a:pt x="557" y="120"/>
                  </a:lnTo>
                  <a:lnTo>
                    <a:pt x="563" y="124"/>
                  </a:lnTo>
                  <a:lnTo>
                    <a:pt x="568" y="125"/>
                  </a:lnTo>
                  <a:lnTo>
                    <a:pt x="574" y="127"/>
                  </a:lnTo>
                  <a:lnTo>
                    <a:pt x="579" y="128"/>
                  </a:lnTo>
                  <a:lnTo>
                    <a:pt x="585" y="131"/>
                  </a:lnTo>
                  <a:lnTo>
                    <a:pt x="591" y="133"/>
                  </a:lnTo>
                  <a:lnTo>
                    <a:pt x="597" y="136"/>
                  </a:lnTo>
                  <a:lnTo>
                    <a:pt x="604" y="138"/>
                  </a:lnTo>
                  <a:lnTo>
                    <a:pt x="612" y="139"/>
                  </a:lnTo>
                  <a:lnTo>
                    <a:pt x="618" y="141"/>
                  </a:lnTo>
                  <a:lnTo>
                    <a:pt x="624" y="144"/>
                  </a:lnTo>
                  <a:lnTo>
                    <a:pt x="630" y="144"/>
                  </a:lnTo>
                  <a:lnTo>
                    <a:pt x="637" y="147"/>
                  </a:lnTo>
                  <a:lnTo>
                    <a:pt x="645" y="149"/>
                  </a:lnTo>
                  <a:lnTo>
                    <a:pt x="651" y="150"/>
                  </a:lnTo>
                  <a:lnTo>
                    <a:pt x="659" y="150"/>
                  </a:lnTo>
                  <a:lnTo>
                    <a:pt x="667" y="153"/>
                  </a:lnTo>
                  <a:lnTo>
                    <a:pt x="673" y="153"/>
                  </a:lnTo>
                  <a:lnTo>
                    <a:pt x="681" y="155"/>
                  </a:lnTo>
                  <a:lnTo>
                    <a:pt x="687" y="157"/>
                  </a:lnTo>
                  <a:lnTo>
                    <a:pt x="695" y="158"/>
                  </a:lnTo>
                  <a:lnTo>
                    <a:pt x="703" y="158"/>
                  </a:lnTo>
                  <a:lnTo>
                    <a:pt x="711" y="158"/>
                  </a:lnTo>
                  <a:lnTo>
                    <a:pt x="717" y="160"/>
                  </a:lnTo>
                  <a:lnTo>
                    <a:pt x="725" y="160"/>
                  </a:lnTo>
                  <a:lnTo>
                    <a:pt x="733" y="160"/>
                  </a:lnTo>
                  <a:lnTo>
                    <a:pt x="740" y="160"/>
                  </a:lnTo>
                  <a:lnTo>
                    <a:pt x="748" y="160"/>
                  </a:lnTo>
                  <a:lnTo>
                    <a:pt x="756" y="161"/>
                  </a:lnTo>
                  <a:lnTo>
                    <a:pt x="764" y="160"/>
                  </a:lnTo>
                  <a:lnTo>
                    <a:pt x="772" y="160"/>
                  </a:lnTo>
                  <a:lnTo>
                    <a:pt x="780" y="160"/>
                  </a:lnTo>
                  <a:lnTo>
                    <a:pt x="788" y="160"/>
                  </a:lnTo>
                  <a:lnTo>
                    <a:pt x="795" y="158"/>
                  </a:lnTo>
                  <a:lnTo>
                    <a:pt x="803" y="157"/>
                  </a:lnTo>
                  <a:lnTo>
                    <a:pt x="810" y="155"/>
                  </a:lnTo>
                  <a:lnTo>
                    <a:pt x="817" y="155"/>
                  </a:lnTo>
                  <a:lnTo>
                    <a:pt x="824" y="153"/>
                  </a:lnTo>
                  <a:lnTo>
                    <a:pt x="832" y="152"/>
                  </a:lnTo>
                  <a:lnTo>
                    <a:pt x="838" y="150"/>
                  </a:lnTo>
                  <a:lnTo>
                    <a:pt x="846" y="150"/>
                  </a:lnTo>
                  <a:lnTo>
                    <a:pt x="852" y="147"/>
                  </a:lnTo>
                  <a:lnTo>
                    <a:pt x="858" y="146"/>
                  </a:lnTo>
                  <a:lnTo>
                    <a:pt x="864" y="144"/>
                  </a:lnTo>
                  <a:lnTo>
                    <a:pt x="871" y="142"/>
                  </a:lnTo>
                  <a:lnTo>
                    <a:pt x="875" y="141"/>
                  </a:lnTo>
                  <a:lnTo>
                    <a:pt x="882" y="139"/>
                  </a:lnTo>
                  <a:lnTo>
                    <a:pt x="888" y="138"/>
                  </a:lnTo>
                  <a:lnTo>
                    <a:pt x="894" y="136"/>
                  </a:lnTo>
                  <a:lnTo>
                    <a:pt x="899" y="135"/>
                  </a:lnTo>
                  <a:lnTo>
                    <a:pt x="904" y="131"/>
                  </a:lnTo>
                  <a:lnTo>
                    <a:pt x="908" y="130"/>
                  </a:lnTo>
                  <a:lnTo>
                    <a:pt x="915" y="128"/>
                  </a:lnTo>
                  <a:lnTo>
                    <a:pt x="919" y="125"/>
                  </a:lnTo>
                  <a:lnTo>
                    <a:pt x="924" y="124"/>
                  </a:lnTo>
                  <a:lnTo>
                    <a:pt x="929" y="120"/>
                  </a:lnTo>
                  <a:lnTo>
                    <a:pt x="934" y="120"/>
                  </a:lnTo>
                  <a:lnTo>
                    <a:pt x="938" y="117"/>
                  </a:lnTo>
                  <a:lnTo>
                    <a:pt x="941" y="116"/>
                  </a:lnTo>
                  <a:lnTo>
                    <a:pt x="946" y="114"/>
                  </a:lnTo>
                  <a:lnTo>
                    <a:pt x="951" y="113"/>
                  </a:lnTo>
                  <a:lnTo>
                    <a:pt x="957" y="108"/>
                  </a:lnTo>
                  <a:lnTo>
                    <a:pt x="965" y="105"/>
                  </a:lnTo>
                  <a:lnTo>
                    <a:pt x="971" y="100"/>
                  </a:lnTo>
                  <a:lnTo>
                    <a:pt x="978" y="95"/>
                  </a:lnTo>
                  <a:lnTo>
                    <a:pt x="982" y="91"/>
                  </a:lnTo>
                  <a:lnTo>
                    <a:pt x="989" y="87"/>
                  </a:lnTo>
                  <a:lnTo>
                    <a:pt x="993" y="84"/>
                  </a:lnTo>
                  <a:lnTo>
                    <a:pt x="996" y="81"/>
                  </a:lnTo>
                  <a:lnTo>
                    <a:pt x="1001" y="76"/>
                  </a:lnTo>
                  <a:lnTo>
                    <a:pt x="1004" y="75"/>
                  </a:lnTo>
                  <a:lnTo>
                    <a:pt x="1009" y="69"/>
                  </a:lnTo>
                  <a:lnTo>
                    <a:pt x="1014" y="65"/>
                  </a:lnTo>
                  <a:lnTo>
                    <a:pt x="1015" y="62"/>
                  </a:lnTo>
                  <a:lnTo>
                    <a:pt x="1017" y="62"/>
                  </a:lnTo>
                  <a:lnTo>
                    <a:pt x="976" y="59"/>
                  </a:lnTo>
                  <a:lnTo>
                    <a:pt x="974" y="59"/>
                  </a:lnTo>
                  <a:lnTo>
                    <a:pt x="971" y="62"/>
                  </a:lnTo>
                  <a:lnTo>
                    <a:pt x="967" y="65"/>
                  </a:lnTo>
                  <a:lnTo>
                    <a:pt x="960" y="72"/>
                  </a:lnTo>
                  <a:lnTo>
                    <a:pt x="956" y="73"/>
                  </a:lnTo>
                  <a:lnTo>
                    <a:pt x="951" y="76"/>
                  </a:lnTo>
                  <a:lnTo>
                    <a:pt x="946" y="80"/>
                  </a:lnTo>
                  <a:lnTo>
                    <a:pt x="941" y="84"/>
                  </a:lnTo>
                  <a:lnTo>
                    <a:pt x="935" y="87"/>
                  </a:lnTo>
                  <a:lnTo>
                    <a:pt x="930" y="91"/>
                  </a:lnTo>
                  <a:lnTo>
                    <a:pt x="924" y="95"/>
                  </a:lnTo>
                  <a:lnTo>
                    <a:pt x="919" y="100"/>
                  </a:lnTo>
                  <a:lnTo>
                    <a:pt x="912" y="103"/>
                  </a:lnTo>
                  <a:lnTo>
                    <a:pt x="905" y="106"/>
                  </a:lnTo>
                  <a:lnTo>
                    <a:pt x="897" y="111"/>
                  </a:lnTo>
                  <a:lnTo>
                    <a:pt x="890" y="114"/>
                  </a:lnTo>
                  <a:lnTo>
                    <a:pt x="885" y="116"/>
                  </a:lnTo>
                  <a:lnTo>
                    <a:pt x="882" y="117"/>
                  </a:lnTo>
                  <a:lnTo>
                    <a:pt x="877" y="119"/>
                  </a:lnTo>
                  <a:lnTo>
                    <a:pt x="874" y="120"/>
                  </a:lnTo>
                  <a:lnTo>
                    <a:pt x="869" y="122"/>
                  </a:lnTo>
                  <a:lnTo>
                    <a:pt x="866" y="125"/>
                  </a:lnTo>
                  <a:lnTo>
                    <a:pt x="861" y="127"/>
                  </a:lnTo>
                  <a:lnTo>
                    <a:pt x="858" y="128"/>
                  </a:lnTo>
                  <a:lnTo>
                    <a:pt x="853" y="128"/>
                  </a:lnTo>
                  <a:lnTo>
                    <a:pt x="849" y="130"/>
                  </a:lnTo>
                  <a:lnTo>
                    <a:pt x="844" y="131"/>
                  </a:lnTo>
                  <a:lnTo>
                    <a:pt x="841" y="133"/>
                  </a:lnTo>
                  <a:lnTo>
                    <a:pt x="836" y="135"/>
                  </a:lnTo>
                  <a:lnTo>
                    <a:pt x="832" y="136"/>
                  </a:lnTo>
                  <a:lnTo>
                    <a:pt x="828" y="136"/>
                  </a:lnTo>
                  <a:lnTo>
                    <a:pt x="824" y="138"/>
                  </a:lnTo>
                  <a:lnTo>
                    <a:pt x="819" y="138"/>
                  </a:lnTo>
                  <a:lnTo>
                    <a:pt x="814" y="139"/>
                  </a:lnTo>
                  <a:lnTo>
                    <a:pt x="810" y="139"/>
                  </a:lnTo>
                  <a:lnTo>
                    <a:pt x="806" y="141"/>
                  </a:lnTo>
                  <a:lnTo>
                    <a:pt x="802" y="141"/>
                  </a:lnTo>
                  <a:lnTo>
                    <a:pt x="797" y="141"/>
                  </a:lnTo>
                  <a:lnTo>
                    <a:pt x="792" y="142"/>
                  </a:lnTo>
                  <a:lnTo>
                    <a:pt x="788" y="142"/>
                  </a:lnTo>
                  <a:lnTo>
                    <a:pt x="783" y="142"/>
                  </a:lnTo>
                  <a:lnTo>
                    <a:pt x="778" y="142"/>
                  </a:lnTo>
                  <a:lnTo>
                    <a:pt x="773" y="142"/>
                  </a:lnTo>
                  <a:lnTo>
                    <a:pt x="769" y="142"/>
                  </a:lnTo>
                  <a:lnTo>
                    <a:pt x="764" y="142"/>
                  </a:lnTo>
                  <a:lnTo>
                    <a:pt x="759" y="142"/>
                  </a:lnTo>
                  <a:lnTo>
                    <a:pt x="755" y="142"/>
                  </a:lnTo>
                  <a:lnTo>
                    <a:pt x="750" y="142"/>
                  </a:lnTo>
                  <a:lnTo>
                    <a:pt x="745" y="141"/>
                  </a:lnTo>
                  <a:lnTo>
                    <a:pt x="740" y="141"/>
                  </a:lnTo>
                  <a:lnTo>
                    <a:pt x="734" y="141"/>
                  </a:lnTo>
                  <a:lnTo>
                    <a:pt x="731" y="141"/>
                  </a:lnTo>
                  <a:lnTo>
                    <a:pt x="726" y="139"/>
                  </a:lnTo>
                  <a:lnTo>
                    <a:pt x="720" y="139"/>
                  </a:lnTo>
                  <a:lnTo>
                    <a:pt x="715" y="139"/>
                  </a:lnTo>
                  <a:lnTo>
                    <a:pt x="711" y="139"/>
                  </a:lnTo>
                  <a:lnTo>
                    <a:pt x="706" y="138"/>
                  </a:lnTo>
                  <a:lnTo>
                    <a:pt x="701" y="138"/>
                  </a:lnTo>
                  <a:lnTo>
                    <a:pt x="696" y="136"/>
                  </a:lnTo>
                  <a:lnTo>
                    <a:pt x="690" y="136"/>
                  </a:lnTo>
                  <a:lnTo>
                    <a:pt x="685" y="135"/>
                  </a:lnTo>
                  <a:lnTo>
                    <a:pt x="681" y="135"/>
                  </a:lnTo>
                  <a:lnTo>
                    <a:pt x="674" y="133"/>
                  </a:lnTo>
                  <a:lnTo>
                    <a:pt x="671" y="133"/>
                  </a:lnTo>
                  <a:lnTo>
                    <a:pt x="665" y="131"/>
                  </a:lnTo>
                  <a:lnTo>
                    <a:pt x="660" y="131"/>
                  </a:lnTo>
                  <a:lnTo>
                    <a:pt x="656" y="130"/>
                  </a:lnTo>
                  <a:lnTo>
                    <a:pt x="651" y="128"/>
                  </a:lnTo>
                  <a:lnTo>
                    <a:pt x="645" y="128"/>
                  </a:lnTo>
                  <a:lnTo>
                    <a:pt x="640" y="127"/>
                  </a:lnTo>
                  <a:lnTo>
                    <a:pt x="635" y="125"/>
                  </a:lnTo>
                  <a:lnTo>
                    <a:pt x="630" y="125"/>
                  </a:lnTo>
                  <a:lnTo>
                    <a:pt x="624" y="122"/>
                  </a:lnTo>
                  <a:lnTo>
                    <a:pt x="619" y="120"/>
                  </a:lnTo>
                  <a:lnTo>
                    <a:pt x="615" y="120"/>
                  </a:lnTo>
                  <a:lnTo>
                    <a:pt x="608" y="119"/>
                  </a:lnTo>
                  <a:lnTo>
                    <a:pt x="604" y="116"/>
                  </a:lnTo>
                  <a:lnTo>
                    <a:pt x="599" y="114"/>
                  </a:lnTo>
                  <a:lnTo>
                    <a:pt x="593" y="114"/>
                  </a:lnTo>
                  <a:lnTo>
                    <a:pt x="588" y="113"/>
                  </a:lnTo>
                  <a:lnTo>
                    <a:pt x="582" y="109"/>
                  </a:lnTo>
                  <a:lnTo>
                    <a:pt x="577" y="108"/>
                  </a:lnTo>
                  <a:lnTo>
                    <a:pt x="571" y="106"/>
                  </a:lnTo>
                  <a:lnTo>
                    <a:pt x="566" y="105"/>
                  </a:lnTo>
                  <a:lnTo>
                    <a:pt x="561" y="103"/>
                  </a:lnTo>
                  <a:lnTo>
                    <a:pt x="555" y="100"/>
                  </a:lnTo>
                  <a:lnTo>
                    <a:pt x="550" y="98"/>
                  </a:lnTo>
                  <a:lnTo>
                    <a:pt x="546" y="97"/>
                  </a:lnTo>
                  <a:lnTo>
                    <a:pt x="539" y="94"/>
                  </a:lnTo>
                  <a:lnTo>
                    <a:pt x="535" y="92"/>
                  </a:lnTo>
                  <a:lnTo>
                    <a:pt x="528" y="91"/>
                  </a:lnTo>
                  <a:lnTo>
                    <a:pt x="524" y="87"/>
                  </a:lnTo>
                  <a:lnTo>
                    <a:pt x="517" y="84"/>
                  </a:lnTo>
                  <a:lnTo>
                    <a:pt x="513" y="83"/>
                  </a:lnTo>
                  <a:lnTo>
                    <a:pt x="508" y="80"/>
                  </a:lnTo>
                  <a:lnTo>
                    <a:pt x="503" y="78"/>
                  </a:lnTo>
                  <a:lnTo>
                    <a:pt x="495" y="75"/>
                  </a:lnTo>
                  <a:lnTo>
                    <a:pt x="491" y="72"/>
                  </a:lnTo>
                  <a:lnTo>
                    <a:pt x="486" y="69"/>
                  </a:lnTo>
                  <a:lnTo>
                    <a:pt x="481" y="67"/>
                  </a:lnTo>
                  <a:lnTo>
                    <a:pt x="475" y="62"/>
                  </a:lnTo>
                  <a:lnTo>
                    <a:pt x="470" y="61"/>
                  </a:lnTo>
                  <a:lnTo>
                    <a:pt x="464" y="58"/>
                  </a:lnTo>
                  <a:lnTo>
                    <a:pt x="459" y="55"/>
                  </a:lnTo>
                  <a:lnTo>
                    <a:pt x="458" y="53"/>
                  </a:lnTo>
                  <a:lnTo>
                    <a:pt x="458" y="47"/>
                  </a:lnTo>
                  <a:lnTo>
                    <a:pt x="456" y="44"/>
                  </a:lnTo>
                  <a:lnTo>
                    <a:pt x="454" y="39"/>
                  </a:lnTo>
                  <a:lnTo>
                    <a:pt x="454" y="34"/>
                  </a:lnTo>
                  <a:lnTo>
                    <a:pt x="453" y="29"/>
                  </a:lnTo>
                  <a:lnTo>
                    <a:pt x="451" y="25"/>
                  </a:lnTo>
                  <a:lnTo>
                    <a:pt x="450" y="20"/>
                  </a:lnTo>
                  <a:lnTo>
                    <a:pt x="448" y="15"/>
                  </a:lnTo>
                  <a:lnTo>
                    <a:pt x="447" y="12"/>
                  </a:lnTo>
                  <a:lnTo>
                    <a:pt x="445" y="7"/>
                  </a:lnTo>
                  <a:lnTo>
                    <a:pt x="443" y="4"/>
                  </a:lnTo>
                  <a:lnTo>
                    <a:pt x="440" y="1"/>
                  </a:lnTo>
                  <a:lnTo>
                    <a:pt x="439" y="1"/>
                  </a:lnTo>
                  <a:lnTo>
                    <a:pt x="436" y="0"/>
                  </a:lnTo>
                  <a:lnTo>
                    <a:pt x="431" y="0"/>
                  </a:lnTo>
                  <a:lnTo>
                    <a:pt x="426" y="0"/>
                  </a:lnTo>
                  <a:lnTo>
                    <a:pt x="420" y="0"/>
                  </a:lnTo>
                  <a:lnTo>
                    <a:pt x="414" y="0"/>
                  </a:lnTo>
                  <a:lnTo>
                    <a:pt x="406" y="0"/>
                  </a:lnTo>
                  <a:lnTo>
                    <a:pt x="398" y="1"/>
                  </a:lnTo>
                  <a:lnTo>
                    <a:pt x="392" y="3"/>
                  </a:lnTo>
                  <a:lnTo>
                    <a:pt x="384" y="4"/>
                  </a:lnTo>
                  <a:lnTo>
                    <a:pt x="377" y="6"/>
                  </a:lnTo>
                  <a:lnTo>
                    <a:pt x="371" y="6"/>
                  </a:lnTo>
                  <a:lnTo>
                    <a:pt x="366" y="7"/>
                  </a:lnTo>
                  <a:lnTo>
                    <a:pt x="360" y="7"/>
                  </a:lnTo>
                  <a:lnTo>
                    <a:pt x="357" y="9"/>
                  </a:lnTo>
                  <a:lnTo>
                    <a:pt x="354" y="9"/>
                  </a:lnTo>
                  <a:lnTo>
                    <a:pt x="354" y="11"/>
                  </a:lnTo>
                  <a:lnTo>
                    <a:pt x="355" y="15"/>
                  </a:lnTo>
                  <a:lnTo>
                    <a:pt x="357" y="15"/>
                  </a:lnTo>
                  <a:lnTo>
                    <a:pt x="360" y="17"/>
                  </a:lnTo>
                  <a:lnTo>
                    <a:pt x="363" y="17"/>
                  </a:lnTo>
                  <a:lnTo>
                    <a:pt x="370" y="18"/>
                  </a:lnTo>
                  <a:lnTo>
                    <a:pt x="373" y="17"/>
                  </a:lnTo>
                  <a:lnTo>
                    <a:pt x="377" y="17"/>
                  </a:lnTo>
                  <a:lnTo>
                    <a:pt x="381" y="15"/>
                  </a:lnTo>
                  <a:lnTo>
                    <a:pt x="385" y="15"/>
                  </a:lnTo>
                  <a:lnTo>
                    <a:pt x="390" y="15"/>
                  </a:lnTo>
                  <a:lnTo>
                    <a:pt x="393" y="14"/>
                  </a:lnTo>
                  <a:lnTo>
                    <a:pt x="398" y="14"/>
                  </a:lnTo>
                  <a:lnTo>
                    <a:pt x="403" y="14"/>
                  </a:lnTo>
                  <a:lnTo>
                    <a:pt x="406" y="12"/>
                  </a:lnTo>
                  <a:lnTo>
                    <a:pt x="410" y="12"/>
                  </a:lnTo>
                  <a:lnTo>
                    <a:pt x="414" y="12"/>
                  </a:lnTo>
                  <a:lnTo>
                    <a:pt x="418" y="14"/>
                  </a:lnTo>
                  <a:lnTo>
                    <a:pt x="423" y="15"/>
                  </a:lnTo>
                  <a:lnTo>
                    <a:pt x="428" y="18"/>
                  </a:lnTo>
                  <a:lnTo>
                    <a:pt x="428" y="20"/>
                  </a:lnTo>
                  <a:lnTo>
                    <a:pt x="429" y="23"/>
                  </a:lnTo>
                  <a:lnTo>
                    <a:pt x="431" y="26"/>
                  </a:lnTo>
                  <a:lnTo>
                    <a:pt x="432" y="31"/>
                  </a:lnTo>
                  <a:lnTo>
                    <a:pt x="434" y="36"/>
                  </a:lnTo>
                  <a:lnTo>
                    <a:pt x="436" y="42"/>
                  </a:lnTo>
                  <a:lnTo>
                    <a:pt x="437" y="47"/>
                  </a:lnTo>
                  <a:lnTo>
                    <a:pt x="440" y="53"/>
                  </a:lnTo>
                  <a:lnTo>
                    <a:pt x="440" y="59"/>
                  </a:lnTo>
                  <a:lnTo>
                    <a:pt x="442" y="64"/>
                  </a:lnTo>
                  <a:lnTo>
                    <a:pt x="443" y="70"/>
                  </a:lnTo>
                  <a:lnTo>
                    <a:pt x="443" y="76"/>
                  </a:lnTo>
                  <a:lnTo>
                    <a:pt x="443" y="80"/>
                  </a:lnTo>
                  <a:lnTo>
                    <a:pt x="443" y="84"/>
                  </a:lnTo>
                  <a:lnTo>
                    <a:pt x="442" y="89"/>
                  </a:lnTo>
                  <a:lnTo>
                    <a:pt x="440" y="92"/>
                  </a:lnTo>
                  <a:lnTo>
                    <a:pt x="436" y="95"/>
                  </a:lnTo>
                  <a:lnTo>
                    <a:pt x="431" y="100"/>
                  </a:lnTo>
                  <a:lnTo>
                    <a:pt x="426" y="102"/>
                  </a:lnTo>
                  <a:lnTo>
                    <a:pt x="421" y="105"/>
                  </a:lnTo>
                  <a:lnTo>
                    <a:pt x="417" y="106"/>
                  </a:lnTo>
                  <a:lnTo>
                    <a:pt x="414" y="108"/>
                  </a:lnTo>
                  <a:lnTo>
                    <a:pt x="410" y="108"/>
                  </a:lnTo>
                  <a:lnTo>
                    <a:pt x="409" y="106"/>
                  </a:lnTo>
                  <a:lnTo>
                    <a:pt x="409" y="103"/>
                  </a:lnTo>
                  <a:lnTo>
                    <a:pt x="407" y="97"/>
                  </a:lnTo>
                  <a:lnTo>
                    <a:pt x="407" y="91"/>
                  </a:lnTo>
                  <a:lnTo>
                    <a:pt x="404" y="84"/>
                  </a:lnTo>
                  <a:lnTo>
                    <a:pt x="401" y="78"/>
                  </a:lnTo>
                  <a:lnTo>
                    <a:pt x="396" y="75"/>
                  </a:lnTo>
                  <a:lnTo>
                    <a:pt x="392" y="73"/>
                  </a:lnTo>
                  <a:lnTo>
                    <a:pt x="385" y="73"/>
                  </a:lnTo>
                  <a:lnTo>
                    <a:pt x="384" y="76"/>
                  </a:lnTo>
                  <a:lnTo>
                    <a:pt x="381" y="78"/>
                  </a:lnTo>
                  <a:lnTo>
                    <a:pt x="381" y="83"/>
                  </a:lnTo>
                  <a:lnTo>
                    <a:pt x="379" y="86"/>
                  </a:lnTo>
                  <a:lnTo>
                    <a:pt x="381" y="92"/>
                  </a:lnTo>
                  <a:lnTo>
                    <a:pt x="381" y="95"/>
                  </a:lnTo>
                  <a:lnTo>
                    <a:pt x="381" y="100"/>
                  </a:lnTo>
                  <a:lnTo>
                    <a:pt x="382" y="105"/>
                  </a:lnTo>
                  <a:lnTo>
                    <a:pt x="382" y="108"/>
                  </a:lnTo>
                  <a:lnTo>
                    <a:pt x="382" y="116"/>
                  </a:lnTo>
                  <a:lnTo>
                    <a:pt x="382" y="124"/>
                  </a:lnTo>
                  <a:lnTo>
                    <a:pt x="381" y="127"/>
                  </a:lnTo>
                  <a:lnTo>
                    <a:pt x="381" y="131"/>
                  </a:lnTo>
                  <a:lnTo>
                    <a:pt x="379" y="135"/>
                  </a:lnTo>
                  <a:lnTo>
                    <a:pt x="379" y="139"/>
                  </a:lnTo>
                  <a:lnTo>
                    <a:pt x="376" y="146"/>
                  </a:lnTo>
                  <a:lnTo>
                    <a:pt x="373" y="153"/>
                  </a:lnTo>
                  <a:lnTo>
                    <a:pt x="370" y="160"/>
                  </a:lnTo>
                  <a:lnTo>
                    <a:pt x="365" y="168"/>
                  </a:lnTo>
                  <a:lnTo>
                    <a:pt x="362" y="171"/>
                  </a:lnTo>
                  <a:lnTo>
                    <a:pt x="359" y="174"/>
                  </a:lnTo>
                  <a:lnTo>
                    <a:pt x="354" y="177"/>
                  </a:lnTo>
                  <a:lnTo>
                    <a:pt x="349" y="180"/>
                  </a:lnTo>
                  <a:lnTo>
                    <a:pt x="344" y="183"/>
                  </a:lnTo>
                  <a:lnTo>
                    <a:pt x="340" y="186"/>
                  </a:lnTo>
                  <a:lnTo>
                    <a:pt x="333" y="188"/>
                  </a:lnTo>
                  <a:lnTo>
                    <a:pt x="330" y="193"/>
                  </a:lnTo>
                  <a:lnTo>
                    <a:pt x="324" y="194"/>
                  </a:lnTo>
                  <a:lnTo>
                    <a:pt x="321" y="197"/>
                  </a:lnTo>
                  <a:lnTo>
                    <a:pt x="316" y="199"/>
                  </a:lnTo>
                  <a:lnTo>
                    <a:pt x="313" y="202"/>
                  </a:lnTo>
                  <a:lnTo>
                    <a:pt x="310" y="205"/>
                  </a:lnTo>
                  <a:lnTo>
                    <a:pt x="310" y="210"/>
                  </a:lnTo>
                  <a:lnTo>
                    <a:pt x="313" y="211"/>
                  </a:lnTo>
                  <a:lnTo>
                    <a:pt x="316" y="213"/>
                  </a:lnTo>
                  <a:lnTo>
                    <a:pt x="321" y="215"/>
                  </a:lnTo>
                  <a:lnTo>
                    <a:pt x="324" y="215"/>
                  </a:lnTo>
                  <a:lnTo>
                    <a:pt x="329" y="215"/>
                  </a:lnTo>
                  <a:lnTo>
                    <a:pt x="332" y="215"/>
                  </a:lnTo>
                  <a:lnTo>
                    <a:pt x="333" y="213"/>
                  </a:lnTo>
                  <a:lnTo>
                    <a:pt x="335" y="213"/>
                  </a:lnTo>
                  <a:lnTo>
                    <a:pt x="335" y="215"/>
                  </a:lnTo>
                  <a:lnTo>
                    <a:pt x="335" y="221"/>
                  </a:lnTo>
                  <a:lnTo>
                    <a:pt x="335" y="226"/>
                  </a:lnTo>
                  <a:lnTo>
                    <a:pt x="335" y="230"/>
                  </a:lnTo>
                  <a:lnTo>
                    <a:pt x="335" y="237"/>
                  </a:lnTo>
                  <a:lnTo>
                    <a:pt x="335" y="243"/>
                  </a:lnTo>
                  <a:lnTo>
                    <a:pt x="335" y="246"/>
                  </a:lnTo>
                  <a:lnTo>
                    <a:pt x="335" y="249"/>
                  </a:lnTo>
                  <a:lnTo>
                    <a:pt x="335" y="254"/>
                  </a:lnTo>
                  <a:lnTo>
                    <a:pt x="335" y="257"/>
                  </a:lnTo>
                  <a:lnTo>
                    <a:pt x="335" y="262"/>
                  </a:lnTo>
                  <a:lnTo>
                    <a:pt x="335" y="265"/>
                  </a:lnTo>
                  <a:lnTo>
                    <a:pt x="335" y="270"/>
                  </a:lnTo>
                  <a:lnTo>
                    <a:pt x="337" y="274"/>
                  </a:lnTo>
                  <a:lnTo>
                    <a:pt x="337" y="279"/>
                  </a:lnTo>
                  <a:lnTo>
                    <a:pt x="337" y="284"/>
                  </a:lnTo>
                  <a:lnTo>
                    <a:pt x="337" y="288"/>
                  </a:lnTo>
                  <a:lnTo>
                    <a:pt x="337" y="293"/>
                  </a:lnTo>
                  <a:lnTo>
                    <a:pt x="337" y="298"/>
                  </a:lnTo>
                  <a:lnTo>
                    <a:pt x="338" y="302"/>
                  </a:lnTo>
                  <a:lnTo>
                    <a:pt x="338" y="309"/>
                  </a:lnTo>
                  <a:lnTo>
                    <a:pt x="338" y="313"/>
                  </a:lnTo>
                  <a:lnTo>
                    <a:pt x="338" y="318"/>
                  </a:lnTo>
                  <a:lnTo>
                    <a:pt x="338" y="324"/>
                  </a:lnTo>
                  <a:lnTo>
                    <a:pt x="338" y="328"/>
                  </a:lnTo>
                  <a:lnTo>
                    <a:pt x="340" y="334"/>
                  </a:lnTo>
                  <a:lnTo>
                    <a:pt x="340" y="339"/>
                  </a:lnTo>
                  <a:lnTo>
                    <a:pt x="340" y="345"/>
                  </a:lnTo>
                  <a:lnTo>
                    <a:pt x="340" y="350"/>
                  </a:lnTo>
                  <a:lnTo>
                    <a:pt x="340" y="354"/>
                  </a:lnTo>
                  <a:lnTo>
                    <a:pt x="340" y="361"/>
                  </a:lnTo>
                  <a:lnTo>
                    <a:pt x="340" y="365"/>
                  </a:lnTo>
                  <a:lnTo>
                    <a:pt x="340" y="370"/>
                  </a:lnTo>
                  <a:lnTo>
                    <a:pt x="341" y="376"/>
                  </a:lnTo>
                  <a:lnTo>
                    <a:pt x="341" y="381"/>
                  </a:lnTo>
                  <a:lnTo>
                    <a:pt x="341" y="386"/>
                  </a:lnTo>
                  <a:lnTo>
                    <a:pt x="341" y="390"/>
                  </a:lnTo>
                  <a:lnTo>
                    <a:pt x="343" y="397"/>
                  </a:lnTo>
                  <a:lnTo>
                    <a:pt x="343" y="400"/>
                  </a:lnTo>
                  <a:lnTo>
                    <a:pt x="343" y="406"/>
                  </a:lnTo>
                  <a:lnTo>
                    <a:pt x="343" y="409"/>
                  </a:lnTo>
                  <a:lnTo>
                    <a:pt x="344" y="414"/>
                  </a:lnTo>
                  <a:lnTo>
                    <a:pt x="344" y="419"/>
                  </a:lnTo>
                  <a:lnTo>
                    <a:pt x="344" y="423"/>
                  </a:lnTo>
                  <a:lnTo>
                    <a:pt x="344" y="428"/>
                  </a:lnTo>
                  <a:lnTo>
                    <a:pt x="346" y="433"/>
                  </a:lnTo>
                  <a:lnTo>
                    <a:pt x="346" y="436"/>
                  </a:lnTo>
                  <a:lnTo>
                    <a:pt x="346" y="441"/>
                  </a:lnTo>
                  <a:lnTo>
                    <a:pt x="346" y="444"/>
                  </a:lnTo>
                  <a:lnTo>
                    <a:pt x="348" y="448"/>
                  </a:lnTo>
                  <a:lnTo>
                    <a:pt x="348" y="455"/>
                  </a:lnTo>
                  <a:lnTo>
                    <a:pt x="349" y="463"/>
                  </a:lnTo>
                  <a:lnTo>
                    <a:pt x="349" y="467"/>
                  </a:lnTo>
                  <a:lnTo>
                    <a:pt x="351" y="475"/>
                  </a:lnTo>
                  <a:lnTo>
                    <a:pt x="351" y="481"/>
                  </a:lnTo>
                  <a:lnTo>
                    <a:pt x="352" y="489"/>
                  </a:lnTo>
                  <a:lnTo>
                    <a:pt x="352" y="495"/>
                  </a:lnTo>
                  <a:lnTo>
                    <a:pt x="354" y="503"/>
                  </a:lnTo>
                  <a:lnTo>
                    <a:pt x="354" y="506"/>
                  </a:lnTo>
                  <a:lnTo>
                    <a:pt x="354" y="511"/>
                  </a:lnTo>
                  <a:lnTo>
                    <a:pt x="355" y="516"/>
                  </a:lnTo>
                  <a:lnTo>
                    <a:pt x="355" y="521"/>
                  </a:lnTo>
                  <a:lnTo>
                    <a:pt x="355" y="524"/>
                  </a:lnTo>
                  <a:lnTo>
                    <a:pt x="355" y="527"/>
                  </a:lnTo>
                  <a:lnTo>
                    <a:pt x="355" y="532"/>
                  </a:lnTo>
                  <a:lnTo>
                    <a:pt x="357" y="536"/>
                  </a:lnTo>
                  <a:lnTo>
                    <a:pt x="357" y="541"/>
                  </a:lnTo>
                  <a:lnTo>
                    <a:pt x="357" y="544"/>
                  </a:lnTo>
                  <a:lnTo>
                    <a:pt x="357" y="549"/>
                  </a:lnTo>
                  <a:lnTo>
                    <a:pt x="359" y="554"/>
                  </a:lnTo>
                  <a:lnTo>
                    <a:pt x="359" y="557"/>
                  </a:lnTo>
                  <a:lnTo>
                    <a:pt x="359" y="561"/>
                  </a:lnTo>
                  <a:lnTo>
                    <a:pt x="359" y="566"/>
                  </a:lnTo>
                  <a:lnTo>
                    <a:pt x="359" y="571"/>
                  </a:lnTo>
                  <a:lnTo>
                    <a:pt x="359" y="576"/>
                  </a:lnTo>
                  <a:lnTo>
                    <a:pt x="359" y="580"/>
                  </a:lnTo>
                  <a:lnTo>
                    <a:pt x="359" y="585"/>
                  </a:lnTo>
                  <a:lnTo>
                    <a:pt x="359" y="590"/>
                  </a:lnTo>
                  <a:lnTo>
                    <a:pt x="357" y="594"/>
                  </a:lnTo>
                  <a:lnTo>
                    <a:pt x="357" y="597"/>
                  </a:lnTo>
                  <a:lnTo>
                    <a:pt x="355" y="602"/>
                  </a:lnTo>
                  <a:lnTo>
                    <a:pt x="355" y="607"/>
                  </a:lnTo>
                  <a:lnTo>
                    <a:pt x="354" y="610"/>
                  </a:lnTo>
                  <a:lnTo>
                    <a:pt x="354" y="615"/>
                  </a:lnTo>
                  <a:lnTo>
                    <a:pt x="354" y="619"/>
                  </a:lnTo>
                  <a:lnTo>
                    <a:pt x="352" y="624"/>
                  </a:lnTo>
                  <a:lnTo>
                    <a:pt x="351" y="629"/>
                  </a:lnTo>
                  <a:lnTo>
                    <a:pt x="349" y="632"/>
                  </a:lnTo>
                  <a:lnTo>
                    <a:pt x="348" y="637"/>
                  </a:lnTo>
                  <a:lnTo>
                    <a:pt x="348" y="641"/>
                  </a:lnTo>
                  <a:lnTo>
                    <a:pt x="346" y="646"/>
                  </a:lnTo>
                  <a:lnTo>
                    <a:pt x="344" y="651"/>
                  </a:lnTo>
                  <a:lnTo>
                    <a:pt x="343" y="656"/>
                  </a:lnTo>
                  <a:lnTo>
                    <a:pt x="341" y="660"/>
                  </a:lnTo>
                  <a:lnTo>
                    <a:pt x="340" y="663"/>
                  </a:lnTo>
                  <a:lnTo>
                    <a:pt x="338" y="668"/>
                  </a:lnTo>
                  <a:lnTo>
                    <a:pt x="335" y="671"/>
                  </a:lnTo>
                  <a:lnTo>
                    <a:pt x="333" y="676"/>
                  </a:lnTo>
                  <a:lnTo>
                    <a:pt x="330" y="679"/>
                  </a:lnTo>
                  <a:lnTo>
                    <a:pt x="329" y="684"/>
                  </a:lnTo>
                  <a:lnTo>
                    <a:pt x="326" y="687"/>
                  </a:lnTo>
                  <a:lnTo>
                    <a:pt x="324" y="692"/>
                  </a:lnTo>
                  <a:lnTo>
                    <a:pt x="318" y="699"/>
                  </a:lnTo>
                  <a:lnTo>
                    <a:pt x="310" y="707"/>
                  </a:lnTo>
                  <a:lnTo>
                    <a:pt x="304" y="714"/>
                  </a:lnTo>
                  <a:lnTo>
                    <a:pt x="296" y="721"/>
                  </a:lnTo>
                  <a:lnTo>
                    <a:pt x="293" y="723"/>
                  </a:lnTo>
                  <a:lnTo>
                    <a:pt x="288" y="726"/>
                  </a:lnTo>
                  <a:lnTo>
                    <a:pt x="283" y="729"/>
                  </a:lnTo>
                  <a:lnTo>
                    <a:pt x="280" y="732"/>
                  </a:lnTo>
                  <a:lnTo>
                    <a:pt x="275" y="734"/>
                  </a:lnTo>
                  <a:lnTo>
                    <a:pt x="272" y="737"/>
                  </a:lnTo>
                  <a:lnTo>
                    <a:pt x="267" y="739"/>
                  </a:lnTo>
                  <a:lnTo>
                    <a:pt x="264" y="742"/>
                  </a:lnTo>
                  <a:lnTo>
                    <a:pt x="256" y="745"/>
                  </a:lnTo>
                  <a:lnTo>
                    <a:pt x="249" y="748"/>
                  </a:lnTo>
                  <a:lnTo>
                    <a:pt x="241" y="751"/>
                  </a:lnTo>
                  <a:lnTo>
                    <a:pt x="234" y="754"/>
                  </a:lnTo>
                  <a:lnTo>
                    <a:pt x="227" y="756"/>
                  </a:lnTo>
                  <a:lnTo>
                    <a:pt x="219" y="759"/>
                  </a:lnTo>
                  <a:lnTo>
                    <a:pt x="212" y="759"/>
                  </a:lnTo>
                  <a:lnTo>
                    <a:pt x="205" y="761"/>
                  </a:lnTo>
                  <a:lnTo>
                    <a:pt x="198" y="761"/>
                  </a:lnTo>
                  <a:lnTo>
                    <a:pt x="192" y="761"/>
                  </a:lnTo>
                  <a:lnTo>
                    <a:pt x="186" y="761"/>
                  </a:lnTo>
                  <a:lnTo>
                    <a:pt x="179" y="762"/>
                  </a:lnTo>
                  <a:lnTo>
                    <a:pt x="173" y="761"/>
                  </a:lnTo>
                  <a:lnTo>
                    <a:pt x="167" y="761"/>
                  </a:lnTo>
                  <a:lnTo>
                    <a:pt x="161" y="759"/>
                  </a:lnTo>
                  <a:lnTo>
                    <a:pt x="156" y="759"/>
                  </a:lnTo>
                  <a:lnTo>
                    <a:pt x="150" y="758"/>
                  </a:lnTo>
                  <a:lnTo>
                    <a:pt x="145" y="756"/>
                  </a:lnTo>
                  <a:lnTo>
                    <a:pt x="139" y="754"/>
                  </a:lnTo>
                  <a:lnTo>
                    <a:pt x="135" y="753"/>
                  </a:lnTo>
                  <a:lnTo>
                    <a:pt x="131" y="751"/>
                  </a:lnTo>
                  <a:lnTo>
                    <a:pt x="124" y="748"/>
                  </a:lnTo>
                  <a:lnTo>
                    <a:pt x="121" y="747"/>
                  </a:lnTo>
                  <a:lnTo>
                    <a:pt x="117" y="745"/>
                  </a:lnTo>
                  <a:lnTo>
                    <a:pt x="109" y="742"/>
                  </a:lnTo>
                  <a:lnTo>
                    <a:pt x="104" y="739"/>
                  </a:lnTo>
                  <a:lnTo>
                    <a:pt x="96" y="732"/>
                  </a:lnTo>
                  <a:lnTo>
                    <a:pt x="90" y="726"/>
                  </a:lnTo>
                  <a:lnTo>
                    <a:pt x="85" y="723"/>
                  </a:lnTo>
                  <a:lnTo>
                    <a:pt x="82" y="718"/>
                  </a:lnTo>
                  <a:lnTo>
                    <a:pt x="79" y="715"/>
                  </a:lnTo>
                  <a:lnTo>
                    <a:pt x="74" y="710"/>
                  </a:lnTo>
                  <a:lnTo>
                    <a:pt x="71" y="706"/>
                  </a:lnTo>
                  <a:lnTo>
                    <a:pt x="66" y="701"/>
                  </a:lnTo>
                  <a:lnTo>
                    <a:pt x="63" y="695"/>
                  </a:lnTo>
                  <a:lnTo>
                    <a:pt x="59" y="690"/>
                  </a:lnTo>
                  <a:lnTo>
                    <a:pt x="55" y="684"/>
                  </a:lnTo>
                  <a:lnTo>
                    <a:pt x="52" y="678"/>
                  </a:lnTo>
                  <a:lnTo>
                    <a:pt x="49" y="671"/>
                  </a:lnTo>
                  <a:lnTo>
                    <a:pt x="46" y="667"/>
                  </a:lnTo>
                  <a:lnTo>
                    <a:pt x="41" y="659"/>
                  </a:lnTo>
                  <a:lnTo>
                    <a:pt x="40" y="652"/>
                  </a:lnTo>
                  <a:lnTo>
                    <a:pt x="37" y="646"/>
                  </a:lnTo>
                  <a:lnTo>
                    <a:pt x="33" y="638"/>
                  </a:lnTo>
                  <a:lnTo>
                    <a:pt x="32" y="630"/>
                  </a:lnTo>
                  <a:lnTo>
                    <a:pt x="29" y="624"/>
                  </a:lnTo>
                  <a:lnTo>
                    <a:pt x="27" y="616"/>
                  </a:lnTo>
                  <a:lnTo>
                    <a:pt x="27" y="608"/>
                  </a:lnTo>
                  <a:lnTo>
                    <a:pt x="26" y="604"/>
                  </a:lnTo>
                  <a:lnTo>
                    <a:pt x="26" y="601"/>
                  </a:lnTo>
                  <a:lnTo>
                    <a:pt x="26" y="596"/>
                  </a:lnTo>
                  <a:lnTo>
                    <a:pt x="26" y="593"/>
                  </a:lnTo>
                  <a:lnTo>
                    <a:pt x="26" y="588"/>
                  </a:lnTo>
                  <a:lnTo>
                    <a:pt x="26" y="583"/>
                  </a:lnTo>
                  <a:lnTo>
                    <a:pt x="26" y="580"/>
                  </a:lnTo>
                  <a:lnTo>
                    <a:pt x="26" y="576"/>
                  </a:lnTo>
                  <a:lnTo>
                    <a:pt x="26" y="572"/>
                  </a:lnTo>
                  <a:lnTo>
                    <a:pt x="26" y="568"/>
                  </a:lnTo>
                  <a:lnTo>
                    <a:pt x="26" y="563"/>
                  </a:lnTo>
                  <a:lnTo>
                    <a:pt x="27" y="558"/>
                  </a:lnTo>
                  <a:lnTo>
                    <a:pt x="27" y="555"/>
                  </a:lnTo>
                  <a:lnTo>
                    <a:pt x="29" y="550"/>
                  </a:lnTo>
                  <a:lnTo>
                    <a:pt x="30" y="546"/>
                  </a:lnTo>
                  <a:lnTo>
                    <a:pt x="32" y="543"/>
                  </a:lnTo>
                  <a:lnTo>
                    <a:pt x="33" y="538"/>
                  </a:lnTo>
                  <a:lnTo>
                    <a:pt x="33" y="533"/>
                  </a:lnTo>
                  <a:lnTo>
                    <a:pt x="35" y="527"/>
                  </a:lnTo>
                  <a:lnTo>
                    <a:pt x="37" y="524"/>
                  </a:lnTo>
                  <a:lnTo>
                    <a:pt x="38" y="519"/>
                  </a:lnTo>
                  <a:lnTo>
                    <a:pt x="41" y="514"/>
                  </a:lnTo>
                  <a:lnTo>
                    <a:pt x="43" y="510"/>
                  </a:lnTo>
                  <a:lnTo>
                    <a:pt x="44" y="505"/>
                  </a:lnTo>
                  <a:lnTo>
                    <a:pt x="48" y="499"/>
                  </a:lnTo>
                  <a:lnTo>
                    <a:pt x="49" y="494"/>
                  </a:lnTo>
                  <a:lnTo>
                    <a:pt x="51" y="489"/>
                  </a:lnTo>
                  <a:lnTo>
                    <a:pt x="54" y="485"/>
                  </a:lnTo>
                  <a:lnTo>
                    <a:pt x="55" y="478"/>
                  </a:lnTo>
                  <a:lnTo>
                    <a:pt x="59" y="474"/>
                  </a:lnTo>
                  <a:lnTo>
                    <a:pt x="62" y="469"/>
                  </a:lnTo>
                  <a:lnTo>
                    <a:pt x="63" y="464"/>
                  </a:lnTo>
                  <a:lnTo>
                    <a:pt x="66" y="458"/>
                  </a:lnTo>
                  <a:lnTo>
                    <a:pt x="70" y="453"/>
                  </a:lnTo>
                  <a:lnTo>
                    <a:pt x="71" y="447"/>
                  </a:lnTo>
                  <a:lnTo>
                    <a:pt x="74" y="442"/>
                  </a:lnTo>
                  <a:lnTo>
                    <a:pt x="77" y="436"/>
                  </a:lnTo>
                  <a:lnTo>
                    <a:pt x="81" y="431"/>
                  </a:lnTo>
                  <a:lnTo>
                    <a:pt x="84" y="425"/>
                  </a:lnTo>
                  <a:lnTo>
                    <a:pt x="87" y="420"/>
                  </a:lnTo>
                  <a:lnTo>
                    <a:pt x="88" y="414"/>
                  </a:lnTo>
                  <a:lnTo>
                    <a:pt x="93" y="409"/>
                  </a:lnTo>
                  <a:lnTo>
                    <a:pt x="95" y="404"/>
                  </a:lnTo>
                  <a:lnTo>
                    <a:pt x="99" y="400"/>
                  </a:lnTo>
                  <a:lnTo>
                    <a:pt x="101" y="393"/>
                  </a:lnTo>
                  <a:lnTo>
                    <a:pt x="106" y="389"/>
                  </a:lnTo>
                  <a:lnTo>
                    <a:pt x="109" y="384"/>
                  </a:lnTo>
                  <a:lnTo>
                    <a:pt x="112" y="379"/>
                  </a:lnTo>
                  <a:lnTo>
                    <a:pt x="114" y="373"/>
                  </a:lnTo>
                  <a:lnTo>
                    <a:pt x="117" y="368"/>
                  </a:lnTo>
                  <a:lnTo>
                    <a:pt x="120" y="362"/>
                  </a:lnTo>
                  <a:lnTo>
                    <a:pt x="123" y="357"/>
                  </a:lnTo>
                  <a:lnTo>
                    <a:pt x="126" y="353"/>
                  </a:lnTo>
                  <a:lnTo>
                    <a:pt x="129" y="348"/>
                  </a:lnTo>
                  <a:lnTo>
                    <a:pt x="131" y="343"/>
                  </a:lnTo>
                  <a:lnTo>
                    <a:pt x="135" y="339"/>
                  </a:lnTo>
                  <a:lnTo>
                    <a:pt x="137" y="334"/>
                  </a:lnTo>
                  <a:lnTo>
                    <a:pt x="140" y="329"/>
                  </a:lnTo>
                  <a:lnTo>
                    <a:pt x="143" y="324"/>
                  </a:lnTo>
                  <a:lnTo>
                    <a:pt x="146" y="321"/>
                  </a:lnTo>
                  <a:lnTo>
                    <a:pt x="148" y="317"/>
                  </a:lnTo>
                  <a:lnTo>
                    <a:pt x="151" y="312"/>
                  </a:lnTo>
                  <a:lnTo>
                    <a:pt x="154" y="309"/>
                  </a:lnTo>
                  <a:lnTo>
                    <a:pt x="157" y="306"/>
                  </a:lnTo>
                  <a:lnTo>
                    <a:pt x="159" y="301"/>
                  </a:lnTo>
                  <a:lnTo>
                    <a:pt x="161" y="296"/>
                  </a:lnTo>
                  <a:lnTo>
                    <a:pt x="164" y="293"/>
                  </a:lnTo>
                  <a:lnTo>
                    <a:pt x="165" y="290"/>
                  </a:lnTo>
                  <a:lnTo>
                    <a:pt x="170" y="284"/>
                  </a:lnTo>
                  <a:lnTo>
                    <a:pt x="175" y="277"/>
                  </a:lnTo>
                  <a:lnTo>
                    <a:pt x="176" y="271"/>
                  </a:lnTo>
                  <a:lnTo>
                    <a:pt x="181" y="266"/>
                  </a:lnTo>
                  <a:lnTo>
                    <a:pt x="183" y="263"/>
                  </a:lnTo>
                  <a:lnTo>
                    <a:pt x="186" y="260"/>
                  </a:lnTo>
                  <a:lnTo>
                    <a:pt x="187" y="255"/>
                  </a:lnTo>
                  <a:lnTo>
                    <a:pt x="189" y="252"/>
                  </a:lnTo>
                  <a:lnTo>
                    <a:pt x="189" y="248"/>
                  </a:lnTo>
                  <a:lnTo>
                    <a:pt x="192" y="243"/>
                  </a:lnTo>
                  <a:lnTo>
                    <a:pt x="194" y="238"/>
                  </a:lnTo>
                  <a:lnTo>
                    <a:pt x="195" y="233"/>
                  </a:lnTo>
                  <a:lnTo>
                    <a:pt x="197" y="227"/>
                  </a:lnTo>
                  <a:lnTo>
                    <a:pt x="198" y="222"/>
                  </a:lnTo>
                  <a:lnTo>
                    <a:pt x="200" y="216"/>
                  </a:lnTo>
                  <a:lnTo>
                    <a:pt x="201" y="211"/>
                  </a:lnTo>
                  <a:lnTo>
                    <a:pt x="203" y="204"/>
                  </a:lnTo>
                  <a:lnTo>
                    <a:pt x="205" y="199"/>
                  </a:lnTo>
                  <a:lnTo>
                    <a:pt x="205" y="193"/>
                  </a:lnTo>
                  <a:lnTo>
                    <a:pt x="208" y="186"/>
                  </a:lnTo>
                  <a:lnTo>
                    <a:pt x="208" y="182"/>
                  </a:lnTo>
                  <a:lnTo>
                    <a:pt x="211" y="175"/>
                  </a:lnTo>
                  <a:lnTo>
                    <a:pt x="211" y="169"/>
                  </a:lnTo>
                  <a:lnTo>
                    <a:pt x="212" y="163"/>
                  </a:lnTo>
                  <a:lnTo>
                    <a:pt x="212" y="157"/>
                  </a:lnTo>
                  <a:lnTo>
                    <a:pt x="214" y="152"/>
                  </a:lnTo>
                  <a:lnTo>
                    <a:pt x="216" y="146"/>
                  </a:lnTo>
                  <a:lnTo>
                    <a:pt x="217" y="141"/>
                  </a:lnTo>
                  <a:lnTo>
                    <a:pt x="217" y="136"/>
                  </a:lnTo>
                  <a:lnTo>
                    <a:pt x="219" y="133"/>
                  </a:lnTo>
                  <a:lnTo>
                    <a:pt x="219" y="128"/>
                  </a:lnTo>
                  <a:lnTo>
                    <a:pt x="220" y="125"/>
                  </a:lnTo>
                  <a:lnTo>
                    <a:pt x="220" y="122"/>
                  </a:lnTo>
                  <a:lnTo>
                    <a:pt x="220" y="120"/>
                  </a:lnTo>
                  <a:lnTo>
                    <a:pt x="222" y="117"/>
                  </a:lnTo>
                  <a:lnTo>
                    <a:pt x="222" y="116"/>
                  </a:lnTo>
                  <a:lnTo>
                    <a:pt x="205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047"/>
            <p:cNvSpPr>
              <a:spLocks/>
            </p:cNvSpPr>
            <p:nvPr/>
          </p:nvSpPr>
          <p:spPr bwMode="auto">
            <a:xfrm>
              <a:off x="834" y="1062"/>
              <a:ext cx="119" cy="155"/>
            </a:xfrm>
            <a:custGeom>
              <a:avLst/>
              <a:gdLst>
                <a:gd name="T0" fmla="*/ 1 w 238"/>
                <a:gd name="T1" fmla="*/ 1 h 309"/>
                <a:gd name="T2" fmla="*/ 1 w 238"/>
                <a:gd name="T3" fmla="*/ 3 h 309"/>
                <a:gd name="T4" fmla="*/ 2 w 238"/>
                <a:gd name="T5" fmla="*/ 4 h 309"/>
                <a:gd name="T6" fmla="*/ 2 w 238"/>
                <a:gd name="T7" fmla="*/ 5 h 309"/>
                <a:gd name="T8" fmla="*/ 2 w 238"/>
                <a:gd name="T9" fmla="*/ 7 h 309"/>
                <a:gd name="T10" fmla="*/ 3 w 238"/>
                <a:gd name="T11" fmla="*/ 7 h 309"/>
                <a:gd name="T12" fmla="*/ 4 w 238"/>
                <a:gd name="T13" fmla="*/ 7 h 309"/>
                <a:gd name="T14" fmla="*/ 6 w 238"/>
                <a:gd name="T15" fmla="*/ 6 h 309"/>
                <a:gd name="T16" fmla="*/ 7 w 238"/>
                <a:gd name="T17" fmla="*/ 5 h 309"/>
                <a:gd name="T18" fmla="*/ 9 w 238"/>
                <a:gd name="T19" fmla="*/ 5 h 309"/>
                <a:gd name="T20" fmla="*/ 10 w 238"/>
                <a:gd name="T21" fmla="*/ 6 h 309"/>
                <a:gd name="T22" fmla="*/ 11 w 238"/>
                <a:gd name="T23" fmla="*/ 8 h 309"/>
                <a:gd name="T24" fmla="*/ 12 w 238"/>
                <a:gd name="T25" fmla="*/ 9 h 309"/>
                <a:gd name="T26" fmla="*/ 12 w 238"/>
                <a:gd name="T27" fmla="*/ 10 h 309"/>
                <a:gd name="T28" fmla="*/ 11 w 238"/>
                <a:gd name="T29" fmla="*/ 10 h 309"/>
                <a:gd name="T30" fmla="*/ 10 w 238"/>
                <a:gd name="T31" fmla="*/ 11 h 309"/>
                <a:gd name="T32" fmla="*/ 9 w 238"/>
                <a:gd name="T33" fmla="*/ 11 h 309"/>
                <a:gd name="T34" fmla="*/ 7 w 238"/>
                <a:gd name="T35" fmla="*/ 12 h 309"/>
                <a:gd name="T36" fmla="*/ 7 w 238"/>
                <a:gd name="T37" fmla="*/ 12 h 309"/>
                <a:gd name="T38" fmla="*/ 8 w 238"/>
                <a:gd name="T39" fmla="*/ 12 h 309"/>
                <a:gd name="T40" fmla="*/ 10 w 238"/>
                <a:gd name="T41" fmla="*/ 11 h 309"/>
                <a:gd name="T42" fmla="*/ 12 w 238"/>
                <a:gd name="T43" fmla="*/ 11 h 309"/>
                <a:gd name="T44" fmla="*/ 13 w 238"/>
                <a:gd name="T45" fmla="*/ 11 h 309"/>
                <a:gd name="T46" fmla="*/ 13 w 238"/>
                <a:gd name="T47" fmla="*/ 13 h 309"/>
                <a:gd name="T48" fmla="*/ 14 w 238"/>
                <a:gd name="T49" fmla="*/ 14 h 309"/>
                <a:gd name="T50" fmla="*/ 14 w 238"/>
                <a:gd name="T51" fmla="*/ 16 h 309"/>
                <a:gd name="T52" fmla="*/ 14 w 238"/>
                <a:gd name="T53" fmla="*/ 17 h 309"/>
                <a:gd name="T54" fmla="*/ 14 w 238"/>
                <a:gd name="T55" fmla="*/ 18 h 309"/>
                <a:gd name="T56" fmla="*/ 14 w 238"/>
                <a:gd name="T57" fmla="*/ 19 h 309"/>
                <a:gd name="T58" fmla="*/ 14 w 238"/>
                <a:gd name="T59" fmla="*/ 20 h 309"/>
                <a:gd name="T60" fmla="*/ 15 w 238"/>
                <a:gd name="T61" fmla="*/ 20 h 309"/>
                <a:gd name="T62" fmla="*/ 15 w 238"/>
                <a:gd name="T63" fmla="*/ 19 h 309"/>
                <a:gd name="T64" fmla="*/ 15 w 238"/>
                <a:gd name="T65" fmla="*/ 18 h 309"/>
                <a:gd name="T66" fmla="*/ 15 w 238"/>
                <a:gd name="T67" fmla="*/ 16 h 309"/>
                <a:gd name="T68" fmla="*/ 15 w 238"/>
                <a:gd name="T69" fmla="*/ 15 h 309"/>
                <a:gd name="T70" fmla="*/ 15 w 238"/>
                <a:gd name="T71" fmla="*/ 14 h 309"/>
                <a:gd name="T72" fmla="*/ 15 w 238"/>
                <a:gd name="T73" fmla="*/ 13 h 309"/>
                <a:gd name="T74" fmla="*/ 15 w 238"/>
                <a:gd name="T75" fmla="*/ 12 h 309"/>
                <a:gd name="T76" fmla="*/ 14 w 238"/>
                <a:gd name="T77" fmla="*/ 10 h 309"/>
                <a:gd name="T78" fmla="*/ 13 w 238"/>
                <a:gd name="T79" fmla="*/ 10 h 309"/>
                <a:gd name="T80" fmla="*/ 13 w 238"/>
                <a:gd name="T81" fmla="*/ 9 h 309"/>
                <a:gd name="T82" fmla="*/ 13 w 238"/>
                <a:gd name="T83" fmla="*/ 8 h 309"/>
                <a:gd name="T84" fmla="*/ 12 w 238"/>
                <a:gd name="T85" fmla="*/ 6 h 309"/>
                <a:gd name="T86" fmla="*/ 11 w 238"/>
                <a:gd name="T87" fmla="*/ 5 h 309"/>
                <a:gd name="T88" fmla="*/ 10 w 238"/>
                <a:gd name="T89" fmla="*/ 4 h 309"/>
                <a:gd name="T90" fmla="*/ 9 w 238"/>
                <a:gd name="T91" fmla="*/ 4 h 309"/>
                <a:gd name="T92" fmla="*/ 7 w 238"/>
                <a:gd name="T93" fmla="*/ 4 h 309"/>
                <a:gd name="T94" fmla="*/ 6 w 238"/>
                <a:gd name="T95" fmla="*/ 4 h 309"/>
                <a:gd name="T96" fmla="*/ 5 w 238"/>
                <a:gd name="T97" fmla="*/ 5 h 309"/>
                <a:gd name="T98" fmla="*/ 4 w 238"/>
                <a:gd name="T99" fmla="*/ 5 h 309"/>
                <a:gd name="T100" fmla="*/ 4 w 238"/>
                <a:gd name="T101" fmla="*/ 5 h 309"/>
                <a:gd name="T102" fmla="*/ 3 w 238"/>
                <a:gd name="T103" fmla="*/ 4 h 309"/>
                <a:gd name="T104" fmla="*/ 3 w 238"/>
                <a:gd name="T105" fmla="*/ 3 h 309"/>
                <a:gd name="T106" fmla="*/ 3 w 238"/>
                <a:gd name="T107" fmla="*/ 2 h 309"/>
                <a:gd name="T108" fmla="*/ 2 w 238"/>
                <a:gd name="T109" fmla="*/ 1 h 309"/>
                <a:gd name="T110" fmla="*/ 1 w 238"/>
                <a:gd name="T111" fmla="*/ 0 h 30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8"/>
                <a:gd name="T169" fmla="*/ 0 h 309"/>
                <a:gd name="T170" fmla="*/ 238 w 238"/>
                <a:gd name="T171" fmla="*/ 309 h 30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8" h="309">
                  <a:moveTo>
                    <a:pt x="0" y="0"/>
                  </a:moveTo>
                  <a:lnTo>
                    <a:pt x="1" y="2"/>
                  </a:lnTo>
                  <a:lnTo>
                    <a:pt x="4" y="8"/>
                  </a:lnTo>
                  <a:lnTo>
                    <a:pt x="4" y="11"/>
                  </a:lnTo>
                  <a:lnTo>
                    <a:pt x="7" y="16"/>
                  </a:lnTo>
                  <a:lnTo>
                    <a:pt x="9" y="21"/>
                  </a:lnTo>
                  <a:lnTo>
                    <a:pt x="12" y="27"/>
                  </a:lnTo>
                  <a:lnTo>
                    <a:pt x="14" y="33"/>
                  </a:lnTo>
                  <a:lnTo>
                    <a:pt x="17" y="39"/>
                  </a:lnTo>
                  <a:lnTo>
                    <a:pt x="18" y="44"/>
                  </a:lnTo>
                  <a:lnTo>
                    <a:pt x="22" y="50"/>
                  </a:lnTo>
                  <a:lnTo>
                    <a:pt x="23" y="55"/>
                  </a:lnTo>
                  <a:lnTo>
                    <a:pt x="25" y="61"/>
                  </a:lnTo>
                  <a:lnTo>
                    <a:pt x="25" y="64"/>
                  </a:lnTo>
                  <a:lnTo>
                    <a:pt x="26" y="69"/>
                  </a:lnTo>
                  <a:lnTo>
                    <a:pt x="26" y="75"/>
                  </a:lnTo>
                  <a:lnTo>
                    <a:pt x="28" y="83"/>
                  </a:lnTo>
                  <a:lnTo>
                    <a:pt x="28" y="91"/>
                  </a:lnTo>
                  <a:lnTo>
                    <a:pt x="31" y="97"/>
                  </a:lnTo>
                  <a:lnTo>
                    <a:pt x="31" y="104"/>
                  </a:lnTo>
                  <a:lnTo>
                    <a:pt x="34" y="108"/>
                  </a:lnTo>
                  <a:lnTo>
                    <a:pt x="36" y="110"/>
                  </a:lnTo>
                  <a:lnTo>
                    <a:pt x="39" y="110"/>
                  </a:lnTo>
                  <a:lnTo>
                    <a:pt x="40" y="108"/>
                  </a:lnTo>
                  <a:lnTo>
                    <a:pt x="45" y="107"/>
                  </a:lnTo>
                  <a:lnTo>
                    <a:pt x="48" y="104"/>
                  </a:lnTo>
                  <a:lnTo>
                    <a:pt x="55" y="102"/>
                  </a:lnTo>
                  <a:lnTo>
                    <a:pt x="59" y="97"/>
                  </a:lnTo>
                  <a:lnTo>
                    <a:pt x="67" y="94"/>
                  </a:lnTo>
                  <a:lnTo>
                    <a:pt x="73" y="90"/>
                  </a:lnTo>
                  <a:lnTo>
                    <a:pt x="81" y="86"/>
                  </a:lnTo>
                  <a:lnTo>
                    <a:pt x="88" y="82"/>
                  </a:lnTo>
                  <a:lnTo>
                    <a:pt x="94" y="79"/>
                  </a:lnTo>
                  <a:lnTo>
                    <a:pt x="102" y="74"/>
                  </a:lnTo>
                  <a:lnTo>
                    <a:pt x="108" y="72"/>
                  </a:lnTo>
                  <a:lnTo>
                    <a:pt x="114" y="71"/>
                  </a:lnTo>
                  <a:lnTo>
                    <a:pt x="121" y="69"/>
                  </a:lnTo>
                  <a:lnTo>
                    <a:pt x="125" y="69"/>
                  </a:lnTo>
                  <a:lnTo>
                    <a:pt x="132" y="69"/>
                  </a:lnTo>
                  <a:lnTo>
                    <a:pt x="135" y="71"/>
                  </a:lnTo>
                  <a:lnTo>
                    <a:pt x="138" y="74"/>
                  </a:lnTo>
                  <a:lnTo>
                    <a:pt x="143" y="77"/>
                  </a:lnTo>
                  <a:lnTo>
                    <a:pt x="147" y="83"/>
                  </a:lnTo>
                  <a:lnTo>
                    <a:pt x="152" y="90"/>
                  </a:lnTo>
                  <a:lnTo>
                    <a:pt x="157" y="96"/>
                  </a:lnTo>
                  <a:lnTo>
                    <a:pt x="161" y="102"/>
                  </a:lnTo>
                  <a:lnTo>
                    <a:pt x="166" y="110"/>
                  </a:lnTo>
                  <a:lnTo>
                    <a:pt x="169" y="116"/>
                  </a:lnTo>
                  <a:lnTo>
                    <a:pt x="174" y="124"/>
                  </a:lnTo>
                  <a:lnTo>
                    <a:pt x="176" y="130"/>
                  </a:lnTo>
                  <a:lnTo>
                    <a:pt x="180" y="137"/>
                  </a:lnTo>
                  <a:lnTo>
                    <a:pt x="182" y="141"/>
                  </a:lnTo>
                  <a:lnTo>
                    <a:pt x="183" y="146"/>
                  </a:lnTo>
                  <a:lnTo>
                    <a:pt x="185" y="148"/>
                  </a:lnTo>
                  <a:lnTo>
                    <a:pt x="187" y="149"/>
                  </a:lnTo>
                  <a:lnTo>
                    <a:pt x="185" y="149"/>
                  </a:lnTo>
                  <a:lnTo>
                    <a:pt x="182" y="151"/>
                  </a:lnTo>
                  <a:lnTo>
                    <a:pt x="177" y="152"/>
                  </a:lnTo>
                  <a:lnTo>
                    <a:pt x="172" y="154"/>
                  </a:lnTo>
                  <a:lnTo>
                    <a:pt x="165" y="157"/>
                  </a:lnTo>
                  <a:lnTo>
                    <a:pt x="158" y="160"/>
                  </a:lnTo>
                  <a:lnTo>
                    <a:pt x="154" y="162"/>
                  </a:lnTo>
                  <a:lnTo>
                    <a:pt x="150" y="163"/>
                  </a:lnTo>
                  <a:lnTo>
                    <a:pt x="146" y="165"/>
                  </a:lnTo>
                  <a:lnTo>
                    <a:pt x="143" y="168"/>
                  </a:lnTo>
                  <a:lnTo>
                    <a:pt x="138" y="170"/>
                  </a:lnTo>
                  <a:lnTo>
                    <a:pt x="133" y="170"/>
                  </a:lnTo>
                  <a:lnTo>
                    <a:pt x="130" y="171"/>
                  </a:lnTo>
                  <a:lnTo>
                    <a:pt x="127" y="174"/>
                  </a:lnTo>
                  <a:lnTo>
                    <a:pt x="119" y="176"/>
                  </a:lnTo>
                  <a:lnTo>
                    <a:pt x="114" y="181"/>
                  </a:lnTo>
                  <a:lnTo>
                    <a:pt x="108" y="182"/>
                  </a:lnTo>
                  <a:lnTo>
                    <a:pt x="106" y="184"/>
                  </a:lnTo>
                  <a:lnTo>
                    <a:pt x="105" y="185"/>
                  </a:lnTo>
                  <a:lnTo>
                    <a:pt x="106" y="187"/>
                  </a:lnTo>
                  <a:lnTo>
                    <a:pt x="108" y="187"/>
                  </a:lnTo>
                  <a:lnTo>
                    <a:pt x="113" y="187"/>
                  </a:lnTo>
                  <a:lnTo>
                    <a:pt x="116" y="185"/>
                  </a:lnTo>
                  <a:lnTo>
                    <a:pt x="124" y="184"/>
                  </a:lnTo>
                  <a:lnTo>
                    <a:pt x="128" y="182"/>
                  </a:lnTo>
                  <a:lnTo>
                    <a:pt x="136" y="181"/>
                  </a:lnTo>
                  <a:lnTo>
                    <a:pt x="143" y="179"/>
                  </a:lnTo>
                  <a:lnTo>
                    <a:pt x="150" y="177"/>
                  </a:lnTo>
                  <a:lnTo>
                    <a:pt x="157" y="176"/>
                  </a:lnTo>
                  <a:lnTo>
                    <a:pt x="165" y="173"/>
                  </a:lnTo>
                  <a:lnTo>
                    <a:pt x="171" y="171"/>
                  </a:lnTo>
                  <a:lnTo>
                    <a:pt x="177" y="171"/>
                  </a:lnTo>
                  <a:lnTo>
                    <a:pt x="182" y="170"/>
                  </a:lnTo>
                  <a:lnTo>
                    <a:pt x="188" y="171"/>
                  </a:lnTo>
                  <a:lnTo>
                    <a:pt x="191" y="171"/>
                  </a:lnTo>
                  <a:lnTo>
                    <a:pt x="194" y="174"/>
                  </a:lnTo>
                  <a:lnTo>
                    <a:pt x="196" y="176"/>
                  </a:lnTo>
                  <a:lnTo>
                    <a:pt x="198" y="179"/>
                  </a:lnTo>
                  <a:lnTo>
                    <a:pt x="199" y="184"/>
                  </a:lnTo>
                  <a:lnTo>
                    <a:pt x="202" y="188"/>
                  </a:lnTo>
                  <a:lnTo>
                    <a:pt x="204" y="193"/>
                  </a:lnTo>
                  <a:lnTo>
                    <a:pt x="205" y="201"/>
                  </a:lnTo>
                  <a:lnTo>
                    <a:pt x="207" y="207"/>
                  </a:lnTo>
                  <a:lnTo>
                    <a:pt x="210" y="214"/>
                  </a:lnTo>
                  <a:lnTo>
                    <a:pt x="212" y="220"/>
                  </a:lnTo>
                  <a:lnTo>
                    <a:pt x="212" y="228"/>
                  </a:lnTo>
                  <a:lnTo>
                    <a:pt x="213" y="234"/>
                  </a:lnTo>
                  <a:lnTo>
                    <a:pt x="215" y="240"/>
                  </a:lnTo>
                  <a:lnTo>
                    <a:pt x="216" y="247"/>
                  </a:lnTo>
                  <a:lnTo>
                    <a:pt x="216" y="253"/>
                  </a:lnTo>
                  <a:lnTo>
                    <a:pt x="216" y="258"/>
                  </a:lnTo>
                  <a:lnTo>
                    <a:pt x="218" y="262"/>
                  </a:lnTo>
                  <a:lnTo>
                    <a:pt x="216" y="267"/>
                  </a:lnTo>
                  <a:lnTo>
                    <a:pt x="216" y="270"/>
                  </a:lnTo>
                  <a:lnTo>
                    <a:pt x="215" y="275"/>
                  </a:lnTo>
                  <a:lnTo>
                    <a:pt x="215" y="278"/>
                  </a:lnTo>
                  <a:lnTo>
                    <a:pt x="215" y="284"/>
                  </a:lnTo>
                  <a:lnTo>
                    <a:pt x="215" y="290"/>
                  </a:lnTo>
                  <a:lnTo>
                    <a:pt x="215" y="294"/>
                  </a:lnTo>
                  <a:lnTo>
                    <a:pt x="215" y="297"/>
                  </a:lnTo>
                  <a:lnTo>
                    <a:pt x="215" y="298"/>
                  </a:lnTo>
                  <a:lnTo>
                    <a:pt x="215" y="300"/>
                  </a:lnTo>
                  <a:lnTo>
                    <a:pt x="216" y="303"/>
                  </a:lnTo>
                  <a:lnTo>
                    <a:pt x="220" y="305"/>
                  </a:lnTo>
                  <a:lnTo>
                    <a:pt x="223" y="308"/>
                  </a:lnTo>
                  <a:lnTo>
                    <a:pt x="226" y="309"/>
                  </a:lnTo>
                  <a:lnTo>
                    <a:pt x="229" y="309"/>
                  </a:lnTo>
                  <a:lnTo>
                    <a:pt x="231" y="306"/>
                  </a:lnTo>
                  <a:lnTo>
                    <a:pt x="232" y="305"/>
                  </a:lnTo>
                  <a:lnTo>
                    <a:pt x="234" y="301"/>
                  </a:lnTo>
                  <a:lnTo>
                    <a:pt x="235" y="298"/>
                  </a:lnTo>
                  <a:lnTo>
                    <a:pt x="237" y="292"/>
                  </a:lnTo>
                  <a:lnTo>
                    <a:pt x="237" y="286"/>
                  </a:lnTo>
                  <a:lnTo>
                    <a:pt x="237" y="281"/>
                  </a:lnTo>
                  <a:lnTo>
                    <a:pt x="238" y="278"/>
                  </a:lnTo>
                  <a:lnTo>
                    <a:pt x="238" y="273"/>
                  </a:lnTo>
                  <a:lnTo>
                    <a:pt x="238" y="270"/>
                  </a:lnTo>
                  <a:lnTo>
                    <a:pt x="238" y="265"/>
                  </a:lnTo>
                  <a:lnTo>
                    <a:pt x="238" y="261"/>
                  </a:lnTo>
                  <a:lnTo>
                    <a:pt x="238" y="256"/>
                  </a:lnTo>
                  <a:lnTo>
                    <a:pt x="238" y="251"/>
                  </a:lnTo>
                  <a:lnTo>
                    <a:pt x="238" y="247"/>
                  </a:lnTo>
                  <a:lnTo>
                    <a:pt x="238" y="242"/>
                  </a:lnTo>
                  <a:lnTo>
                    <a:pt x="238" y="237"/>
                  </a:lnTo>
                  <a:lnTo>
                    <a:pt x="238" y="234"/>
                  </a:lnTo>
                  <a:lnTo>
                    <a:pt x="237" y="229"/>
                  </a:lnTo>
                  <a:lnTo>
                    <a:pt x="237" y="223"/>
                  </a:lnTo>
                  <a:lnTo>
                    <a:pt x="235" y="218"/>
                  </a:lnTo>
                  <a:lnTo>
                    <a:pt x="235" y="215"/>
                  </a:lnTo>
                  <a:lnTo>
                    <a:pt x="235" y="209"/>
                  </a:lnTo>
                  <a:lnTo>
                    <a:pt x="234" y="206"/>
                  </a:lnTo>
                  <a:lnTo>
                    <a:pt x="234" y="201"/>
                  </a:lnTo>
                  <a:lnTo>
                    <a:pt x="234" y="198"/>
                  </a:lnTo>
                  <a:lnTo>
                    <a:pt x="232" y="190"/>
                  </a:lnTo>
                  <a:lnTo>
                    <a:pt x="231" y="184"/>
                  </a:lnTo>
                  <a:lnTo>
                    <a:pt x="229" y="177"/>
                  </a:lnTo>
                  <a:lnTo>
                    <a:pt x="227" y="174"/>
                  </a:lnTo>
                  <a:lnTo>
                    <a:pt x="223" y="166"/>
                  </a:lnTo>
                  <a:lnTo>
                    <a:pt x="220" y="162"/>
                  </a:lnTo>
                  <a:lnTo>
                    <a:pt x="215" y="159"/>
                  </a:lnTo>
                  <a:lnTo>
                    <a:pt x="212" y="157"/>
                  </a:lnTo>
                  <a:lnTo>
                    <a:pt x="205" y="154"/>
                  </a:lnTo>
                  <a:lnTo>
                    <a:pt x="204" y="156"/>
                  </a:lnTo>
                  <a:lnTo>
                    <a:pt x="202" y="154"/>
                  </a:lnTo>
                  <a:lnTo>
                    <a:pt x="202" y="152"/>
                  </a:lnTo>
                  <a:lnTo>
                    <a:pt x="202" y="149"/>
                  </a:lnTo>
                  <a:lnTo>
                    <a:pt x="201" y="146"/>
                  </a:lnTo>
                  <a:lnTo>
                    <a:pt x="199" y="141"/>
                  </a:lnTo>
                  <a:lnTo>
                    <a:pt x="198" y="137"/>
                  </a:lnTo>
                  <a:lnTo>
                    <a:pt x="198" y="130"/>
                  </a:lnTo>
                  <a:lnTo>
                    <a:pt x="196" y="124"/>
                  </a:lnTo>
                  <a:lnTo>
                    <a:pt x="193" y="118"/>
                  </a:lnTo>
                  <a:lnTo>
                    <a:pt x="190" y="112"/>
                  </a:lnTo>
                  <a:lnTo>
                    <a:pt x="188" y="104"/>
                  </a:lnTo>
                  <a:lnTo>
                    <a:pt x="187" y="97"/>
                  </a:lnTo>
                  <a:lnTo>
                    <a:pt x="182" y="91"/>
                  </a:lnTo>
                  <a:lnTo>
                    <a:pt x="180" y="85"/>
                  </a:lnTo>
                  <a:lnTo>
                    <a:pt x="177" y="80"/>
                  </a:lnTo>
                  <a:lnTo>
                    <a:pt x="174" y="75"/>
                  </a:lnTo>
                  <a:lnTo>
                    <a:pt x="169" y="71"/>
                  </a:lnTo>
                  <a:lnTo>
                    <a:pt x="168" y="66"/>
                  </a:lnTo>
                  <a:lnTo>
                    <a:pt x="163" y="63"/>
                  </a:lnTo>
                  <a:lnTo>
                    <a:pt x="161" y="60"/>
                  </a:lnTo>
                  <a:lnTo>
                    <a:pt x="154" y="55"/>
                  </a:lnTo>
                  <a:lnTo>
                    <a:pt x="147" y="54"/>
                  </a:lnTo>
                  <a:lnTo>
                    <a:pt x="144" y="52"/>
                  </a:lnTo>
                  <a:lnTo>
                    <a:pt x="139" y="52"/>
                  </a:lnTo>
                  <a:lnTo>
                    <a:pt x="136" y="52"/>
                  </a:lnTo>
                  <a:lnTo>
                    <a:pt x="132" y="52"/>
                  </a:lnTo>
                  <a:lnTo>
                    <a:pt x="127" y="52"/>
                  </a:lnTo>
                  <a:lnTo>
                    <a:pt x="124" y="54"/>
                  </a:lnTo>
                  <a:lnTo>
                    <a:pt x="117" y="54"/>
                  </a:lnTo>
                  <a:lnTo>
                    <a:pt x="113" y="55"/>
                  </a:lnTo>
                  <a:lnTo>
                    <a:pt x="106" y="57"/>
                  </a:lnTo>
                  <a:lnTo>
                    <a:pt x="100" y="57"/>
                  </a:lnTo>
                  <a:lnTo>
                    <a:pt x="94" y="58"/>
                  </a:lnTo>
                  <a:lnTo>
                    <a:pt x="89" y="61"/>
                  </a:lnTo>
                  <a:lnTo>
                    <a:pt x="84" y="63"/>
                  </a:lnTo>
                  <a:lnTo>
                    <a:pt x="78" y="64"/>
                  </a:lnTo>
                  <a:lnTo>
                    <a:pt x="73" y="68"/>
                  </a:lnTo>
                  <a:lnTo>
                    <a:pt x="70" y="69"/>
                  </a:lnTo>
                  <a:lnTo>
                    <a:pt x="66" y="71"/>
                  </a:lnTo>
                  <a:lnTo>
                    <a:pt x="62" y="72"/>
                  </a:lnTo>
                  <a:lnTo>
                    <a:pt x="58" y="74"/>
                  </a:lnTo>
                  <a:lnTo>
                    <a:pt x="56" y="77"/>
                  </a:lnTo>
                  <a:lnTo>
                    <a:pt x="51" y="79"/>
                  </a:lnTo>
                  <a:lnTo>
                    <a:pt x="51" y="80"/>
                  </a:lnTo>
                  <a:lnTo>
                    <a:pt x="50" y="79"/>
                  </a:lnTo>
                  <a:lnTo>
                    <a:pt x="50" y="75"/>
                  </a:lnTo>
                  <a:lnTo>
                    <a:pt x="48" y="72"/>
                  </a:lnTo>
                  <a:lnTo>
                    <a:pt x="48" y="66"/>
                  </a:lnTo>
                  <a:lnTo>
                    <a:pt x="47" y="61"/>
                  </a:lnTo>
                  <a:lnTo>
                    <a:pt x="45" y="58"/>
                  </a:lnTo>
                  <a:lnTo>
                    <a:pt x="44" y="54"/>
                  </a:lnTo>
                  <a:lnTo>
                    <a:pt x="44" y="50"/>
                  </a:lnTo>
                  <a:lnTo>
                    <a:pt x="42" y="46"/>
                  </a:lnTo>
                  <a:lnTo>
                    <a:pt x="40" y="41"/>
                  </a:lnTo>
                  <a:lnTo>
                    <a:pt x="39" y="36"/>
                  </a:lnTo>
                  <a:lnTo>
                    <a:pt x="37" y="33"/>
                  </a:lnTo>
                  <a:lnTo>
                    <a:pt x="34" y="27"/>
                  </a:lnTo>
                  <a:lnTo>
                    <a:pt x="31" y="24"/>
                  </a:lnTo>
                  <a:lnTo>
                    <a:pt x="28" y="19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6"/>
                  </a:lnTo>
                  <a:lnTo>
                    <a:pt x="7" y="3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048"/>
            <p:cNvSpPr>
              <a:spLocks/>
            </p:cNvSpPr>
            <p:nvPr/>
          </p:nvSpPr>
          <p:spPr bwMode="auto">
            <a:xfrm>
              <a:off x="894" y="1039"/>
              <a:ext cx="75" cy="42"/>
            </a:xfrm>
            <a:custGeom>
              <a:avLst/>
              <a:gdLst>
                <a:gd name="T0" fmla="*/ 0 w 149"/>
                <a:gd name="T1" fmla="*/ 4 h 85"/>
                <a:gd name="T2" fmla="*/ 1 w 149"/>
                <a:gd name="T3" fmla="*/ 4 h 85"/>
                <a:gd name="T4" fmla="*/ 1 w 149"/>
                <a:gd name="T5" fmla="*/ 4 h 85"/>
                <a:gd name="T6" fmla="*/ 1 w 149"/>
                <a:gd name="T7" fmla="*/ 4 h 85"/>
                <a:gd name="T8" fmla="*/ 1 w 149"/>
                <a:gd name="T9" fmla="*/ 4 h 85"/>
                <a:gd name="T10" fmla="*/ 2 w 149"/>
                <a:gd name="T11" fmla="*/ 4 h 85"/>
                <a:gd name="T12" fmla="*/ 2 w 149"/>
                <a:gd name="T13" fmla="*/ 4 h 85"/>
                <a:gd name="T14" fmla="*/ 2 w 149"/>
                <a:gd name="T15" fmla="*/ 4 h 85"/>
                <a:gd name="T16" fmla="*/ 3 w 149"/>
                <a:gd name="T17" fmla="*/ 4 h 85"/>
                <a:gd name="T18" fmla="*/ 3 w 149"/>
                <a:gd name="T19" fmla="*/ 3 h 85"/>
                <a:gd name="T20" fmla="*/ 3 w 149"/>
                <a:gd name="T21" fmla="*/ 3 h 85"/>
                <a:gd name="T22" fmla="*/ 4 w 149"/>
                <a:gd name="T23" fmla="*/ 3 h 85"/>
                <a:gd name="T24" fmla="*/ 4 w 149"/>
                <a:gd name="T25" fmla="*/ 3 h 85"/>
                <a:gd name="T26" fmla="*/ 4 w 149"/>
                <a:gd name="T27" fmla="*/ 3 h 85"/>
                <a:gd name="T28" fmla="*/ 5 w 149"/>
                <a:gd name="T29" fmla="*/ 3 h 85"/>
                <a:gd name="T30" fmla="*/ 5 w 149"/>
                <a:gd name="T31" fmla="*/ 2 h 85"/>
                <a:gd name="T32" fmla="*/ 5 w 149"/>
                <a:gd name="T33" fmla="*/ 2 h 85"/>
                <a:gd name="T34" fmla="*/ 6 w 149"/>
                <a:gd name="T35" fmla="*/ 1 h 85"/>
                <a:gd name="T36" fmla="*/ 6 w 149"/>
                <a:gd name="T37" fmla="*/ 1 h 85"/>
                <a:gd name="T38" fmla="*/ 7 w 149"/>
                <a:gd name="T39" fmla="*/ 1 h 85"/>
                <a:gd name="T40" fmla="*/ 7 w 149"/>
                <a:gd name="T41" fmla="*/ 0 h 85"/>
                <a:gd name="T42" fmla="*/ 7 w 149"/>
                <a:gd name="T43" fmla="*/ 0 h 85"/>
                <a:gd name="T44" fmla="*/ 8 w 149"/>
                <a:gd name="T45" fmla="*/ 0 h 85"/>
                <a:gd name="T46" fmla="*/ 8 w 149"/>
                <a:gd name="T47" fmla="*/ 0 h 85"/>
                <a:gd name="T48" fmla="*/ 8 w 149"/>
                <a:gd name="T49" fmla="*/ 0 h 85"/>
                <a:gd name="T50" fmla="*/ 9 w 149"/>
                <a:gd name="T51" fmla="*/ 0 h 85"/>
                <a:gd name="T52" fmla="*/ 9 w 149"/>
                <a:gd name="T53" fmla="*/ 0 h 85"/>
                <a:gd name="T54" fmla="*/ 9 w 149"/>
                <a:gd name="T55" fmla="*/ 0 h 85"/>
                <a:gd name="T56" fmla="*/ 10 w 149"/>
                <a:gd name="T57" fmla="*/ 0 h 85"/>
                <a:gd name="T58" fmla="*/ 10 w 149"/>
                <a:gd name="T59" fmla="*/ 0 h 85"/>
                <a:gd name="T60" fmla="*/ 10 w 149"/>
                <a:gd name="T61" fmla="*/ 0 h 85"/>
                <a:gd name="T62" fmla="*/ 9 w 149"/>
                <a:gd name="T63" fmla="*/ 0 h 85"/>
                <a:gd name="T64" fmla="*/ 9 w 149"/>
                <a:gd name="T65" fmla="*/ 0 h 85"/>
                <a:gd name="T66" fmla="*/ 9 w 149"/>
                <a:gd name="T67" fmla="*/ 0 h 85"/>
                <a:gd name="T68" fmla="*/ 8 w 149"/>
                <a:gd name="T69" fmla="*/ 1 h 85"/>
                <a:gd name="T70" fmla="*/ 8 w 149"/>
                <a:gd name="T71" fmla="*/ 1 h 85"/>
                <a:gd name="T72" fmla="*/ 7 w 149"/>
                <a:gd name="T73" fmla="*/ 1 h 85"/>
                <a:gd name="T74" fmla="*/ 7 w 149"/>
                <a:gd name="T75" fmla="*/ 2 h 85"/>
                <a:gd name="T76" fmla="*/ 7 w 149"/>
                <a:gd name="T77" fmla="*/ 2 h 85"/>
                <a:gd name="T78" fmla="*/ 7 w 149"/>
                <a:gd name="T79" fmla="*/ 2 h 85"/>
                <a:gd name="T80" fmla="*/ 6 w 149"/>
                <a:gd name="T81" fmla="*/ 3 h 85"/>
                <a:gd name="T82" fmla="*/ 6 w 149"/>
                <a:gd name="T83" fmla="*/ 3 h 85"/>
                <a:gd name="T84" fmla="*/ 6 w 149"/>
                <a:gd name="T85" fmla="*/ 3 h 85"/>
                <a:gd name="T86" fmla="*/ 6 w 149"/>
                <a:gd name="T87" fmla="*/ 3 h 85"/>
                <a:gd name="T88" fmla="*/ 6 w 149"/>
                <a:gd name="T89" fmla="*/ 4 h 85"/>
                <a:gd name="T90" fmla="*/ 5 w 149"/>
                <a:gd name="T91" fmla="*/ 4 h 85"/>
                <a:gd name="T92" fmla="*/ 5 w 149"/>
                <a:gd name="T93" fmla="*/ 4 h 85"/>
                <a:gd name="T94" fmla="*/ 5 w 149"/>
                <a:gd name="T95" fmla="*/ 4 h 85"/>
                <a:gd name="T96" fmla="*/ 5 w 149"/>
                <a:gd name="T97" fmla="*/ 4 h 85"/>
                <a:gd name="T98" fmla="*/ 4 w 149"/>
                <a:gd name="T99" fmla="*/ 4 h 85"/>
                <a:gd name="T100" fmla="*/ 4 w 149"/>
                <a:gd name="T101" fmla="*/ 4 h 85"/>
                <a:gd name="T102" fmla="*/ 3 w 149"/>
                <a:gd name="T103" fmla="*/ 4 h 85"/>
                <a:gd name="T104" fmla="*/ 3 w 149"/>
                <a:gd name="T105" fmla="*/ 4 h 85"/>
                <a:gd name="T106" fmla="*/ 3 w 149"/>
                <a:gd name="T107" fmla="*/ 5 h 85"/>
                <a:gd name="T108" fmla="*/ 3 w 149"/>
                <a:gd name="T109" fmla="*/ 5 h 85"/>
                <a:gd name="T110" fmla="*/ 2 w 149"/>
                <a:gd name="T111" fmla="*/ 5 h 85"/>
                <a:gd name="T112" fmla="*/ 2 w 149"/>
                <a:gd name="T113" fmla="*/ 5 h 85"/>
                <a:gd name="T114" fmla="*/ 2 w 149"/>
                <a:gd name="T115" fmla="*/ 5 h 85"/>
                <a:gd name="T116" fmla="*/ 1 w 149"/>
                <a:gd name="T117" fmla="*/ 5 h 85"/>
                <a:gd name="T118" fmla="*/ 1 w 149"/>
                <a:gd name="T119" fmla="*/ 5 h 85"/>
                <a:gd name="T120" fmla="*/ 1 w 149"/>
                <a:gd name="T121" fmla="*/ 5 h 85"/>
                <a:gd name="T122" fmla="*/ 0 w 149"/>
                <a:gd name="T123" fmla="*/ 4 h 85"/>
                <a:gd name="T124" fmla="*/ 0 w 149"/>
                <a:gd name="T125" fmla="*/ 4 h 8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9"/>
                <a:gd name="T190" fmla="*/ 0 h 85"/>
                <a:gd name="T191" fmla="*/ 149 w 149"/>
                <a:gd name="T192" fmla="*/ 85 h 8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9" h="85">
                  <a:moveTo>
                    <a:pt x="0" y="74"/>
                  </a:moveTo>
                  <a:lnTo>
                    <a:pt x="1" y="74"/>
                  </a:lnTo>
                  <a:lnTo>
                    <a:pt x="7" y="74"/>
                  </a:lnTo>
                  <a:lnTo>
                    <a:pt x="11" y="72"/>
                  </a:lnTo>
                  <a:lnTo>
                    <a:pt x="15" y="71"/>
                  </a:lnTo>
                  <a:lnTo>
                    <a:pt x="20" y="69"/>
                  </a:lnTo>
                  <a:lnTo>
                    <a:pt x="25" y="69"/>
                  </a:lnTo>
                  <a:lnTo>
                    <a:pt x="31" y="66"/>
                  </a:lnTo>
                  <a:lnTo>
                    <a:pt x="36" y="66"/>
                  </a:lnTo>
                  <a:lnTo>
                    <a:pt x="42" y="63"/>
                  </a:lnTo>
                  <a:lnTo>
                    <a:pt x="47" y="61"/>
                  </a:lnTo>
                  <a:lnTo>
                    <a:pt x="53" y="60"/>
                  </a:lnTo>
                  <a:lnTo>
                    <a:pt x="58" y="57"/>
                  </a:lnTo>
                  <a:lnTo>
                    <a:pt x="61" y="53"/>
                  </a:lnTo>
                  <a:lnTo>
                    <a:pt x="66" y="50"/>
                  </a:lnTo>
                  <a:lnTo>
                    <a:pt x="72" y="42"/>
                  </a:lnTo>
                  <a:lnTo>
                    <a:pt x="78" y="36"/>
                  </a:lnTo>
                  <a:lnTo>
                    <a:pt x="84" y="28"/>
                  </a:lnTo>
                  <a:lnTo>
                    <a:pt x="91" y="24"/>
                  </a:lnTo>
                  <a:lnTo>
                    <a:pt x="99" y="17"/>
                  </a:lnTo>
                  <a:lnTo>
                    <a:pt x="105" y="13"/>
                  </a:lnTo>
                  <a:lnTo>
                    <a:pt x="110" y="8"/>
                  </a:lnTo>
                  <a:lnTo>
                    <a:pt x="116" y="5"/>
                  </a:lnTo>
                  <a:lnTo>
                    <a:pt x="122" y="3"/>
                  </a:lnTo>
                  <a:lnTo>
                    <a:pt x="128" y="2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7" y="2"/>
                  </a:lnTo>
                  <a:lnTo>
                    <a:pt x="149" y="3"/>
                  </a:lnTo>
                  <a:lnTo>
                    <a:pt x="147" y="5"/>
                  </a:lnTo>
                  <a:lnTo>
                    <a:pt x="143" y="8"/>
                  </a:lnTo>
                  <a:lnTo>
                    <a:pt x="136" y="11"/>
                  </a:lnTo>
                  <a:lnTo>
                    <a:pt x="130" y="14"/>
                  </a:lnTo>
                  <a:lnTo>
                    <a:pt x="124" y="20"/>
                  </a:lnTo>
                  <a:lnTo>
                    <a:pt x="116" y="24"/>
                  </a:lnTo>
                  <a:lnTo>
                    <a:pt x="110" y="28"/>
                  </a:lnTo>
                  <a:lnTo>
                    <a:pt x="105" y="35"/>
                  </a:lnTo>
                  <a:lnTo>
                    <a:pt x="100" y="41"/>
                  </a:lnTo>
                  <a:lnTo>
                    <a:pt x="97" y="46"/>
                  </a:lnTo>
                  <a:lnTo>
                    <a:pt x="95" y="50"/>
                  </a:lnTo>
                  <a:lnTo>
                    <a:pt x="92" y="53"/>
                  </a:lnTo>
                  <a:lnTo>
                    <a:pt x="91" y="58"/>
                  </a:lnTo>
                  <a:lnTo>
                    <a:pt x="88" y="61"/>
                  </a:lnTo>
                  <a:lnTo>
                    <a:pt x="83" y="66"/>
                  </a:lnTo>
                  <a:lnTo>
                    <a:pt x="78" y="66"/>
                  </a:lnTo>
                  <a:lnTo>
                    <a:pt x="75" y="69"/>
                  </a:lnTo>
                  <a:lnTo>
                    <a:pt x="70" y="71"/>
                  </a:lnTo>
                  <a:lnTo>
                    <a:pt x="66" y="74"/>
                  </a:lnTo>
                  <a:lnTo>
                    <a:pt x="59" y="74"/>
                  </a:lnTo>
                  <a:lnTo>
                    <a:pt x="53" y="75"/>
                  </a:lnTo>
                  <a:lnTo>
                    <a:pt x="47" y="77"/>
                  </a:lnTo>
                  <a:lnTo>
                    <a:pt x="44" y="79"/>
                  </a:lnTo>
                  <a:lnTo>
                    <a:pt x="39" y="80"/>
                  </a:lnTo>
                  <a:lnTo>
                    <a:pt x="34" y="82"/>
                  </a:lnTo>
                  <a:lnTo>
                    <a:pt x="29" y="82"/>
                  </a:lnTo>
                  <a:lnTo>
                    <a:pt x="26" y="83"/>
                  </a:lnTo>
                  <a:lnTo>
                    <a:pt x="20" y="83"/>
                  </a:lnTo>
                  <a:lnTo>
                    <a:pt x="15" y="85"/>
                  </a:lnTo>
                  <a:lnTo>
                    <a:pt x="12" y="85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049"/>
            <p:cNvSpPr>
              <a:spLocks/>
            </p:cNvSpPr>
            <p:nvPr/>
          </p:nvSpPr>
          <p:spPr bwMode="auto">
            <a:xfrm>
              <a:off x="1007" y="1105"/>
              <a:ext cx="21" cy="42"/>
            </a:xfrm>
            <a:custGeom>
              <a:avLst/>
              <a:gdLst>
                <a:gd name="T0" fmla="*/ 2 w 41"/>
                <a:gd name="T1" fmla="*/ 1 h 84"/>
                <a:gd name="T2" fmla="*/ 2 w 41"/>
                <a:gd name="T3" fmla="*/ 1 h 84"/>
                <a:gd name="T4" fmla="*/ 2 w 41"/>
                <a:gd name="T5" fmla="*/ 0 h 84"/>
                <a:gd name="T6" fmla="*/ 2 w 41"/>
                <a:gd name="T7" fmla="*/ 0 h 84"/>
                <a:gd name="T8" fmla="*/ 1 w 41"/>
                <a:gd name="T9" fmla="*/ 0 h 84"/>
                <a:gd name="T10" fmla="*/ 1 w 41"/>
                <a:gd name="T11" fmla="*/ 0 h 84"/>
                <a:gd name="T12" fmla="*/ 1 w 41"/>
                <a:gd name="T13" fmla="*/ 1 h 84"/>
                <a:gd name="T14" fmla="*/ 1 w 41"/>
                <a:gd name="T15" fmla="*/ 1 h 84"/>
                <a:gd name="T16" fmla="*/ 1 w 41"/>
                <a:gd name="T17" fmla="*/ 1 h 84"/>
                <a:gd name="T18" fmla="*/ 1 w 41"/>
                <a:gd name="T19" fmla="*/ 1 h 84"/>
                <a:gd name="T20" fmla="*/ 1 w 41"/>
                <a:gd name="T21" fmla="*/ 1 h 84"/>
                <a:gd name="T22" fmla="*/ 0 w 41"/>
                <a:gd name="T23" fmla="*/ 1 h 84"/>
                <a:gd name="T24" fmla="*/ 0 w 41"/>
                <a:gd name="T25" fmla="*/ 2 h 84"/>
                <a:gd name="T26" fmla="*/ 0 w 41"/>
                <a:gd name="T27" fmla="*/ 3 h 84"/>
                <a:gd name="T28" fmla="*/ 0 w 41"/>
                <a:gd name="T29" fmla="*/ 3 h 84"/>
                <a:gd name="T30" fmla="*/ 0 w 41"/>
                <a:gd name="T31" fmla="*/ 3 h 84"/>
                <a:gd name="T32" fmla="*/ 0 w 41"/>
                <a:gd name="T33" fmla="*/ 3 h 84"/>
                <a:gd name="T34" fmla="*/ 0 w 41"/>
                <a:gd name="T35" fmla="*/ 3 h 84"/>
                <a:gd name="T36" fmla="*/ 1 w 41"/>
                <a:gd name="T37" fmla="*/ 3 h 84"/>
                <a:gd name="T38" fmla="*/ 1 w 41"/>
                <a:gd name="T39" fmla="*/ 5 h 84"/>
                <a:gd name="T40" fmla="*/ 1 w 41"/>
                <a:gd name="T41" fmla="*/ 5 h 84"/>
                <a:gd name="T42" fmla="*/ 1 w 41"/>
                <a:gd name="T43" fmla="*/ 5 h 84"/>
                <a:gd name="T44" fmla="*/ 1 w 41"/>
                <a:gd name="T45" fmla="*/ 5 h 84"/>
                <a:gd name="T46" fmla="*/ 1 w 41"/>
                <a:gd name="T47" fmla="*/ 5 h 84"/>
                <a:gd name="T48" fmla="*/ 2 w 41"/>
                <a:gd name="T49" fmla="*/ 5 h 84"/>
                <a:gd name="T50" fmla="*/ 2 w 41"/>
                <a:gd name="T51" fmla="*/ 5 h 84"/>
                <a:gd name="T52" fmla="*/ 2 w 41"/>
                <a:gd name="T53" fmla="*/ 5 h 84"/>
                <a:gd name="T54" fmla="*/ 2 w 41"/>
                <a:gd name="T55" fmla="*/ 5 h 84"/>
                <a:gd name="T56" fmla="*/ 3 w 41"/>
                <a:gd name="T57" fmla="*/ 5 h 84"/>
                <a:gd name="T58" fmla="*/ 3 w 41"/>
                <a:gd name="T59" fmla="*/ 5 h 84"/>
                <a:gd name="T60" fmla="*/ 3 w 41"/>
                <a:gd name="T61" fmla="*/ 5 h 84"/>
                <a:gd name="T62" fmla="*/ 3 w 41"/>
                <a:gd name="T63" fmla="*/ 5 h 84"/>
                <a:gd name="T64" fmla="*/ 3 w 41"/>
                <a:gd name="T65" fmla="*/ 5 h 84"/>
                <a:gd name="T66" fmla="*/ 3 w 41"/>
                <a:gd name="T67" fmla="*/ 3 h 84"/>
                <a:gd name="T68" fmla="*/ 3 w 41"/>
                <a:gd name="T69" fmla="*/ 3 h 84"/>
                <a:gd name="T70" fmla="*/ 3 w 41"/>
                <a:gd name="T71" fmla="*/ 3 h 84"/>
                <a:gd name="T72" fmla="*/ 3 w 41"/>
                <a:gd name="T73" fmla="*/ 3 h 84"/>
                <a:gd name="T74" fmla="*/ 3 w 41"/>
                <a:gd name="T75" fmla="*/ 3 h 84"/>
                <a:gd name="T76" fmla="*/ 3 w 41"/>
                <a:gd name="T77" fmla="*/ 3 h 84"/>
                <a:gd name="T78" fmla="*/ 3 w 41"/>
                <a:gd name="T79" fmla="*/ 2 h 84"/>
                <a:gd name="T80" fmla="*/ 3 w 41"/>
                <a:gd name="T81" fmla="*/ 1 h 84"/>
                <a:gd name="T82" fmla="*/ 3 w 41"/>
                <a:gd name="T83" fmla="*/ 1 h 84"/>
                <a:gd name="T84" fmla="*/ 3 w 41"/>
                <a:gd name="T85" fmla="*/ 1 h 84"/>
                <a:gd name="T86" fmla="*/ 3 w 41"/>
                <a:gd name="T87" fmla="*/ 1 h 84"/>
                <a:gd name="T88" fmla="*/ 2 w 41"/>
                <a:gd name="T89" fmla="*/ 1 h 84"/>
                <a:gd name="T90" fmla="*/ 2 w 41"/>
                <a:gd name="T91" fmla="*/ 1 h 84"/>
                <a:gd name="T92" fmla="*/ 2 w 41"/>
                <a:gd name="T93" fmla="*/ 1 h 84"/>
                <a:gd name="T94" fmla="*/ 2 w 41"/>
                <a:gd name="T95" fmla="*/ 1 h 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1"/>
                <a:gd name="T145" fmla="*/ 0 h 84"/>
                <a:gd name="T146" fmla="*/ 41 w 41"/>
                <a:gd name="T147" fmla="*/ 84 h 8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1" h="84">
                  <a:moveTo>
                    <a:pt x="30" y="8"/>
                  </a:moveTo>
                  <a:lnTo>
                    <a:pt x="27" y="4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8" y="4"/>
                  </a:lnTo>
                  <a:lnTo>
                    <a:pt x="6" y="8"/>
                  </a:lnTo>
                  <a:lnTo>
                    <a:pt x="5" y="15"/>
                  </a:lnTo>
                  <a:lnTo>
                    <a:pt x="3" y="16"/>
                  </a:lnTo>
                  <a:lnTo>
                    <a:pt x="1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59"/>
                  </a:lnTo>
                  <a:lnTo>
                    <a:pt x="1" y="63"/>
                  </a:lnTo>
                  <a:lnTo>
                    <a:pt x="1" y="68"/>
                  </a:lnTo>
                  <a:lnTo>
                    <a:pt x="3" y="73"/>
                  </a:lnTo>
                  <a:lnTo>
                    <a:pt x="6" y="77"/>
                  </a:lnTo>
                  <a:lnTo>
                    <a:pt x="11" y="82"/>
                  </a:lnTo>
                  <a:lnTo>
                    <a:pt x="14" y="82"/>
                  </a:lnTo>
                  <a:lnTo>
                    <a:pt x="19" y="82"/>
                  </a:lnTo>
                  <a:lnTo>
                    <a:pt x="22" y="82"/>
                  </a:lnTo>
                  <a:lnTo>
                    <a:pt x="28" y="84"/>
                  </a:lnTo>
                  <a:lnTo>
                    <a:pt x="31" y="82"/>
                  </a:lnTo>
                  <a:lnTo>
                    <a:pt x="36" y="80"/>
                  </a:lnTo>
                  <a:lnTo>
                    <a:pt x="38" y="77"/>
                  </a:lnTo>
                  <a:lnTo>
                    <a:pt x="41" y="74"/>
                  </a:lnTo>
                  <a:lnTo>
                    <a:pt x="41" y="70"/>
                  </a:lnTo>
                  <a:lnTo>
                    <a:pt x="41" y="68"/>
                  </a:lnTo>
                  <a:lnTo>
                    <a:pt x="41" y="63"/>
                  </a:lnTo>
                  <a:lnTo>
                    <a:pt x="41" y="59"/>
                  </a:lnTo>
                  <a:lnTo>
                    <a:pt x="39" y="54"/>
                  </a:lnTo>
                  <a:lnTo>
                    <a:pt x="39" y="48"/>
                  </a:lnTo>
                  <a:lnTo>
                    <a:pt x="38" y="43"/>
                  </a:lnTo>
                  <a:lnTo>
                    <a:pt x="38" y="38"/>
                  </a:lnTo>
                  <a:lnTo>
                    <a:pt x="36" y="32"/>
                  </a:lnTo>
                  <a:lnTo>
                    <a:pt x="36" y="27"/>
                  </a:lnTo>
                  <a:lnTo>
                    <a:pt x="34" y="22"/>
                  </a:lnTo>
                  <a:lnTo>
                    <a:pt x="34" y="18"/>
                  </a:lnTo>
                  <a:lnTo>
                    <a:pt x="33" y="15"/>
                  </a:lnTo>
                  <a:lnTo>
                    <a:pt x="31" y="11"/>
                  </a:lnTo>
                  <a:lnTo>
                    <a:pt x="31" y="8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050"/>
            <p:cNvSpPr>
              <a:spLocks/>
            </p:cNvSpPr>
            <p:nvPr/>
          </p:nvSpPr>
          <p:spPr bwMode="auto">
            <a:xfrm>
              <a:off x="1172" y="1079"/>
              <a:ext cx="22" cy="43"/>
            </a:xfrm>
            <a:custGeom>
              <a:avLst/>
              <a:gdLst>
                <a:gd name="T0" fmla="*/ 1 w 46"/>
                <a:gd name="T1" fmla="*/ 1 h 86"/>
                <a:gd name="T2" fmla="*/ 1 w 46"/>
                <a:gd name="T3" fmla="*/ 0 h 86"/>
                <a:gd name="T4" fmla="*/ 0 w 46"/>
                <a:gd name="T5" fmla="*/ 1 h 86"/>
                <a:gd name="T6" fmla="*/ 0 w 46"/>
                <a:gd name="T7" fmla="*/ 1 h 86"/>
                <a:gd name="T8" fmla="*/ 0 w 46"/>
                <a:gd name="T9" fmla="*/ 1 h 86"/>
                <a:gd name="T10" fmla="*/ 0 w 46"/>
                <a:gd name="T11" fmla="*/ 1 h 86"/>
                <a:gd name="T12" fmla="*/ 0 w 46"/>
                <a:gd name="T13" fmla="*/ 1 h 86"/>
                <a:gd name="T14" fmla="*/ 0 w 46"/>
                <a:gd name="T15" fmla="*/ 1 h 86"/>
                <a:gd name="T16" fmla="*/ 0 w 46"/>
                <a:gd name="T17" fmla="*/ 1 h 86"/>
                <a:gd name="T18" fmla="*/ 0 w 46"/>
                <a:gd name="T19" fmla="*/ 1 h 86"/>
                <a:gd name="T20" fmla="*/ 0 w 46"/>
                <a:gd name="T21" fmla="*/ 1 h 86"/>
                <a:gd name="T22" fmla="*/ 0 w 46"/>
                <a:gd name="T23" fmla="*/ 3 h 86"/>
                <a:gd name="T24" fmla="*/ 0 w 46"/>
                <a:gd name="T25" fmla="*/ 3 h 86"/>
                <a:gd name="T26" fmla="*/ 0 w 46"/>
                <a:gd name="T27" fmla="*/ 3 h 86"/>
                <a:gd name="T28" fmla="*/ 0 w 46"/>
                <a:gd name="T29" fmla="*/ 3 h 86"/>
                <a:gd name="T30" fmla="*/ 0 w 46"/>
                <a:gd name="T31" fmla="*/ 3 h 86"/>
                <a:gd name="T32" fmla="*/ 0 w 46"/>
                <a:gd name="T33" fmla="*/ 3 h 86"/>
                <a:gd name="T34" fmla="*/ 0 w 46"/>
                <a:gd name="T35" fmla="*/ 5 h 86"/>
                <a:gd name="T36" fmla="*/ 0 w 46"/>
                <a:gd name="T37" fmla="*/ 5 h 86"/>
                <a:gd name="T38" fmla="*/ 0 w 46"/>
                <a:gd name="T39" fmla="*/ 5 h 86"/>
                <a:gd name="T40" fmla="*/ 0 w 46"/>
                <a:gd name="T41" fmla="*/ 5 h 86"/>
                <a:gd name="T42" fmla="*/ 0 w 46"/>
                <a:gd name="T43" fmla="*/ 5 h 86"/>
                <a:gd name="T44" fmla="*/ 0 w 46"/>
                <a:gd name="T45" fmla="*/ 5 h 86"/>
                <a:gd name="T46" fmla="*/ 1 w 46"/>
                <a:gd name="T47" fmla="*/ 5 h 86"/>
                <a:gd name="T48" fmla="*/ 1 w 46"/>
                <a:gd name="T49" fmla="*/ 5 h 86"/>
                <a:gd name="T50" fmla="*/ 1 w 46"/>
                <a:gd name="T51" fmla="*/ 5 h 86"/>
                <a:gd name="T52" fmla="*/ 2 w 46"/>
                <a:gd name="T53" fmla="*/ 5 h 86"/>
                <a:gd name="T54" fmla="*/ 2 w 46"/>
                <a:gd name="T55" fmla="*/ 5 h 86"/>
                <a:gd name="T56" fmla="*/ 2 w 46"/>
                <a:gd name="T57" fmla="*/ 5 h 86"/>
                <a:gd name="T58" fmla="*/ 2 w 46"/>
                <a:gd name="T59" fmla="*/ 5 h 86"/>
                <a:gd name="T60" fmla="*/ 2 w 46"/>
                <a:gd name="T61" fmla="*/ 5 h 86"/>
                <a:gd name="T62" fmla="*/ 2 w 46"/>
                <a:gd name="T63" fmla="*/ 5 h 86"/>
                <a:gd name="T64" fmla="*/ 2 w 46"/>
                <a:gd name="T65" fmla="*/ 5 h 86"/>
                <a:gd name="T66" fmla="*/ 2 w 46"/>
                <a:gd name="T67" fmla="*/ 3 h 86"/>
                <a:gd name="T68" fmla="*/ 2 w 46"/>
                <a:gd name="T69" fmla="*/ 3 h 86"/>
                <a:gd name="T70" fmla="*/ 2 w 46"/>
                <a:gd name="T71" fmla="*/ 3 h 86"/>
                <a:gd name="T72" fmla="*/ 2 w 46"/>
                <a:gd name="T73" fmla="*/ 3 h 86"/>
                <a:gd name="T74" fmla="*/ 2 w 46"/>
                <a:gd name="T75" fmla="*/ 3 h 86"/>
                <a:gd name="T76" fmla="*/ 2 w 46"/>
                <a:gd name="T77" fmla="*/ 3 h 86"/>
                <a:gd name="T78" fmla="*/ 2 w 46"/>
                <a:gd name="T79" fmla="*/ 1 h 86"/>
                <a:gd name="T80" fmla="*/ 2 w 46"/>
                <a:gd name="T81" fmla="*/ 1 h 86"/>
                <a:gd name="T82" fmla="*/ 1 w 46"/>
                <a:gd name="T83" fmla="*/ 1 h 86"/>
                <a:gd name="T84" fmla="*/ 1 w 46"/>
                <a:gd name="T85" fmla="*/ 1 h 86"/>
                <a:gd name="T86" fmla="*/ 1 w 46"/>
                <a:gd name="T87" fmla="*/ 1 h 86"/>
                <a:gd name="T88" fmla="*/ 1 w 46"/>
                <a:gd name="T89" fmla="*/ 1 h 86"/>
                <a:gd name="T90" fmla="*/ 1 w 46"/>
                <a:gd name="T91" fmla="*/ 1 h 86"/>
                <a:gd name="T92" fmla="*/ 1 w 46"/>
                <a:gd name="T93" fmla="*/ 1 h 86"/>
                <a:gd name="T94" fmla="*/ 1 w 46"/>
                <a:gd name="T95" fmla="*/ 1 h 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6"/>
                <a:gd name="T145" fmla="*/ 0 h 86"/>
                <a:gd name="T146" fmla="*/ 46 w 46"/>
                <a:gd name="T147" fmla="*/ 86 h 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6" h="86">
                  <a:moveTo>
                    <a:pt x="24" y="3"/>
                  </a:moveTo>
                  <a:lnTo>
                    <a:pt x="16" y="0"/>
                  </a:lnTo>
                  <a:lnTo>
                    <a:pt x="10" y="3"/>
                  </a:lnTo>
                  <a:lnTo>
                    <a:pt x="6" y="5"/>
                  </a:lnTo>
                  <a:lnTo>
                    <a:pt x="3" y="10"/>
                  </a:lnTo>
                  <a:lnTo>
                    <a:pt x="2" y="13"/>
                  </a:lnTo>
                  <a:lnTo>
                    <a:pt x="2" y="17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2" y="31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0" y="47"/>
                  </a:lnTo>
                  <a:lnTo>
                    <a:pt x="2" y="53"/>
                  </a:lnTo>
                  <a:lnTo>
                    <a:pt x="2" y="58"/>
                  </a:lnTo>
                  <a:lnTo>
                    <a:pt x="2" y="63"/>
                  </a:lnTo>
                  <a:lnTo>
                    <a:pt x="2" y="68"/>
                  </a:lnTo>
                  <a:lnTo>
                    <a:pt x="5" y="72"/>
                  </a:lnTo>
                  <a:lnTo>
                    <a:pt x="5" y="75"/>
                  </a:lnTo>
                  <a:lnTo>
                    <a:pt x="6" y="79"/>
                  </a:lnTo>
                  <a:lnTo>
                    <a:pt x="8" y="82"/>
                  </a:lnTo>
                  <a:lnTo>
                    <a:pt x="11" y="83"/>
                  </a:lnTo>
                  <a:lnTo>
                    <a:pt x="16" y="85"/>
                  </a:lnTo>
                  <a:lnTo>
                    <a:pt x="21" y="86"/>
                  </a:lnTo>
                  <a:lnTo>
                    <a:pt x="27" y="86"/>
                  </a:lnTo>
                  <a:lnTo>
                    <a:pt x="33" y="85"/>
                  </a:lnTo>
                  <a:lnTo>
                    <a:pt x="38" y="83"/>
                  </a:lnTo>
                  <a:lnTo>
                    <a:pt x="43" y="82"/>
                  </a:lnTo>
                  <a:lnTo>
                    <a:pt x="44" y="77"/>
                  </a:lnTo>
                  <a:lnTo>
                    <a:pt x="46" y="74"/>
                  </a:lnTo>
                  <a:lnTo>
                    <a:pt x="46" y="69"/>
                  </a:lnTo>
                  <a:lnTo>
                    <a:pt x="44" y="66"/>
                  </a:lnTo>
                  <a:lnTo>
                    <a:pt x="44" y="61"/>
                  </a:lnTo>
                  <a:lnTo>
                    <a:pt x="44" y="57"/>
                  </a:lnTo>
                  <a:lnTo>
                    <a:pt x="41" y="52"/>
                  </a:lnTo>
                  <a:lnTo>
                    <a:pt x="39" y="46"/>
                  </a:lnTo>
                  <a:lnTo>
                    <a:pt x="38" y="39"/>
                  </a:lnTo>
                  <a:lnTo>
                    <a:pt x="36" y="35"/>
                  </a:lnTo>
                  <a:lnTo>
                    <a:pt x="35" y="30"/>
                  </a:lnTo>
                  <a:lnTo>
                    <a:pt x="33" y="24"/>
                  </a:lnTo>
                  <a:lnTo>
                    <a:pt x="30" y="19"/>
                  </a:lnTo>
                  <a:lnTo>
                    <a:pt x="28" y="16"/>
                  </a:lnTo>
                  <a:lnTo>
                    <a:pt x="27" y="11"/>
                  </a:lnTo>
                  <a:lnTo>
                    <a:pt x="25" y="8"/>
                  </a:lnTo>
                  <a:lnTo>
                    <a:pt x="24" y="5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051"/>
            <p:cNvSpPr>
              <a:spLocks/>
            </p:cNvSpPr>
            <p:nvPr/>
          </p:nvSpPr>
          <p:spPr bwMode="auto">
            <a:xfrm>
              <a:off x="1081" y="1148"/>
              <a:ext cx="58" cy="35"/>
            </a:xfrm>
            <a:custGeom>
              <a:avLst/>
              <a:gdLst>
                <a:gd name="T0" fmla="*/ 7 w 114"/>
                <a:gd name="T1" fmla="*/ 1 h 69"/>
                <a:gd name="T2" fmla="*/ 6 w 114"/>
                <a:gd name="T3" fmla="*/ 1 h 69"/>
                <a:gd name="T4" fmla="*/ 6 w 114"/>
                <a:gd name="T5" fmla="*/ 1 h 69"/>
                <a:gd name="T6" fmla="*/ 6 w 114"/>
                <a:gd name="T7" fmla="*/ 1 h 69"/>
                <a:gd name="T8" fmla="*/ 5 w 114"/>
                <a:gd name="T9" fmla="*/ 2 h 69"/>
                <a:gd name="T10" fmla="*/ 5 w 114"/>
                <a:gd name="T11" fmla="*/ 2 h 69"/>
                <a:gd name="T12" fmla="*/ 5 w 114"/>
                <a:gd name="T13" fmla="*/ 2 h 69"/>
                <a:gd name="T14" fmla="*/ 4 w 114"/>
                <a:gd name="T15" fmla="*/ 3 h 69"/>
                <a:gd name="T16" fmla="*/ 4 w 114"/>
                <a:gd name="T17" fmla="*/ 3 h 69"/>
                <a:gd name="T18" fmla="*/ 3 w 114"/>
                <a:gd name="T19" fmla="*/ 3 h 69"/>
                <a:gd name="T20" fmla="*/ 3 w 114"/>
                <a:gd name="T21" fmla="*/ 3 h 69"/>
                <a:gd name="T22" fmla="*/ 3 w 114"/>
                <a:gd name="T23" fmla="*/ 3 h 69"/>
                <a:gd name="T24" fmla="*/ 3 w 114"/>
                <a:gd name="T25" fmla="*/ 3 h 69"/>
                <a:gd name="T26" fmla="*/ 3 w 114"/>
                <a:gd name="T27" fmla="*/ 3 h 69"/>
                <a:gd name="T28" fmla="*/ 2 w 114"/>
                <a:gd name="T29" fmla="*/ 3 h 69"/>
                <a:gd name="T30" fmla="*/ 2 w 114"/>
                <a:gd name="T31" fmla="*/ 3 h 69"/>
                <a:gd name="T32" fmla="*/ 2 w 114"/>
                <a:gd name="T33" fmla="*/ 2 h 69"/>
                <a:gd name="T34" fmla="*/ 1 w 114"/>
                <a:gd name="T35" fmla="*/ 2 h 69"/>
                <a:gd name="T36" fmla="*/ 1 w 114"/>
                <a:gd name="T37" fmla="*/ 2 h 69"/>
                <a:gd name="T38" fmla="*/ 1 w 114"/>
                <a:gd name="T39" fmla="*/ 2 h 69"/>
                <a:gd name="T40" fmla="*/ 1 w 114"/>
                <a:gd name="T41" fmla="*/ 2 h 69"/>
                <a:gd name="T42" fmla="*/ 0 w 114"/>
                <a:gd name="T43" fmla="*/ 2 h 69"/>
                <a:gd name="T44" fmla="*/ 0 w 114"/>
                <a:gd name="T45" fmla="*/ 2 h 69"/>
                <a:gd name="T46" fmla="*/ 0 w 114"/>
                <a:gd name="T47" fmla="*/ 3 h 69"/>
                <a:gd name="T48" fmla="*/ 1 w 114"/>
                <a:gd name="T49" fmla="*/ 3 h 69"/>
                <a:gd name="T50" fmla="*/ 1 w 114"/>
                <a:gd name="T51" fmla="*/ 3 h 69"/>
                <a:gd name="T52" fmla="*/ 1 w 114"/>
                <a:gd name="T53" fmla="*/ 3 h 69"/>
                <a:gd name="T54" fmla="*/ 1 w 114"/>
                <a:gd name="T55" fmla="*/ 3 h 69"/>
                <a:gd name="T56" fmla="*/ 2 w 114"/>
                <a:gd name="T57" fmla="*/ 4 h 69"/>
                <a:gd name="T58" fmla="*/ 2 w 114"/>
                <a:gd name="T59" fmla="*/ 4 h 69"/>
                <a:gd name="T60" fmla="*/ 2 w 114"/>
                <a:gd name="T61" fmla="*/ 4 h 69"/>
                <a:gd name="T62" fmla="*/ 2 w 114"/>
                <a:gd name="T63" fmla="*/ 4 h 69"/>
                <a:gd name="T64" fmla="*/ 3 w 114"/>
                <a:gd name="T65" fmla="*/ 4 h 69"/>
                <a:gd name="T66" fmla="*/ 3 w 114"/>
                <a:gd name="T67" fmla="*/ 4 h 69"/>
                <a:gd name="T68" fmla="*/ 3 w 114"/>
                <a:gd name="T69" fmla="*/ 5 h 69"/>
                <a:gd name="T70" fmla="*/ 3 w 114"/>
                <a:gd name="T71" fmla="*/ 5 h 69"/>
                <a:gd name="T72" fmla="*/ 4 w 114"/>
                <a:gd name="T73" fmla="*/ 5 h 69"/>
                <a:gd name="T74" fmla="*/ 4 w 114"/>
                <a:gd name="T75" fmla="*/ 5 h 69"/>
                <a:gd name="T76" fmla="*/ 5 w 114"/>
                <a:gd name="T77" fmla="*/ 5 h 69"/>
                <a:gd name="T78" fmla="*/ 5 w 114"/>
                <a:gd name="T79" fmla="*/ 5 h 69"/>
                <a:gd name="T80" fmla="*/ 6 w 114"/>
                <a:gd name="T81" fmla="*/ 4 h 69"/>
                <a:gd name="T82" fmla="*/ 6 w 114"/>
                <a:gd name="T83" fmla="*/ 4 h 69"/>
                <a:gd name="T84" fmla="*/ 6 w 114"/>
                <a:gd name="T85" fmla="*/ 4 h 69"/>
                <a:gd name="T86" fmla="*/ 7 w 114"/>
                <a:gd name="T87" fmla="*/ 4 h 69"/>
                <a:gd name="T88" fmla="*/ 7 w 114"/>
                <a:gd name="T89" fmla="*/ 3 h 69"/>
                <a:gd name="T90" fmla="*/ 7 w 114"/>
                <a:gd name="T91" fmla="*/ 3 h 69"/>
                <a:gd name="T92" fmla="*/ 7 w 114"/>
                <a:gd name="T93" fmla="*/ 3 h 69"/>
                <a:gd name="T94" fmla="*/ 7 w 114"/>
                <a:gd name="T95" fmla="*/ 3 h 69"/>
                <a:gd name="T96" fmla="*/ 7 w 114"/>
                <a:gd name="T97" fmla="*/ 3 h 69"/>
                <a:gd name="T98" fmla="*/ 7 w 114"/>
                <a:gd name="T99" fmla="*/ 2 h 69"/>
                <a:gd name="T100" fmla="*/ 7 w 114"/>
                <a:gd name="T101" fmla="*/ 2 h 69"/>
                <a:gd name="T102" fmla="*/ 8 w 114"/>
                <a:gd name="T103" fmla="*/ 2 h 69"/>
                <a:gd name="T104" fmla="*/ 8 w 114"/>
                <a:gd name="T105" fmla="*/ 1 h 69"/>
                <a:gd name="T106" fmla="*/ 8 w 114"/>
                <a:gd name="T107" fmla="*/ 1 h 69"/>
                <a:gd name="T108" fmla="*/ 8 w 114"/>
                <a:gd name="T109" fmla="*/ 1 h 69"/>
                <a:gd name="T110" fmla="*/ 7 w 114"/>
                <a:gd name="T111" fmla="*/ 1 h 69"/>
                <a:gd name="T112" fmla="*/ 7 w 114"/>
                <a:gd name="T113" fmla="*/ 1 h 69"/>
                <a:gd name="T114" fmla="*/ 7 w 114"/>
                <a:gd name="T115" fmla="*/ 0 h 69"/>
                <a:gd name="T116" fmla="*/ 7 w 114"/>
                <a:gd name="T117" fmla="*/ 0 h 69"/>
                <a:gd name="T118" fmla="*/ 7 w 114"/>
                <a:gd name="T119" fmla="*/ 0 h 69"/>
                <a:gd name="T120" fmla="*/ 7 w 114"/>
                <a:gd name="T121" fmla="*/ 1 h 69"/>
                <a:gd name="T122" fmla="*/ 7 w 114"/>
                <a:gd name="T123" fmla="*/ 1 h 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4"/>
                <a:gd name="T187" fmla="*/ 0 h 69"/>
                <a:gd name="T188" fmla="*/ 114 w 114"/>
                <a:gd name="T189" fmla="*/ 69 h 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4" h="69">
                  <a:moveTo>
                    <a:pt x="99" y="3"/>
                  </a:moveTo>
                  <a:lnTo>
                    <a:pt x="94" y="3"/>
                  </a:lnTo>
                  <a:lnTo>
                    <a:pt x="89" y="8"/>
                  </a:lnTo>
                  <a:lnTo>
                    <a:pt x="83" y="12"/>
                  </a:lnTo>
                  <a:lnTo>
                    <a:pt x="78" y="19"/>
                  </a:lnTo>
                  <a:lnTo>
                    <a:pt x="72" y="23"/>
                  </a:lnTo>
                  <a:lnTo>
                    <a:pt x="66" y="28"/>
                  </a:lnTo>
                  <a:lnTo>
                    <a:pt x="59" y="33"/>
                  </a:lnTo>
                  <a:lnTo>
                    <a:pt x="53" y="36"/>
                  </a:lnTo>
                  <a:lnTo>
                    <a:pt x="48" y="36"/>
                  </a:lnTo>
                  <a:lnTo>
                    <a:pt x="45" y="37"/>
                  </a:lnTo>
                  <a:lnTo>
                    <a:pt x="40" y="36"/>
                  </a:lnTo>
                  <a:lnTo>
                    <a:pt x="37" y="36"/>
                  </a:lnTo>
                  <a:lnTo>
                    <a:pt x="33" y="34"/>
                  </a:lnTo>
                  <a:lnTo>
                    <a:pt x="28" y="34"/>
                  </a:lnTo>
                  <a:lnTo>
                    <a:pt x="23" y="33"/>
                  </a:lnTo>
                  <a:lnTo>
                    <a:pt x="20" y="31"/>
                  </a:lnTo>
                  <a:lnTo>
                    <a:pt x="15" y="30"/>
                  </a:lnTo>
                  <a:lnTo>
                    <a:pt x="11" y="28"/>
                  </a:lnTo>
                  <a:lnTo>
                    <a:pt x="7" y="28"/>
                  </a:lnTo>
                  <a:lnTo>
                    <a:pt x="4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4" y="37"/>
                  </a:lnTo>
                  <a:lnTo>
                    <a:pt x="6" y="41"/>
                  </a:lnTo>
                  <a:lnTo>
                    <a:pt x="9" y="44"/>
                  </a:lnTo>
                  <a:lnTo>
                    <a:pt x="14" y="47"/>
                  </a:lnTo>
                  <a:lnTo>
                    <a:pt x="17" y="50"/>
                  </a:lnTo>
                  <a:lnTo>
                    <a:pt x="22" y="53"/>
                  </a:lnTo>
                  <a:lnTo>
                    <a:pt x="25" y="56"/>
                  </a:lnTo>
                  <a:lnTo>
                    <a:pt x="29" y="58"/>
                  </a:lnTo>
                  <a:lnTo>
                    <a:pt x="34" y="61"/>
                  </a:lnTo>
                  <a:lnTo>
                    <a:pt x="37" y="64"/>
                  </a:lnTo>
                  <a:lnTo>
                    <a:pt x="42" y="66"/>
                  </a:lnTo>
                  <a:lnTo>
                    <a:pt x="45" y="67"/>
                  </a:lnTo>
                  <a:lnTo>
                    <a:pt x="50" y="69"/>
                  </a:lnTo>
                  <a:lnTo>
                    <a:pt x="56" y="69"/>
                  </a:lnTo>
                  <a:lnTo>
                    <a:pt x="64" y="69"/>
                  </a:lnTo>
                  <a:lnTo>
                    <a:pt x="72" y="66"/>
                  </a:lnTo>
                  <a:lnTo>
                    <a:pt x="80" y="64"/>
                  </a:lnTo>
                  <a:lnTo>
                    <a:pt x="86" y="63"/>
                  </a:lnTo>
                  <a:lnTo>
                    <a:pt x="92" y="58"/>
                  </a:lnTo>
                  <a:lnTo>
                    <a:pt x="99" y="53"/>
                  </a:lnTo>
                  <a:lnTo>
                    <a:pt x="103" y="48"/>
                  </a:lnTo>
                  <a:lnTo>
                    <a:pt x="105" y="44"/>
                  </a:lnTo>
                  <a:lnTo>
                    <a:pt x="106" y="41"/>
                  </a:lnTo>
                  <a:lnTo>
                    <a:pt x="108" y="36"/>
                  </a:lnTo>
                  <a:lnTo>
                    <a:pt x="110" y="33"/>
                  </a:lnTo>
                  <a:lnTo>
                    <a:pt x="111" y="28"/>
                  </a:lnTo>
                  <a:lnTo>
                    <a:pt x="111" y="23"/>
                  </a:lnTo>
                  <a:lnTo>
                    <a:pt x="113" y="19"/>
                  </a:lnTo>
                  <a:lnTo>
                    <a:pt x="114" y="15"/>
                  </a:lnTo>
                  <a:lnTo>
                    <a:pt x="113" y="11"/>
                  </a:lnTo>
                  <a:lnTo>
                    <a:pt x="113" y="8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08" y="0"/>
                  </a:lnTo>
                  <a:lnTo>
                    <a:pt x="106" y="0"/>
                  </a:lnTo>
                  <a:lnTo>
                    <a:pt x="103" y="0"/>
                  </a:lnTo>
                  <a:lnTo>
                    <a:pt x="9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1052"/>
            <p:cNvSpPr>
              <a:spLocks/>
            </p:cNvSpPr>
            <p:nvPr/>
          </p:nvSpPr>
          <p:spPr bwMode="auto">
            <a:xfrm>
              <a:off x="1109" y="1206"/>
              <a:ext cx="349" cy="75"/>
            </a:xfrm>
            <a:custGeom>
              <a:avLst/>
              <a:gdLst>
                <a:gd name="T0" fmla="*/ 1 w 697"/>
                <a:gd name="T1" fmla="*/ 3 h 149"/>
                <a:gd name="T2" fmla="*/ 2 w 697"/>
                <a:gd name="T3" fmla="*/ 2 h 149"/>
                <a:gd name="T4" fmla="*/ 3 w 697"/>
                <a:gd name="T5" fmla="*/ 1 h 149"/>
                <a:gd name="T6" fmla="*/ 4 w 697"/>
                <a:gd name="T7" fmla="*/ 1 h 149"/>
                <a:gd name="T8" fmla="*/ 4 w 697"/>
                <a:gd name="T9" fmla="*/ 0 h 149"/>
                <a:gd name="T10" fmla="*/ 5 w 697"/>
                <a:gd name="T11" fmla="*/ 1 h 149"/>
                <a:gd name="T12" fmla="*/ 4 w 697"/>
                <a:gd name="T13" fmla="*/ 2 h 149"/>
                <a:gd name="T14" fmla="*/ 3 w 697"/>
                <a:gd name="T15" fmla="*/ 3 h 149"/>
                <a:gd name="T16" fmla="*/ 39 w 697"/>
                <a:gd name="T17" fmla="*/ 8 h 149"/>
                <a:gd name="T18" fmla="*/ 40 w 697"/>
                <a:gd name="T19" fmla="*/ 7 h 149"/>
                <a:gd name="T20" fmla="*/ 41 w 697"/>
                <a:gd name="T21" fmla="*/ 7 h 149"/>
                <a:gd name="T22" fmla="*/ 43 w 697"/>
                <a:gd name="T23" fmla="*/ 8 h 149"/>
                <a:gd name="T24" fmla="*/ 44 w 697"/>
                <a:gd name="T25" fmla="*/ 8 h 149"/>
                <a:gd name="T26" fmla="*/ 44 w 697"/>
                <a:gd name="T27" fmla="*/ 9 h 149"/>
                <a:gd name="T28" fmla="*/ 43 w 697"/>
                <a:gd name="T29" fmla="*/ 9 h 149"/>
                <a:gd name="T30" fmla="*/ 43 w 697"/>
                <a:gd name="T31" fmla="*/ 9 h 149"/>
                <a:gd name="T32" fmla="*/ 42 w 697"/>
                <a:gd name="T33" fmla="*/ 9 h 149"/>
                <a:gd name="T34" fmla="*/ 41 w 697"/>
                <a:gd name="T35" fmla="*/ 9 h 149"/>
                <a:gd name="T36" fmla="*/ 40 w 697"/>
                <a:gd name="T37" fmla="*/ 9 h 149"/>
                <a:gd name="T38" fmla="*/ 38 w 697"/>
                <a:gd name="T39" fmla="*/ 9 h 149"/>
                <a:gd name="T40" fmla="*/ 38 w 697"/>
                <a:gd name="T41" fmla="*/ 10 h 149"/>
                <a:gd name="T42" fmla="*/ 37 w 697"/>
                <a:gd name="T43" fmla="*/ 10 h 149"/>
                <a:gd name="T44" fmla="*/ 36 w 697"/>
                <a:gd name="T45" fmla="*/ 10 h 149"/>
                <a:gd name="T46" fmla="*/ 36 w 697"/>
                <a:gd name="T47" fmla="*/ 10 h 149"/>
                <a:gd name="T48" fmla="*/ 35 w 697"/>
                <a:gd name="T49" fmla="*/ 10 h 149"/>
                <a:gd name="T50" fmla="*/ 34 w 697"/>
                <a:gd name="T51" fmla="*/ 9 h 149"/>
                <a:gd name="T52" fmla="*/ 33 w 697"/>
                <a:gd name="T53" fmla="*/ 9 h 149"/>
                <a:gd name="T54" fmla="*/ 31 w 697"/>
                <a:gd name="T55" fmla="*/ 9 h 149"/>
                <a:gd name="T56" fmla="*/ 29 w 697"/>
                <a:gd name="T57" fmla="*/ 9 h 149"/>
                <a:gd name="T58" fmla="*/ 27 w 697"/>
                <a:gd name="T59" fmla="*/ 8 h 149"/>
                <a:gd name="T60" fmla="*/ 25 w 697"/>
                <a:gd name="T61" fmla="*/ 8 h 149"/>
                <a:gd name="T62" fmla="*/ 23 w 697"/>
                <a:gd name="T63" fmla="*/ 8 h 149"/>
                <a:gd name="T64" fmla="*/ 20 w 697"/>
                <a:gd name="T65" fmla="*/ 7 h 149"/>
                <a:gd name="T66" fmla="*/ 18 w 697"/>
                <a:gd name="T67" fmla="*/ 7 h 149"/>
                <a:gd name="T68" fmla="*/ 16 w 697"/>
                <a:gd name="T69" fmla="*/ 6 h 149"/>
                <a:gd name="T70" fmla="*/ 13 w 697"/>
                <a:gd name="T71" fmla="*/ 6 h 149"/>
                <a:gd name="T72" fmla="*/ 11 w 697"/>
                <a:gd name="T73" fmla="*/ 6 h 149"/>
                <a:gd name="T74" fmla="*/ 9 w 697"/>
                <a:gd name="T75" fmla="*/ 5 h 149"/>
                <a:gd name="T76" fmla="*/ 7 w 697"/>
                <a:gd name="T77" fmla="*/ 5 h 149"/>
                <a:gd name="T78" fmla="*/ 5 w 697"/>
                <a:gd name="T79" fmla="*/ 5 h 149"/>
                <a:gd name="T80" fmla="*/ 4 w 697"/>
                <a:gd name="T81" fmla="*/ 4 h 149"/>
                <a:gd name="T82" fmla="*/ 3 w 697"/>
                <a:gd name="T83" fmla="*/ 4 h 149"/>
                <a:gd name="T84" fmla="*/ 2 w 697"/>
                <a:gd name="T85" fmla="*/ 4 h 149"/>
                <a:gd name="T86" fmla="*/ 1 w 697"/>
                <a:gd name="T87" fmla="*/ 4 h 149"/>
                <a:gd name="T88" fmla="*/ 1 w 697"/>
                <a:gd name="T89" fmla="*/ 3 h 149"/>
                <a:gd name="T90" fmla="*/ 0 w 697"/>
                <a:gd name="T91" fmla="*/ 3 h 14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97"/>
                <a:gd name="T139" fmla="*/ 0 h 149"/>
                <a:gd name="T140" fmla="*/ 697 w 697"/>
                <a:gd name="T141" fmla="*/ 149 h 14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97" h="149">
                  <a:moveTo>
                    <a:pt x="0" y="39"/>
                  </a:moveTo>
                  <a:lnTo>
                    <a:pt x="1" y="38"/>
                  </a:lnTo>
                  <a:lnTo>
                    <a:pt x="4" y="36"/>
                  </a:lnTo>
                  <a:lnTo>
                    <a:pt x="7" y="31"/>
                  </a:lnTo>
                  <a:lnTo>
                    <a:pt x="12" y="30"/>
                  </a:lnTo>
                  <a:lnTo>
                    <a:pt x="17" y="25"/>
                  </a:lnTo>
                  <a:lnTo>
                    <a:pt x="23" y="22"/>
                  </a:lnTo>
                  <a:lnTo>
                    <a:pt x="29" y="17"/>
                  </a:lnTo>
                  <a:lnTo>
                    <a:pt x="36" y="14"/>
                  </a:lnTo>
                  <a:lnTo>
                    <a:pt x="42" y="9"/>
                  </a:lnTo>
                  <a:lnTo>
                    <a:pt x="47" y="8"/>
                  </a:lnTo>
                  <a:lnTo>
                    <a:pt x="51" y="3"/>
                  </a:lnTo>
                  <a:lnTo>
                    <a:pt x="58" y="1"/>
                  </a:lnTo>
                  <a:lnTo>
                    <a:pt x="61" y="0"/>
                  </a:lnTo>
                  <a:lnTo>
                    <a:pt x="64" y="0"/>
                  </a:lnTo>
                  <a:lnTo>
                    <a:pt x="66" y="0"/>
                  </a:lnTo>
                  <a:lnTo>
                    <a:pt x="69" y="1"/>
                  </a:lnTo>
                  <a:lnTo>
                    <a:pt x="67" y="5"/>
                  </a:lnTo>
                  <a:lnTo>
                    <a:pt x="66" y="11"/>
                  </a:lnTo>
                  <a:lnTo>
                    <a:pt x="62" y="16"/>
                  </a:lnTo>
                  <a:lnTo>
                    <a:pt x="58" y="23"/>
                  </a:lnTo>
                  <a:lnTo>
                    <a:pt x="55" y="30"/>
                  </a:lnTo>
                  <a:lnTo>
                    <a:pt x="50" y="36"/>
                  </a:lnTo>
                  <a:lnTo>
                    <a:pt x="48" y="39"/>
                  </a:lnTo>
                  <a:lnTo>
                    <a:pt x="47" y="42"/>
                  </a:lnTo>
                  <a:lnTo>
                    <a:pt x="568" y="129"/>
                  </a:lnTo>
                  <a:lnTo>
                    <a:pt x="620" y="127"/>
                  </a:lnTo>
                  <a:lnTo>
                    <a:pt x="626" y="97"/>
                  </a:lnTo>
                  <a:lnTo>
                    <a:pt x="630" y="97"/>
                  </a:lnTo>
                  <a:lnTo>
                    <a:pt x="633" y="99"/>
                  </a:lnTo>
                  <a:lnTo>
                    <a:pt x="639" y="100"/>
                  </a:lnTo>
                  <a:lnTo>
                    <a:pt x="645" y="103"/>
                  </a:lnTo>
                  <a:lnTo>
                    <a:pt x="652" y="107"/>
                  </a:lnTo>
                  <a:lnTo>
                    <a:pt x="659" y="108"/>
                  </a:lnTo>
                  <a:lnTo>
                    <a:pt x="667" y="113"/>
                  </a:lnTo>
                  <a:lnTo>
                    <a:pt x="674" y="114"/>
                  </a:lnTo>
                  <a:lnTo>
                    <a:pt x="680" y="118"/>
                  </a:lnTo>
                  <a:lnTo>
                    <a:pt x="685" y="121"/>
                  </a:lnTo>
                  <a:lnTo>
                    <a:pt x="691" y="124"/>
                  </a:lnTo>
                  <a:lnTo>
                    <a:pt x="694" y="127"/>
                  </a:lnTo>
                  <a:lnTo>
                    <a:pt x="697" y="130"/>
                  </a:lnTo>
                  <a:lnTo>
                    <a:pt x="697" y="132"/>
                  </a:lnTo>
                  <a:lnTo>
                    <a:pt x="696" y="133"/>
                  </a:lnTo>
                  <a:lnTo>
                    <a:pt x="691" y="135"/>
                  </a:lnTo>
                  <a:lnTo>
                    <a:pt x="686" y="136"/>
                  </a:lnTo>
                  <a:lnTo>
                    <a:pt x="681" y="136"/>
                  </a:lnTo>
                  <a:lnTo>
                    <a:pt x="678" y="138"/>
                  </a:lnTo>
                  <a:lnTo>
                    <a:pt x="674" y="138"/>
                  </a:lnTo>
                  <a:lnTo>
                    <a:pt x="669" y="140"/>
                  </a:lnTo>
                  <a:lnTo>
                    <a:pt x="664" y="140"/>
                  </a:lnTo>
                  <a:lnTo>
                    <a:pt x="659" y="140"/>
                  </a:lnTo>
                  <a:lnTo>
                    <a:pt x="653" y="141"/>
                  </a:lnTo>
                  <a:lnTo>
                    <a:pt x="648" y="141"/>
                  </a:lnTo>
                  <a:lnTo>
                    <a:pt x="642" y="143"/>
                  </a:lnTo>
                  <a:lnTo>
                    <a:pt x="636" y="143"/>
                  </a:lnTo>
                  <a:lnTo>
                    <a:pt x="631" y="144"/>
                  </a:lnTo>
                  <a:lnTo>
                    <a:pt x="626" y="144"/>
                  </a:lnTo>
                  <a:lnTo>
                    <a:pt x="620" y="144"/>
                  </a:lnTo>
                  <a:lnTo>
                    <a:pt x="614" y="144"/>
                  </a:lnTo>
                  <a:lnTo>
                    <a:pt x="608" y="144"/>
                  </a:lnTo>
                  <a:lnTo>
                    <a:pt x="603" y="146"/>
                  </a:lnTo>
                  <a:lnTo>
                    <a:pt x="598" y="146"/>
                  </a:lnTo>
                  <a:lnTo>
                    <a:pt x="593" y="146"/>
                  </a:lnTo>
                  <a:lnTo>
                    <a:pt x="589" y="147"/>
                  </a:lnTo>
                  <a:lnTo>
                    <a:pt x="586" y="147"/>
                  </a:lnTo>
                  <a:lnTo>
                    <a:pt x="581" y="147"/>
                  </a:lnTo>
                  <a:lnTo>
                    <a:pt x="578" y="147"/>
                  </a:lnTo>
                  <a:lnTo>
                    <a:pt x="573" y="147"/>
                  </a:lnTo>
                  <a:lnTo>
                    <a:pt x="571" y="149"/>
                  </a:lnTo>
                  <a:lnTo>
                    <a:pt x="568" y="149"/>
                  </a:lnTo>
                  <a:lnTo>
                    <a:pt x="567" y="149"/>
                  </a:lnTo>
                  <a:lnTo>
                    <a:pt x="565" y="149"/>
                  </a:lnTo>
                  <a:lnTo>
                    <a:pt x="560" y="147"/>
                  </a:lnTo>
                  <a:lnTo>
                    <a:pt x="556" y="147"/>
                  </a:lnTo>
                  <a:lnTo>
                    <a:pt x="553" y="146"/>
                  </a:lnTo>
                  <a:lnTo>
                    <a:pt x="548" y="146"/>
                  </a:lnTo>
                  <a:lnTo>
                    <a:pt x="543" y="144"/>
                  </a:lnTo>
                  <a:lnTo>
                    <a:pt x="537" y="144"/>
                  </a:lnTo>
                  <a:lnTo>
                    <a:pt x="531" y="143"/>
                  </a:lnTo>
                  <a:lnTo>
                    <a:pt x="524" y="141"/>
                  </a:lnTo>
                  <a:lnTo>
                    <a:pt x="516" y="141"/>
                  </a:lnTo>
                  <a:lnTo>
                    <a:pt x="509" y="138"/>
                  </a:lnTo>
                  <a:lnTo>
                    <a:pt x="499" y="138"/>
                  </a:lnTo>
                  <a:lnTo>
                    <a:pt x="491" y="136"/>
                  </a:lnTo>
                  <a:lnTo>
                    <a:pt x="482" y="135"/>
                  </a:lnTo>
                  <a:lnTo>
                    <a:pt x="472" y="133"/>
                  </a:lnTo>
                  <a:lnTo>
                    <a:pt x="461" y="132"/>
                  </a:lnTo>
                  <a:lnTo>
                    <a:pt x="450" y="130"/>
                  </a:lnTo>
                  <a:lnTo>
                    <a:pt x="441" y="129"/>
                  </a:lnTo>
                  <a:lnTo>
                    <a:pt x="430" y="125"/>
                  </a:lnTo>
                  <a:lnTo>
                    <a:pt x="417" y="124"/>
                  </a:lnTo>
                  <a:lnTo>
                    <a:pt x="406" y="122"/>
                  </a:lnTo>
                  <a:lnTo>
                    <a:pt x="395" y="121"/>
                  </a:lnTo>
                  <a:lnTo>
                    <a:pt x="383" y="119"/>
                  </a:lnTo>
                  <a:lnTo>
                    <a:pt x="370" y="116"/>
                  </a:lnTo>
                  <a:lnTo>
                    <a:pt x="358" y="114"/>
                  </a:lnTo>
                  <a:lnTo>
                    <a:pt x="347" y="113"/>
                  </a:lnTo>
                  <a:lnTo>
                    <a:pt x="333" y="110"/>
                  </a:lnTo>
                  <a:lnTo>
                    <a:pt x="320" y="108"/>
                  </a:lnTo>
                  <a:lnTo>
                    <a:pt x="307" y="107"/>
                  </a:lnTo>
                  <a:lnTo>
                    <a:pt x="295" y="105"/>
                  </a:lnTo>
                  <a:lnTo>
                    <a:pt x="282" y="102"/>
                  </a:lnTo>
                  <a:lnTo>
                    <a:pt x="270" y="100"/>
                  </a:lnTo>
                  <a:lnTo>
                    <a:pt x="257" y="99"/>
                  </a:lnTo>
                  <a:lnTo>
                    <a:pt x="245" y="96"/>
                  </a:lnTo>
                  <a:lnTo>
                    <a:pt x="232" y="94"/>
                  </a:lnTo>
                  <a:lnTo>
                    <a:pt x="219" y="92"/>
                  </a:lnTo>
                  <a:lnTo>
                    <a:pt x="207" y="89"/>
                  </a:lnTo>
                  <a:lnTo>
                    <a:pt x="194" y="88"/>
                  </a:lnTo>
                  <a:lnTo>
                    <a:pt x="182" y="85"/>
                  </a:lnTo>
                  <a:lnTo>
                    <a:pt x="171" y="83"/>
                  </a:lnTo>
                  <a:lnTo>
                    <a:pt x="160" y="81"/>
                  </a:lnTo>
                  <a:lnTo>
                    <a:pt x="149" y="78"/>
                  </a:lnTo>
                  <a:lnTo>
                    <a:pt x="138" y="77"/>
                  </a:lnTo>
                  <a:lnTo>
                    <a:pt x="127" y="75"/>
                  </a:lnTo>
                  <a:lnTo>
                    <a:pt x="116" y="74"/>
                  </a:lnTo>
                  <a:lnTo>
                    <a:pt x="106" y="72"/>
                  </a:lnTo>
                  <a:lnTo>
                    <a:pt x="95" y="71"/>
                  </a:lnTo>
                  <a:lnTo>
                    <a:pt x="87" y="69"/>
                  </a:lnTo>
                  <a:lnTo>
                    <a:pt x="78" y="67"/>
                  </a:lnTo>
                  <a:lnTo>
                    <a:pt x="70" y="66"/>
                  </a:lnTo>
                  <a:lnTo>
                    <a:pt x="62" y="63"/>
                  </a:lnTo>
                  <a:lnTo>
                    <a:pt x="56" y="63"/>
                  </a:lnTo>
                  <a:lnTo>
                    <a:pt x="48" y="61"/>
                  </a:lnTo>
                  <a:lnTo>
                    <a:pt x="42" y="61"/>
                  </a:lnTo>
                  <a:lnTo>
                    <a:pt x="36" y="58"/>
                  </a:lnTo>
                  <a:lnTo>
                    <a:pt x="33" y="58"/>
                  </a:lnTo>
                  <a:lnTo>
                    <a:pt x="26" y="56"/>
                  </a:lnTo>
                  <a:lnTo>
                    <a:pt x="25" y="56"/>
                  </a:lnTo>
                  <a:lnTo>
                    <a:pt x="18" y="53"/>
                  </a:lnTo>
                  <a:lnTo>
                    <a:pt x="17" y="53"/>
                  </a:lnTo>
                  <a:lnTo>
                    <a:pt x="12" y="50"/>
                  </a:lnTo>
                  <a:lnTo>
                    <a:pt x="7" y="47"/>
                  </a:lnTo>
                  <a:lnTo>
                    <a:pt x="6" y="45"/>
                  </a:lnTo>
                  <a:lnTo>
                    <a:pt x="3" y="44"/>
                  </a:lnTo>
                  <a:lnTo>
                    <a:pt x="0" y="4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053"/>
            <p:cNvSpPr>
              <a:spLocks/>
            </p:cNvSpPr>
            <p:nvPr/>
          </p:nvSpPr>
          <p:spPr bwMode="auto">
            <a:xfrm>
              <a:off x="1143" y="1126"/>
              <a:ext cx="354" cy="226"/>
            </a:xfrm>
            <a:custGeom>
              <a:avLst/>
              <a:gdLst>
                <a:gd name="T0" fmla="*/ 0 w 709"/>
                <a:gd name="T1" fmla="*/ 10 h 450"/>
                <a:gd name="T2" fmla="*/ 3 w 709"/>
                <a:gd name="T3" fmla="*/ 10 h 450"/>
                <a:gd name="T4" fmla="*/ 6 w 709"/>
                <a:gd name="T5" fmla="*/ 11 h 450"/>
                <a:gd name="T6" fmla="*/ 10 w 709"/>
                <a:gd name="T7" fmla="*/ 11 h 450"/>
                <a:gd name="T8" fmla="*/ 13 w 709"/>
                <a:gd name="T9" fmla="*/ 11 h 450"/>
                <a:gd name="T10" fmla="*/ 16 w 709"/>
                <a:gd name="T11" fmla="*/ 12 h 450"/>
                <a:gd name="T12" fmla="*/ 18 w 709"/>
                <a:gd name="T13" fmla="*/ 12 h 450"/>
                <a:gd name="T14" fmla="*/ 19 w 709"/>
                <a:gd name="T15" fmla="*/ 9 h 450"/>
                <a:gd name="T16" fmla="*/ 21 w 709"/>
                <a:gd name="T17" fmla="*/ 6 h 450"/>
                <a:gd name="T18" fmla="*/ 23 w 709"/>
                <a:gd name="T19" fmla="*/ 3 h 450"/>
                <a:gd name="T20" fmla="*/ 25 w 709"/>
                <a:gd name="T21" fmla="*/ 2 h 450"/>
                <a:gd name="T22" fmla="*/ 27 w 709"/>
                <a:gd name="T23" fmla="*/ 4 h 450"/>
                <a:gd name="T24" fmla="*/ 28 w 709"/>
                <a:gd name="T25" fmla="*/ 6 h 450"/>
                <a:gd name="T26" fmla="*/ 28 w 709"/>
                <a:gd name="T27" fmla="*/ 8 h 450"/>
                <a:gd name="T28" fmla="*/ 31 w 709"/>
                <a:gd name="T29" fmla="*/ 9 h 450"/>
                <a:gd name="T30" fmla="*/ 33 w 709"/>
                <a:gd name="T31" fmla="*/ 9 h 450"/>
                <a:gd name="T32" fmla="*/ 37 w 709"/>
                <a:gd name="T33" fmla="*/ 10 h 450"/>
                <a:gd name="T34" fmla="*/ 37 w 709"/>
                <a:gd name="T35" fmla="*/ 8 h 450"/>
                <a:gd name="T36" fmla="*/ 38 w 709"/>
                <a:gd name="T37" fmla="*/ 6 h 450"/>
                <a:gd name="T38" fmla="*/ 39 w 709"/>
                <a:gd name="T39" fmla="*/ 3 h 450"/>
                <a:gd name="T40" fmla="*/ 41 w 709"/>
                <a:gd name="T41" fmla="*/ 1 h 450"/>
                <a:gd name="T42" fmla="*/ 44 w 709"/>
                <a:gd name="T43" fmla="*/ 2 h 450"/>
                <a:gd name="T44" fmla="*/ 44 w 709"/>
                <a:gd name="T45" fmla="*/ 5 h 450"/>
                <a:gd name="T46" fmla="*/ 43 w 709"/>
                <a:gd name="T47" fmla="*/ 8 h 450"/>
                <a:gd name="T48" fmla="*/ 43 w 709"/>
                <a:gd name="T49" fmla="*/ 11 h 450"/>
                <a:gd name="T50" fmla="*/ 42 w 709"/>
                <a:gd name="T51" fmla="*/ 14 h 450"/>
                <a:gd name="T52" fmla="*/ 42 w 709"/>
                <a:gd name="T53" fmla="*/ 17 h 450"/>
                <a:gd name="T54" fmla="*/ 41 w 709"/>
                <a:gd name="T55" fmla="*/ 20 h 450"/>
                <a:gd name="T56" fmla="*/ 41 w 709"/>
                <a:gd name="T57" fmla="*/ 23 h 450"/>
                <a:gd name="T58" fmla="*/ 39 w 709"/>
                <a:gd name="T59" fmla="*/ 27 h 450"/>
                <a:gd name="T60" fmla="*/ 38 w 709"/>
                <a:gd name="T61" fmla="*/ 29 h 450"/>
                <a:gd name="T62" fmla="*/ 37 w 709"/>
                <a:gd name="T63" fmla="*/ 27 h 450"/>
                <a:gd name="T64" fmla="*/ 39 w 709"/>
                <a:gd name="T65" fmla="*/ 24 h 450"/>
                <a:gd name="T66" fmla="*/ 40 w 709"/>
                <a:gd name="T67" fmla="*/ 22 h 450"/>
                <a:gd name="T68" fmla="*/ 41 w 709"/>
                <a:gd name="T69" fmla="*/ 19 h 450"/>
                <a:gd name="T70" fmla="*/ 41 w 709"/>
                <a:gd name="T71" fmla="*/ 15 h 450"/>
                <a:gd name="T72" fmla="*/ 42 w 709"/>
                <a:gd name="T73" fmla="*/ 12 h 450"/>
                <a:gd name="T74" fmla="*/ 42 w 709"/>
                <a:gd name="T75" fmla="*/ 8 h 450"/>
                <a:gd name="T76" fmla="*/ 43 w 709"/>
                <a:gd name="T77" fmla="*/ 5 h 450"/>
                <a:gd name="T78" fmla="*/ 43 w 709"/>
                <a:gd name="T79" fmla="*/ 3 h 450"/>
                <a:gd name="T80" fmla="*/ 40 w 709"/>
                <a:gd name="T81" fmla="*/ 3 h 450"/>
                <a:gd name="T82" fmla="*/ 39 w 709"/>
                <a:gd name="T83" fmla="*/ 5 h 450"/>
                <a:gd name="T84" fmla="*/ 39 w 709"/>
                <a:gd name="T85" fmla="*/ 8 h 450"/>
                <a:gd name="T86" fmla="*/ 38 w 709"/>
                <a:gd name="T87" fmla="*/ 11 h 450"/>
                <a:gd name="T88" fmla="*/ 37 w 709"/>
                <a:gd name="T89" fmla="*/ 14 h 450"/>
                <a:gd name="T90" fmla="*/ 37 w 709"/>
                <a:gd name="T91" fmla="*/ 13 h 450"/>
                <a:gd name="T92" fmla="*/ 37 w 709"/>
                <a:gd name="T93" fmla="*/ 11 h 450"/>
                <a:gd name="T94" fmla="*/ 33 w 709"/>
                <a:gd name="T95" fmla="*/ 11 h 450"/>
                <a:gd name="T96" fmla="*/ 31 w 709"/>
                <a:gd name="T97" fmla="*/ 11 h 450"/>
                <a:gd name="T98" fmla="*/ 27 w 709"/>
                <a:gd name="T99" fmla="*/ 11 h 450"/>
                <a:gd name="T100" fmla="*/ 25 w 709"/>
                <a:gd name="T101" fmla="*/ 14 h 450"/>
                <a:gd name="T102" fmla="*/ 23 w 709"/>
                <a:gd name="T103" fmla="*/ 14 h 450"/>
                <a:gd name="T104" fmla="*/ 26 w 709"/>
                <a:gd name="T105" fmla="*/ 11 h 450"/>
                <a:gd name="T106" fmla="*/ 27 w 709"/>
                <a:gd name="T107" fmla="*/ 8 h 450"/>
                <a:gd name="T108" fmla="*/ 26 w 709"/>
                <a:gd name="T109" fmla="*/ 5 h 450"/>
                <a:gd name="T110" fmla="*/ 24 w 709"/>
                <a:gd name="T111" fmla="*/ 4 h 450"/>
                <a:gd name="T112" fmla="*/ 22 w 709"/>
                <a:gd name="T113" fmla="*/ 6 h 450"/>
                <a:gd name="T114" fmla="*/ 20 w 709"/>
                <a:gd name="T115" fmla="*/ 8 h 450"/>
                <a:gd name="T116" fmla="*/ 19 w 709"/>
                <a:gd name="T117" fmla="*/ 11 h 450"/>
                <a:gd name="T118" fmla="*/ 20 w 709"/>
                <a:gd name="T119" fmla="*/ 14 h 450"/>
                <a:gd name="T120" fmla="*/ 22 w 709"/>
                <a:gd name="T121" fmla="*/ 15 h 450"/>
                <a:gd name="T122" fmla="*/ 19 w 709"/>
                <a:gd name="T123" fmla="*/ 15 h 450"/>
                <a:gd name="T124" fmla="*/ 4 w 709"/>
                <a:gd name="T125" fmla="*/ 12 h 4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09"/>
                <a:gd name="T190" fmla="*/ 0 h 450"/>
                <a:gd name="T191" fmla="*/ 709 w 709"/>
                <a:gd name="T192" fmla="*/ 450 h 4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09" h="450">
                  <a:moveTo>
                    <a:pt x="42" y="213"/>
                  </a:moveTo>
                  <a:lnTo>
                    <a:pt x="60" y="174"/>
                  </a:lnTo>
                  <a:lnTo>
                    <a:pt x="0" y="165"/>
                  </a:lnTo>
                  <a:lnTo>
                    <a:pt x="0" y="161"/>
                  </a:lnTo>
                  <a:lnTo>
                    <a:pt x="2" y="158"/>
                  </a:lnTo>
                  <a:lnTo>
                    <a:pt x="5" y="154"/>
                  </a:lnTo>
                  <a:lnTo>
                    <a:pt x="11" y="150"/>
                  </a:lnTo>
                  <a:lnTo>
                    <a:pt x="14" y="150"/>
                  </a:lnTo>
                  <a:lnTo>
                    <a:pt x="19" y="150"/>
                  </a:lnTo>
                  <a:lnTo>
                    <a:pt x="25" y="152"/>
                  </a:lnTo>
                  <a:lnTo>
                    <a:pt x="27" y="152"/>
                  </a:lnTo>
                  <a:lnTo>
                    <a:pt x="30" y="152"/>
                  </a:lnTo>
                  <a:lnTo>
                    <a:pt x="35" y="154"/>
                  </a:lnTo>
                  <a:lnTo>
                    <a:pt x="39" y="154"/>
                  </a:lnTo>
                  <a:lnTo>
                    <a:pt x="42" y="154"/>
                  </a:lnTo>
                  <a:lnTo>
                    <a:pt x="47" y="154"/>
                  </a:lnTo>
                  <a:lnTo>
                    <a:pt x="52" y="155"/>
                  </a:lnTo>
                  <a:lnTo>
                    <a:pt x="58" y="155"/>
                  </a:lnTo>
                  <a:lnTo>
                    <a:pt x="63" y="155"/>
                  </a:lnTo>
                  <a:lnTo>
                    <a:pt x="68" y="157"/>
                  </a:lnTo>
                  <a:lnTo>
                    <a:pt x="72" y="157"/>
                  </a:lnTo>
                  <a:lnTo>
                    <a:pt x="79" y="158"/>
                  </a:lnTo>
                  <a:lnTo>
                    <a:pt x="85" y="158"/>
                  </a:lnTo>
                  <a:lnTo>
                    <a:pt x="91" y="160"/>
                  </a:lnTo>
                  <a:lnTo>
                    <a:pt x="97" y="160"/>
                  </a:lnTo>
                  <a:lnTo>
                    <a:pt x="104" y="161"/>
                  </a:lnTo>
                  <a:lnTo>
                    <a:pt x="110" y="161"/>
                  </a:lnTo>
                  <a:lnTo>
                    <a:pt x="116" y="163"/>
                  </a:lnTo>
                  <a:lnTo>
                    <a:pt x="123" y="163"/>
                  </a:lnTo>
                  <a:lnTo>
                    <a:pt x="130" y="165"/>
                  </a:lnTo>
                  <a:lnTo>
                    <a:pt x="137" y="165"/>
                  </a:lnTo>
                  <a:lnTo>
                    <a:pt x="143" y="166"/>
                  </a:lnTo>
                  <a:lnTo>
                    <a:pt x="149" y="168"/>
                  </a:lnTo>
                  <a:lnTo>
                    <a:pt x="157" y="169"/>
                  </a:lnTo>
                  <a:lnTo>
                    <a:pt x="163" y="169"/>
                  </a:lnTo>
                  <a:lnTo>
                    <a:pt x="170" y="169"/>
                  </a:lnTo>
                  <a:lnTo>
                    <a:pt x="176" y="169"/>
                  </a:lnTo>
                  <a:lnTo>
                    <a:pt x="182" y="171"/>
                  </a:lnTo>
                  <a:lnTo>
                    <a:pt x="189" y="171"/>
                  </a:lnTo>
                  <a:lnTo>
                    <a:pt x="195" y="172"/>
                  </a:lnTo>
                  <a:lnTo>
                    <a:pt x="201" y="172"/>
                  </a:lnTo>
                  <a:lnTo>
                    <a:pt x="209" y="174"/>
                  </a:lnTo>
                  <a:lnTo>
                    <a:pt x="214" y="174"/>
                  </a:lnTo>
                  <a:lnTo>
                    <a:pt x="220" y="176"/>
                  </a:lnTo>
                  <a:lnTo>
                    <a:pt x="226" y="176"/>
                  </a:lnTo>
                  <a:lnTo>
                    <a:pt x="233" y="177"/>
                  </a:lnTo>
                  <a:lnTo>
                    <a:pt x="237" y="177"/>
                  </a:lnTo>
                  <a:lnTo>
                    <a:pt x="242" y="179"/>
                  </a:lnTo>
                  <a:lnTo>
                    <a:pt x="248" y="179"/>
                  </a:lnTo>
                  <a:lnTo>
                    <a:pt x="255" y="180"/>
                  </a:lnTo>
                  <a:lnTo>
                    <a:pt x="258" y="180"/>
                  </a:lnTo>
                  <a:lnTo>
                    <a:pt x="262" y="182"/>
                  </a:lnTo>
                  <a:lnTo>
                    <a:pt x="267" y="182"/>
                  </a:lnTo>
                  <a:lnTo>
                    <a:pt x="272" y="182"/>
                  </a:lnTo>
                  <a:lnTo>
                    <a:pt x="280" y="183"/>
                  </a:lnTo>
                  <a:lnTo>
                    <a:pt x="286" y="183"/>
                  </a:lnTo>
                  <a:lnTo>
                    <a:pt x="291" y="185"/>
                  </a:lnTo>
                  <a:lnTo>
                    <a:pt x="295" y="185"/>
                  </a:lnTo>
                  <a:lnTo>
                    <a:pt x="297" y="185"/>
                  </a:lnTo>
                  <a:lnTo>
                    <a:pt x="299" y="187"/>
                  </a:lnTo>
                  <a:lnTo>
                    <a:pt x="299" y="185"/>
                  </a:lnTo>
                  <a:lnTo>
                    <a:pt x="300" y="182"/>
                  </a:lnTo>
                  <a:lnTo>
                    <a:pt x="302" y="176"/>
                  </a:lnTo>
                  <a:lnTo>
                    <a:pt x="303" y="169"/>
                  </a:lnTo>
                  <a:lnTo>
                    <a:pt x="305" y="163"/>
                  </a:lnTo>
                  <a:lnTo>
                    <a:pt x="306" y="160"/>
                  </a:lnTo>
                  <a:lnTo>
                    <a:pt x="308" y="154"/>
                  </a:lnTo>
                  <a:lnTo>
                    <a:pt x="310" y="150"/>
                  </a:lnTo>
                  <a:lnTo>
                    <a:pt x="311" y="144"/>
                  </a:lnTo>
                  <a:lnTo>
                    <a:pt x="314" y="139"/>
                  </a:lnTo>
                  <a:lnTo>
                    <a:pt x="316" y="133"/>
                  </a:lnTo>
                  <a:lnTo>
                    <a:pt x="317" y="129"/>
                  </a:lnTo>
                  <a:lnTo>
                    <a:pt x="321" y="122"/>
                  </a:lnTo>
                  <a:lnTo>
                    <a:pt x="322" y="116"/>
                  </a:lnTo>
                  <a:lnTo>
                    <a:pt x="325" y="111"/>
                  </a:lnTo>
                  <a:lnTo>
                    <a:pt x="327" y="107"/>
                  </a:lnTo>
                  <a:lnTo>
                    <a:pt x="330" y="100"/>
                  </a:lnTo>
                  <a:lnTo>
                    <a:pt x="332" y="94"/>
                  </a:lnTo>
                  <a:lnTo>
                    <a:pt x="335" y="89"/>
                  </a:lnTo>
                  <a:lnTo>
                    <a:pt x="338" y="85"/>
                  </a:lnTo>
                  <a:lnTo>
                    <a:pt x="339" y="78"/>
                  </a:lnTo>
                  <a:lnTo>
                    <a:pt x="343" y="75"/>
                  </a:lnTo>
                  <a:lnTo>
                    <a:pt x="344" y="70"/>
                  </a:lnTo>
                  <a:lnTo>
                    <a:pt x="347" y="67"/>
                  </a:lnTo>
                  <a:lnTo>
                    <a:pt x="352" y="59"/>
                  </a:lnTo>
                  <a:lnTo>
                    <a:pt x="358" y="55"/>
                  </a:lnTo>
                  <a:lnTo>
                    <a:pt x="363" y="52"/>
                  </a:lnTo>
                  <a:lnTo>
                    <a:pt x="368" y="47"/>
                  </a:lnTo>
                  <a:lnTo>
                    <a:pt x="371" y="44"/>
                  </a:lnTo>
                  <a:lnTo>
                    <a:pt x="376" y="41"/>
                  </a:lnTo>
                  <a:lnTo>
                    <a:pt x="380" y="39"/>
                  </a:lnTo>
                  <a:lnTo>
                    <a:pt x="385" y="36"/>
                  </a:lnTo>
                  <a:lnTo>
                    <a:pt x="390" y="34"/>
                  </a:lnTo>
                  <a:lnTo>
                    <a:pt x="394" y="33"/>
                  </a:lnTo>
                  <a:lnTo>
                    <a:pt x="399" y="33"/>
                  </a:lnTo>
                  <a:lnTo>
                    <a:pt x="402" y="31"/>
                  </a:lnTo>
                  <a:lnTo>
                    <a:pt x="407" y="31"/>
                  </a:lnTo>
                  <a:lnTo>
                    <a:pt x="412" y="31"/>
                  </a:lnTo>
                  <a:lnTo>
                    <a:pt x="415" y="31"/>
                  </a:lnTo>
                  <a:lnTo>
                    <a:pt x="420" y="31"/>
                  </a:lnTo>
                  <a:lnTo>
                    <a:pt x="423" y="33"/>
                  </a:lnTo>
                  <a:lnTo>
                    <a:pt x="427" y="34"/>
                  </a:lnTo>
                  <a:lnTo>
                    <a:pt x="431" y="36"/>
                  </a:lnTo>
                  <a:lnTo>
                    <a:pt x="434" y="39"/>
                  </a:lnTo>
                  <a:lnTo>
                    <a:pt x="437" y="44"/>
                  </a:lnTo>
                  <a:lnTo>
                    <a:pt x="440" y="52"/>
                  </a:lnTo>
                  <a:lnTo>
                    <a:pt x="440" y="55"/>
                  </a:lnTo>
                  <a:lnTo>
                    <a:pt x="442" y="58"/>
                  </a:lnTo>
                  <a:lnTo>
                    <a:pt x="443" y="63"/>
                  </a:lnTo>
                  <a:lnTo>
                    <a:pt x="443" y="66"/>
                  </a:lnTo>
                  <a:lnTo>
                    <a:pt x="445" y="70"/>
                  </a:lnTo>
                  <a:lnTo>
                    <a:pt x="445" y="74"/>
                  </a:lnTo>
                  <a:lnTo>
                    <a:pt x="446" y="78"/>
                  </a:lnTo>
                  <a:lnTo>
                    <a:pt x="448" y="83"/>
                  </a:lnTo>
                  <a:lnTo>
                    <a:pt x="448" y="86"/>
                  </a:lnTo>
                  <a:lnTo>
                    <a:pt x="448" y="91"/>
                  </a:lnTo>
                  <a:lnTo>
                    <a:pt x="448" y="96"/>
                  </a:lnTo>
                  <a:lnTo>
                    <a:pt x="449" y="100"/>
                  </a:lnTo>
                  <a:lnTo>
                    <a:pt x="449" y="107"/>
                  </a:lnTo>
                  <a:lnTo>
                    <a:pt x="451" y="114"/>
                  </a:lnTo>
                  <a:lnTo>
                    <a:pt x="451" y="119"/>
                  </a:lnTo>
                  <a:lnTo>
                    <a:pt x="451" y="124"/>
                  </a:lnTo>
                  <a:lnTo>
                    <a:pt x="451" y="127"/>
                  </a:lnTo>
                  <a:lnTo>
                    <a:pt x="451" y="129"/>
                  </a:lnTo>
                  <a:lnTo>
                    <a:pt x="453" y="125"/>
                  </a:lnTo>
                  <a:lnTo>
                    <a:pt x="459" y="124"/>
                  </a:lnTo>
                  <a:lnTo>
                    <a:pt x="464" y="122"/>
                  </a:lnTo>
                  <a:lnTo>
                    <a:pt x="468" y="121"/>
                  </a:lnTo>
                  <a:lnTo>
                    <a:pt x="475" y="121"/>
                  </a:lnTo>
                  <a:lnTo>
                    <a:pt x="481" y="122"/>
                  </a:lnTo>
                  <a:lnTo>
                    <a:pt x="489" y="124"/>
                  </a:lnTo>
                  <a:lnTo>
                    <a:pt x="495" y="127"/>
                  </a:lnTo>
                  <a:lnTo>
                    <a:pt x="501" y="132"/>
                  </a:lnTo>
                  <a:lnTo>
                    <a:pt x="506" y="138"/>
                  </a:lnTo>
                  <a:lnTo>
                    <a:pt x="511" y="141"/>
                  </a:lnTo>
                  <a:lnTo>
                    <a:pt x="515" y="146"/>
                  </a:lnTo>
                  <a:lnTo>
                    <a:pt x="517" y="147"/>
                  </a:lnTo>
                  <a:lnTo>
                    <a:pt x="519" y="149"/>
                  </a:lnTo>
                  <a:lnTo>
                    <a:pt x="519" y="147"/>
                  </a:lnTo>
                  <a:lnTo>
                    <a:pt x="523" y="147"/>
                  </a:lnTo>
                  <a:lnTo>
                    <a:pt x="528" y="146"/>
                  </a:lnTo>
                  <a:lnTo>
                    <a:pt x="534" y="143"/>
                  </a:lnTo>
                  <a:lnTo>
                    <a:pt x="541" y="141"/>
                  </a:lnTo>
                  <a:lnTo>
                    <a:pt x="548" y="138"/>
                  </a:lnTo>
                  <a:lnTo>
                    <a:pt x="553" y="138"/>
                  </a:lnTo>
                  <a:lnTo>
                    <a:pt x="559" y="138"/>
                  </a:lnTo>
                  <a:lnTo>
                    <a:pt x="564" y="138"/>
                  </a:lnTo>
                  <a:lnTo>
                    <a:pt x="570" y="139"/>
                  </a:lnTo>
                  <a:lnTo>
                    <a:pt x="577" y="143"/>
                  </a:lnTo>
                  <a:lnTo>
                    <a:pt x="585" y="146"/>
                  </a:lnTo>
                  <a:lnTo>
                    <a:pt x="589" y="149"/>
                  </a:lnTo>
                  <a:lnTo>
                    <a:pt x="594" y="152"/>
                  </a:lnTo>
                  <a:lnTo>
                    <a:pt x="599" y="154"/>
                  </a:lnTo>
                  <a:lnTo>
                    <a:pt x="600" y="155"/>
                  </a:lnTo>
                  <a:lnTo>
                    <a:pt x="600" y="154"/>
                  </a:lnTo>
                  <a:lnTo>
                    <a:pt x="600" y="150"/>
                  </a:lnTo>
                  <a:lnTo>
                    <a:pt x="600" y="146"/>
                  </a:lnTo>
                  <a:lnTo>
                    <a:pt x="602" y="139"/>
                  </a:lnTo>
                  <a:lnTo>
                    <a:pt x="602" y="135"/>
                  </a:lnTo>
                  <a:lnTo>
                    <a:pt x="603" y="132"/>
                  </a:lnTo>
                  <a:lnTo>
                    <a:pt x="603" y="127"/>
                  </a:lnTo>
                  <a:lnTo>
                    <a:pt x="605" y="122"/>
                  </a:lnTo>
                  <a:lnTo>
                    <a:pt x="605" y="118"/>
                  </a:lnTo>
                  <a:lnTo>
                    <a:pt x="607" y="113"/>
                  </a:lnTo>
                  <a:lnTo>
                    <a:pt x="607" y="108"/>
                  </a:lnTo>
                  <a:lnTo>
                    <a:pt x="610" y="103"/>
                  </a:lnTo>
                  <a:lnTo>
                    <a:pt x="610" y="97"/>
                  </a:lnTo>
                  <a:lnTo>
                    <a:pt x="611" y="92"/>
                  </a:lnTo>
                  <a:lnTo>
                    <a:pt x="613" y="86"/>
                  </a:lnTo>
                  <a:lnTo>
                    <a:pt x="614" y="81"/>
                  </a:lnTo>
                  <a:lnTo>
                    <a:pt x="616" y="77"/>
                  </a:lnTo>
                  <a:lnTo>
                    <a:pt x="618" y="72"/>
                  </a:lnTo>
                  <a:lnTo>
                    <a:pt x="619" y="66"/>
                  </a:lnTo>
                  <a:lnTo>
                    <a:pt x="621" y="63"/>
                  </a:lnTo>
                  <a:lnTo>
                    <a:pt x="622" y="56"/>
                  </a:lnTo>
                  <a:lnTo>
                    <a:pt x="624" y="52"/>
                  </a:lnTo>
                  <a:lnTo>
                    <a:pt x="625" y="47"/>
                  </a:lnTo>
                  <a:lnTo>
                    <a:pt x="627" y="44"/>
                  </a:lnTo>
                  <a:lnTo>
                    <a:pt x="630" y="37"/>
                  </a:lnTo>
                  <a:lnTo>
                    <a:pt x="635" y="33"/>
                  </a:lnTo>
                  <a:lnTo>
                    <a:pt x="638" y="28"/>
                  </a:lnTo>
                  <a:lnTo>
                    <a:pt x="643" y="23"/>
                  </a:lnTo>
                  <a:lnTo>
                    <a:pt x="646" y="19"/>
                  </a:lnTo>
                  <a:lnTo>
                    <a:pt x="651" y="16"/>
                  </a:lnTo>
                  <a:lnTo>
                    <a:pt x="654" y="11"/>
                  </a:lnTo>
                  <a:lnTo>
                    <a:pt x="658" y="9"/>
                  </a:lnTo>
                  <a:lnTo>
                    <a:pt x="662" y="6"/>
                  </a:lnTo>
                  <a:lnTo>
                    <a:pt x="666" y="5"/>
                  </a:lnTo>
                  <a:lnTo>
                    <a:pt x="673" y="1"/>
                  </a:lnTo>
                  <a:lnTo>
                    <a:pt x="680" y="0"/>
                  </a:lnTo>
                  <a:lnTo>
                    <a:pt x="688" y="1"/>
                  </a:lnTo>
                  <a:lnTo>
                    <a:pt x="695" y="6"/>
                  </a:lnTo>
                  <a:lnTo>
                    <a:pt x="699" y="11"/>
                  </a:lnTo>
                  <a:lnTo>
                    <a:pt x="704" y="17"/>
                  </a:lnTo>
                  <a:lnTo>
                    <a:pt x="706" y="22"/>
                  </a:lnTo>
                  <a:lnTo>
                    <a:pt x="707" y="25"/>
                  </a:lnTo>
                  <a:lnTo>
                    <a:pt x="707" y="30"/>
                  </a:lnTo>
                  <a:lnTo>
                    <a:pt x="709" y="34"/>
                  </a:lnTo>
                  <a:lnTo>
                    <a:pt x="709" y="39"/>
                  </a:lnTo>
                  <a:lnTo>
                    <a:pt x="709" y="42"/>
                  </a:lnTo>
                  <a:lnTo>
                    <a:pt x="709" y="47"/>
                  </a:lnTo>
                  <a:lnTo>
                    <a:pt x="709" y="53"/>
                  </a:lnTo>
                  <a:lnTo>
                    <a:pt x="707" y="58"/>
                  </a:lnTo>
                  <a:lnTo>
                    <a:pt x="707" y="64"/>
                  </a:lnTo>
                  <a:lnTo>
                    <a:pt x="706" y="70"/>
                  </a:lnTo>
                  <a:lnTo>
                    <a:pt x="704" y="77"/>
                  </a:lnTo>
                  <a:lnTo>
                    <a:pt x="702" y="80"/>
                  </a:lnTo>
                  <a:lnTo>
                    <a:pt x="701" y="85"/>
                  </a:lnTo>
                  <a:lnTo>
                    <a:pt x="699" y="89"/>
                  </a:lnTo>
                  <a:lnTo>
                    <a:pt x="699" y="97"/>
                  </a:lnTo>
                  <a:lnTo>
                    <a:pt x="698" y="100"/>
                  </a:lnTo>
                  <a:lnTo>
                    <a:pt x="698" y="103"/>
                  </a:lnTo>
                  <a:lnTo>
                    <a:pt x="696" y="108"/>
                  </a:lnTo>
                  <a:lnTo>
                    <a:pt x="696" y="113"/>
                  </a:lnTo>
                  <a:lnTo>
                    <a:pt x="696" y="116"/>
                  </a:lnTo>
                  <a:lnTo>
                    <a:pt x="696" y="121"/>
                  </a:lnTo>
                  <a:lnTo>
                    <a:pt x="695" y="125"/>
                  </a:lnTo>
                  <a:lnTo>
                    <a:pt x="695" y="132"/>
                  </a:lnTo>
                  <a:lnTo>
                    <a:pt x="693" y="135"/>
                  </a:lnTo>
                  <a:lnTo>
                    <a:pt x="693" y="139"/>
                  </a:lnTo>
                  <a:lnTo>
                    <a:pt x="691" y="146"/>
                  </a:lnTo>
                  <a:lnTo>
                    <a:pt x="691" y="152"/>
                  </a:lnTo>
                  <a:lnTo>
                    <a:pt x="691" y="157"/>
                  </a:lnTo>
                  <a:lnTo>
                    <a:pt x="690" y="161"/>
                  </a:lnTo>
                  <a:lnTo>
                    <a:pt x="690" y="168"/>
                  </a:lnTo>
                  <a:lnTo>
                    <a:pt x="690" y="174"/>
                  </a:lnTo>
                  <a:lnTo>
                    <a:pt x="688" y="179"/>
                  </a:lnTo>
                  <a:lnTo>
                    <a:pt x="688" y="185"/>
                  </a:lnTo>
                  <a:lnTo>
                    <a:pt x="687" y="191"/>
                  </a:lnTo>
                  <a:lnTo>
                    <a:pt x="687" y="198"/>
                  </a:lnTo>
                  <a:lnTo>
                    <a:pt x="687" y="202"/>
                  </a:lnTo>
                  <a:lnTo>
                    <a:pt x="685" y="209"/>
                  </a:lnTo>
                  <a:lnTo>
                    <a:pt x="685" y="215"/>
                  </a:lnTo>
                  <a:lnTo>
                    <a:pt x="685" y="221"/>
                  </a:lnTo>
                  <a:lnTo>
                    <a:pt x="684" y="227"/>
                  </a:lnTo>
                  <a:lnTo>
                    <a:pt x="682" y="234"/>
                  </a:lnTo>
                  <a:lnTo>
                    <a:pt x="682" y="238"/>
                  </a:lnTo>
                  <a:lnTo>
                    <a:pt x="682" y="245"/>
                  </a:lnTo>
                  <a:lnTo>
                    <a:pt x="680" y="251"/>
                  </a:lnTo>
                  <a:lnTo>
                    <a:pt x="680" y="257"/>
                  </a:lnTo>
                  <a:lnTo>
                    <a:pt x="679" y="263"/>
                  </a:lnTo>
                  <a:lnTo>
                    <a:pt x="679" y="270"/>
                  </a:lnTo>
                  <a:lnTo>
                    <a:pt x="677" y="274"/>
                  </a:lnTo>
                  <a:lnTo>
                    <a:pt x="676" y="281"/>
                  </a:lnTo>
                  <a:lnTo>
                    <a:pt x="676" y="285"/>
                  </a:lnTo>
                  <a:lnTo>
                    <a:pt x="674" y="292"/>
                  </a:lnTo>
                  <a:lnTo>
                    <a:pt x="674" y="296"/>
                  </a:lnTo>
                  <a:lnTo>
                    <a:pt x="674" y="303"/>
                  </a:lnTo>
                  <a:lnTo>
                    <a:pt x="673" y="307"/>
                  </a:lnTo>
                  <a:lnTo>
                    <a:pt x="673" y="312"/>
                  </a:lnTo>
                  <a:lnTo>
                    <a:pt x="671" y="317"/>
                  </a:lnTo>
                  <a:lnTo>
                    <a:pt x="671" y="322"/>
                  </a:lnTo>
                  <a:lnTo>
                    <a:pt x="669" y="326"/>
                  </a:lnTo>
                  <a:lnTo>
                    <a:pt x="669" y="331"/>
                  </a:lnTo>
                  <a:lnTo>
                    <a:pt x="668" y="334"/>
                  </a:lnTo>
                  <a:lnTo>
                    <a:pt x="668" y="339"/>
                  </a:lnTo>
                  <a:lnTo>
                    <a:pt x="666" y="342"/>
                  </a:lnTo>
                  <a:lnTo>
                    <a:pt x="666" y="347"/>
                  </a:lnTo>
                  <a:lnTo>
                    <a:pt x="665" y="353"/>
                  </a:lnTo>
                  <a:lnTo>
                    <a:pt x="663" y="359"/>
                  </a:lnTo>
                  <a:lnTo>
                    <a:pt x="662" y="364"/>
                  </a:lnTo>
                  <a:lnTo>
                    <a:pt x="662" y="367"/>
                  </a:lnTo>
                  <a:lnTo>
                    <a:pt x="658" y="373"/>
                  </a:lnTo>
                  <a:lnTo>
                    <a:pt x="655" y="380"/>
                  </a:lnTo>
                  <a:lnTo>
                    <a:pt x="652" y="387"/>
                  </a:lnTo>
                  <a:lnTo>
                    <a:pt x="649" y="395"/>
                  </a:lnTo>
                  <a:lnTo>
                    <a:pt x="644" y="402"/>
                  </a:lnTo>
                  <a:lnTo>
                    <a:pt x="641" y="409"/>
                  </a:lnTo>
                  <a:lnTo>
                    <a:pt x="638" y="416"/>
                  </a:lnTo>
                  <a:lnTo>
                    <a:pt x="635" y="424"/>
                  </a:lnTo>
                  <a:lnTo>
                    <a:pt x="630" y="428"/>
                  </a:lnTo>
                  <a:lnTo>
                    <a:pt x="627" y="433"/>
                  </a:lnTo>
                  <a:lnTo>
                    <a:pt x="624" y="438"/>
                  </a:lnTo>
                  <a:lnTo>
                    <a:pt x="621" y="442"/>
                  </a:lnTo>
                  <a:lnTo>
                    <a:pt x="618" y="447"/>
                  </a:lnTo>
                  <a:lnTo>
                    <a:pt x="616" y="449"/>
                  </a:lnTo>
                  <a:lnTo>
                    <a:pt x="614" y="450"/>
                  </a:lnTo>
                  <a:lnTo>
                    <a:pt x="613" y="450"/>
                  </a:lnTo>
                  <a:lnTo>
                    <a:pt x="608" y="449"/>
                  </a:lnTo>
                  <a:lnTo>
                    <a:pt x="607" y="444"/>
                  </a:lnTo>
                  <a:lnTo>
                    <a:pt x="603" y="439"/>
                  </a:lnTo>
                  <a:lnTo>
                    <a:pt x="600" y="435"/>
                  </a:lnTo>
                  <a:lnTo>
                    <a:pt x="599" y="430"/>
                  </a:lnTo>
                  <a:lnTo>
                    <a:pt x="597" y="427"/>
                  </a:lnTo>
                  <a:lnTo>
                    <a:pt x="597" y="424"/>
                  </a:lnTo>
                  <a:lnTo>
                    <a:pt x="599" y="420"/>
                  </a:lnTo>
                  <a:lnTo>
                    <a:pt x="603" y="416"/>
                  </a:lnTo>
                  <a:lnTo>
                    <a:pt x="607" y="411"/>
                  </a:lnTo>
                  <a:lnTo>
                    <a:pt x="611" y="408"/>
                  </a:lnTo>
                  <a:lnTo>
                    <a:pt x="616" y="403"/>
                  </a:lnTo>
                  <a:lnTo>
                    <a:pt x="622" y="400"/>
                  </a:lnTo>
                  <a:lnTo>
                    <a:pt x="625" y="394"/>
                  </a:lnTo>
                  <a:lnTo>
                    <a:pt x="630" y="389"/>
                  </a:lnTo>
                  <a:lnTo>
                    <a:pt x="635" y="384"/>
                  </a:lnTo>
                  <a:lnTo>
                    <a:pt x="638" y="380"/>
                  </a:lnTo>
                  <a:lnTo>
                    <a:pt x="641" y="373"/>
                  </a:lnTo>
                  <a:lnTo>
                    <a:pt x="644" y="369"/>
                  </a:lnTo>
                  <a:lnTo>
                    <a:pt x="646" y="364"/>
                  </a:lnTo>
                  <a:lnTo>
                    <a:pt x="649" y="359"/>
                  </a:lnTo>
                  <a:lnTo>
                    <a:pt x="649" y="356"/>
                  </a:lnTo>
                  <a:lnTo>
                    <a:pt x="649" y="351"/>
                  </a:lnTo>
                  <a:lnTo>
                    <a:pt x="651" y="347"/>
                  </a:lnTo>
                  <a:lnTo>
                    <a:pt x="652" y="340"/>
                  </a:lnTo>
                  <a:lnTo>
                    <a:pt x="652" y="336"/>
                  </a:lnTo>
                  <a:lnTo>
                    <a:pt x="652" y="333"/>
                  </a:lnTo>
                  <a:lnTo>
                    <a:pt x="652" y="328"/>
                  </a:lnTo>
                  <a:lnTo>
                    <a:pt x="654" y="323"/>
                  </a:lnTo>
                  <a:lnTo>
                    <a:pt x="654" y="318"/>
                  </a:lnTo>
                  <a:lnTo>
                    <a:pt x="654" y="314"/>
                  </a:lnTo>
                  <a:lnTo>
                    <a:pt x="655" y="309"/>
                  </a:lnTo>
                  <a:lnTo>
                    <a:pt x="657" y="304"/>
                  </a:lnTo>
                  <a:lnTo>
                    <a:pt x="657" y="298"/>
                  </a:lnTo>
                  <a:lnTo>
                    <a:pt x="658" y="292"/>
                  </a:lnTo>
                  <a:lnTo>
                    <a:pt x="658" y="287"/>
                  </a:lnTo>
                  <a:lnTo>
                    <a:pt x="660" y="281"/>
                  </a:lnTo>
                  <a:lnTo>
                    <a:pt x="660" y="274"/>
                  </a:lnTo>
                  <a:lnTo>
                    <a:pt x="662" y="268"/>
                  </a:lnTo>
                  <a:lnTo>
                    <a:pt x="662" y="262"/>
                  </a:lnTo>
                  <a:lnTo>
                    <a:pt x="663" y="256"/>
                  </a:lnTo>
                  <a:lnTo>
                    <a:pt x="663" y="249"/>
                  </a:lnTo>
                  <a:lnTo>
                    <a:pt x="665" y="243"/>
                  </a:lnTo>
                  <a:lnTo>
                    <a:pt x="666" y="237"/>
                  </a:lnTo>
                  <a:lnTo>
                    <a:pt x="666" y="231"/>
                  </a:lnTo>
                  <a:lnTo>
                    <a:pt x="668" y="223"/>
                  </a:lnTo>
                  <a:lnTo>
                    <a:pt x="669" y="216"/>
                  </a:lnTo>
                  <a:lnTo>
                    <a:pt x="669" y="210"/>
                  </a:lnTo>
                  <a:lnTo>
                    <a:pt x="671" y="204"/>
                  </a:lnTo>
                  <a:lnTo>
                    <a:pt x="671" y="198"/>
                  </a:lnTo>
                  <a:lnTo>
                    <a:pt x="673" y="191"/>
                  </a:lnTo>
                  <a:lnTo>
                    <a:pt x="673" y="183"/>
                  </a:lnTo>
                  <a:lnTo>
                    <a:pt x="674" y="177"/>
                  </a:lnTo>
                  <a:lnTo>
                    <a:pt x="674" y="171"/>
                  </a:lnTo>
                  <a:lnTo>
                    <a:pt x="676" y="165"/>
                  </a:lnTo>
                  <a:lnTo>
                    <a:pt x="676" y="158"/>
                  </a:lnTo>
                  <a:lnTo>
                    <a:pt x="677" y="152"/>
                  </a:lnTo>
                  <a:lnTo>
                    <a:pt x="677" y="146"/>
                  </a:lnTo>
                  <a:lnTo>
                    <a:pt x="679" y="138"/>
                  </a:lnTo>
                  <a:lnTo>
                    <a:pt x="679" y="133"/>
                  </a:lnTo>
                  <a:lnTo>
                    <a:pt x="680" y="127"/>
                  </a:lnTo>
                  <a:lnTo>
                    <a:pt x="682" y="121"/>
                  </a:lnTo>
                  <a:lnTo>
                    <a:pt x="682" y="116"/>
                  </a:lnTo>
                  <a:lnTo>
                    <a:pt x="682" y="110"/>
                  </a:lnTo>
                  <a:lnTo>
                    <a:pt x="684" y="107"/>
                  </a:lnTo>
                  <a:lnTo>
                    <a:pt x="684" y="100"/>
                  </a:lnTo>
                  <a:lnTo>
                    <a:pt x="685" y="96"/>
                  </a:lnTo>
                  <a:lnTo>
                    <a:pt x="685" y="91"/>
                  </a:lnTo>
                  <a:lnTo>
                    <a:pt x="687" y="86"/>
                  </a:lnTo>
                  <a:lnTo>
                    <a:pt x="687" y="78"/>
                  </a:lnTo>
                  <a:lnTo>
                    <a:pt x="688" y="72"/>
                  </a:lnTo>
                  <a:lnTo>
                    <a:pt x="690" y="66"/>
                  </a:lnTo>
                  <a:lnTo>
                    <a:pt x="690" y="63"/>
                  </a:lnTo>
                  <a:lnTo>
                    <a:pt x="690" y="59"/>
                  </a:lnTo>
                  <a:lnTo>
                    <a:pt x="690" y="58"/>
                  </a:lnTo>
                  <a:lnTo>
                    <a:pt x="690" y="53"/>
                  </a:lnTo>
                  <a:lnTo>
                    <a:pt x="691" y="48"/>
                  </a:lnTo>
                  <a:lnTo>
                    <a:pt x="691" y="44"/>
                  </a:lnTo>
                  <a:lnTo>
                    <a:pt x="693" y="41"/>
                  </a:lnTo>
                  <a:lnTo>
                    <a:pt x="693" y="36"/>
                  </a:lnTo>
                  <a:lnTo>
                    <a:pt x="691" y="31"/>
                  </a:lnTo>
                  <a:lnTo>
                    <a:pt x="690" y="28"/>
                  </a:lnTo>
                  <a:lnTo>
                    <a:pt x="684" y="27"/>
                  </a:lnTo>
                  <a:lnTo>
                    <a:pt x="677" y="25"/>
                  </a:lnTo>
                  <a:lnTo>
                    <a:pt x="673" y="25"/>
                  </a:lnTo>
                  <a:lnTo>
                    <a:pt x="666" y="25"/>
                  </a:lnTo>
                  <a:lnTo>
                    <a:pt x="663" y="28"/>
                  </a:lnTo>
                  <a:lnTo>
                    <a:pt x="658" y="31"/>
                  </a:lnTo>
                  <a:lnTo>
                    <a:pt x="654" y="36"/>
                  </a:lnTo>
                  <a:lnTo>
                    <a:pt x="652" y="37"/>
                  </a:lnTo>
                  <a:lnTo>
                    <a:pt x="651" y="41"/>
                  </a:lnTo>
                  <a:lnTo>
                    <a:pt x="647" y="45"/>
                  </a:lnTo>
                  <a:lnTo>
                    <a:pt x="646" y="48"/>
                  </a:lnTo>
                  <a:lnTo>
                    <a:pt x="644" y="50"/>
                  </a:lnTo>
                  <a:lnTo>
                    <a:pt x="643" y="55"/>
                  </a:lnTo>
                  <a:lnTo>
                    <a:pt x="641" y="58"/>
                  </a:lnTo>
                  <a:lnTo>
                    <a:pt x="640" y="63"/>
                  </a:lnTo>
                  <a:lnTo>
                    <a:pt x="638" y="66"/>
                  </a:lnTo>
                  <a:lnTo>
                    <a:pt x="636" y="72"/>
                  </a:lnTo>
                  <a:lnTo>
                    <a:pt x="635" y="78"/>
                  </a:lnTo>
                  <a:lnTo>
                    <a:pt x="635" y="86"/>
                  </a:lnTo>
                  <a:lnTo>
                    <a:pt x="632" y="92"/>
                  </a:lnTo>
                  <a:lnTo>
                    <a:pt x="630" y="99"/>
                  </a:lnTo>
                  <a:lnTo>
                    <a:pt x="630" y="102"/>
                  </a:lnTo>
                  <a:lnTo>
                    <a:pt x="629" y="107"/>
                  </a:lnTo>
                  <a:lnTo>
                    <a:pt x="627" y="110"/>
                  </a:lnTo>
                  <a:lnTo>
                    <a:pt x="627" y="114"/>
                  </a:lnTo>
                  <a:lnTo>
                    <a:pt x="625" y="122"/>
                  </a:lnTo>
                  <a:lnTo>
                    <a:pt x="624" y="130"/>
                  </a:lnTo>
                  <a:lnTo>
                    <a:pt x="622" y="133"/>
                  </a:lnTo>
                  <a:lnTo>
                    <a:pt x="622" y="138"/>
                  </a:lnTo>
                  <a:lnTo>
                    <a:pt x="621" y="141"/>
                  </a:lnTo>
                  <a:lnTo>
                    <a:pt x="621" y="146"/>
                  </a:lnTo>
                  <a:lnTo>
                    <a:pt x="619" y="154"/>
                  </a:lnTo>
                  <a:lnTo>
                    <a:pt x="618" y="160"/>
                  </a:lnTo>
                  <a:lnTo>
                    <a:pt x="614" y="168"/>
                  </a:lnTo>
                  <a:lnTo>
                    <a:pt x="614" y="176"/>
                  </a:lnTo>
                  <a:lnTo>
                    <a:pt x="611" y="182"/>
                  </a:lnTo>
                  <a:lnTo>
                    <a:pt x="610" y="188"/>
                  </a:lnTo>
                  <a:lnTo>
                    <a:pt x="608" y="194"/>
                  </a:lnTo>
                  <a:lnTo>
                    <a:pt x="608" y="201"/>
                  </a:lnTo>
                  <a:lnTo>
                    <a:pt x="607" y="205"/>
                  </a:lnTo>
                  <a:lnTo>
                    <a:pt x="605" y="209"/>
                  </a:lnTo>
                  <a:lnTo>
                    <a:pt x="603" y="213"/>
                  </a:lnTo>
                  <a:lnTo>
                    <a:pt x="602" y="216"/>
                  </a:lnTo>
                  <a:lnTo>
                    <a:pt x="600" y="220"/>
                  </a:lnTo>
                  <a:lnTo>
                    <a:pt x="599" y="221"/>
                  </a:lnTo>
                  <a:lnTo>
                    <a:pt x="596" y="218"/>
                  </a:lnTo>
                  <a:lnTo>
                    <a:pt x="594" y="215"/>
                  </a:lnTo>
                  <a:lnTo>
                    <a:pt x="594" y="212"/>
                  </a:lnTo>
                  <a:lnTo>
                    <a:pt x="594" y="207"/>
                  </a:lnTo>
                  <a:lnTo>
                    <a:pt x="592" y="202"/>
                  </a:lnTo>
                  <a:lnTo>
                    <a:pt x="592" y="199"/>
                  </a:lnTo>
                  <a:lnTo>
                    <a:pt x="592" y="193"/>
                  </a:lnTo>
                  <a:lnTo>
                    <a:pt x="594" y="190"/>
                  </a:lnTo>
                  <a:lnTo>
                    <a:pt x="594" y="183"/>
                  </a:lnTo>
                  <a:lnTo>
                    <a:pt x="594" y="179"/>
                  </a:lnTo>
                  <a:lnTo>
                    <a:pt x="594" y="176"/>
                  </a:lnTo>
                  <a:lnTo>
                    <a:pt x="594" y="172"/>
                  </a:lnTo>
                  <a:lnTo>
                    <a:pt x="596" y="166"/>
                  </a:lnTo>
                  <a:lnTo>
                    <a:pt x="597" y="165"/>
                  </a:lnTo>
                  <a:lnTo>
                    <a:pt x="596" y="163"/>
                  </a:lnTo>
                  <a:lnTo>
                    <a:pt x="592" y="161"/>
                  </a:lnTo>
                  <a:lnTo>
                    <a:pt x="588" y="158"/>
                  </a:lnTo>
                  <a:lnTo>
                    <a:pt x="581" y="155"/>
                  </a:lnTo>
                  <a:lnTo>
                    <a:pt x="575" y="152"/>
                  </a:lnTo>
                  <a:lnTo>
                    <a:pt x="567" y="150"/>
                  </a:lnTo>
                  <a:lnTo>
                    <a:pt x="559" y="149"/>
                  </a:lnTo>
                  <a:lnTo>
                    <a:pt x="553" y="150"/>
                  </a:lnTo>
                  <a:lnTo>
                    <a:pt x="547" y="154"/>
                  </a:lnTo>
                  <a:lnTo>
                    <a:pt x="539" y="160"/>
                  </a:lnTo>
                  <a:lnTo>
                    <a:pt x="533" y="166"/>
                  </a:lnTo>
                  <a:lnTo>
                    <a:pt x="528" y="172"/>
                  </a:lnTo>
                  <a:lnTo>
                    <a:pt x="522" y="179"/>
                  </a:lnTo>
                  <a:lnTo>
                    <a:pt x="519" y="183"/>
                  </a:lnTo>
                  <a:lnTo>
                    <a:pt x="514" y="183"/>
                  </a:lnTo>
                  <a:lnTo>
                    <a:pt x="512" y="183"/>
                  </a:lnTo>
                  <a:lnTo>
                    <a:pt x="509" y="179"/>
                  </a:lnTo>
                  <a:lnTo>
                    <a:pt x="506" y="174"/>
                  </a:lnTo>
                  <a:lnTo>
                    <a:pt x="503" y="168"/>
                  </a:lnTo>
                  <a:lnTo>
                    <a:pt x="501" y="161"/>
                  </a:lnTo>
                  <a:lnTo>
                    <a:pt x="498" y="155"/>
                  </a:lnTo>
                  <a:lnTo>
                    <a:pt x="497" y="150"/>
                  </a:lnTo>
                  <a:lnTo>
                    <a:pt x="495" y="147"/>
                  </a:lnTo>
                  <a:lnTo>
                    <a:pt x="495" y="146"/>
                  </a:lnTo>
                  <a:lnTo>
                    <a:pt x="446" y="150"/>
                  </a:lnTo>
                  <a:lnTo>
                    <a:pt x="445" y="150"/>
                  </a:lnTo>
                  <a:lnTo>
                    <a:pt x="443" y="154"/>
                  </a:lnTo>
                  <a:lnTo>
                    <a:pt x="442" y="158"/>
                  </a:lnTo>
                  <a:lnTo>
                    <a:pt x="438" y="163"/>
                  </a:lnTo>
                  <a:lnTo>
                    <a:pt x="434" y="169"/>
                  </a:lnTo>
                  <a:lnTo>
                    <a:pt x="431" y="176"/>
                  </a:lnTo>
                  <a:lnTo>
                    <a:pt x="427" y="180"/>
                  </a:lnTo>
                  <a:lnTo>
                    <a:pt x="426" y="183"/>
                  </a:lnTo>
                  <a:lnTo>
                    <a:pt x="423" y="188"/>
                  </a:lnTo>
                  <a:lnTo>
                    <a:pt x="421" y="191"/>
                  </a:lnTo>
                  <a:lnTo>
                    <a:pt x="415" y="199"/>
                  </a:lnTo>
                  <a:lnTo>
                    <a:pt x="410" y="207"/>
                  </a:lnTo>
                  <a:lnTo>
                    <a:pt x="405" y="213"/>
                  </a:lnTo>
                  <a:lnTo>
                    <a:pt x="401" y="220"/>
                  </a:lnTo>
                  <a:lnTo>
                    <a:pt x="396" y="224"/>
                  </a:lnTo>
                  <a:lnTo>
                    <a:pt x="391" y="229"/>
                  </a:lnTo>
                  <a:lnTo>
                    <a:pt x="387" y="231"/>
                  </a:lnTo>
                  <a:lnTo>
                    <a:pt x="383" y="231"/>
                  </a:lnTo>
                  <a:lnTo>
                    <a:pt x="379" y="229"/>
                  </a:lnTo>
                  <a:lnTo>
                    <a:pt x="377" y="226"/>
                  </a:lnTo>
                  <a:lnTo>
                    <a:pt x="377" y="221"/>
                  </a:lnTo>
                  <a:lnTo>
                    <a:pt x="379" y="218"/>
                  </a:lnTo>
                  <a:lnTo>
                    <a:pt x="382" y="213"/>
                  </a:lnTo>
                  <a:lnTo>
                    <a:pt x="387" y="207"/>
                  </a:lnTo>
                  <a:lnTo>
                    <a:pt x="393" y="201"/>
                  </a:lnTo>
                  <a:lnTo>
                    <a:pt x="399" y="196"/>
                  </a:lnTo>
                  <a:lnTo>
                    <a:pt x="402" y="191"/>
                  </a:lnTo>
                  <a:lnTo>
                    <a:pt x="405" y="187"/>
                  </a:lnTo>
                  <a:lnTo>
                    <a:pt x="410" y="180"/>
                  </a:lnTo>
                  <a:lnTo>
                    <a:pt x="413" y="176"/>
                  </a:lnTo>
                  <a:lnTo>
                    <a:pt x="416" y="169"/>
                  </a:lnTo>
                  <a:lnTo>
                    <a:pt x="420" y="161"/>
                  </a:lnTo>
                  <a:lnTo>
                    <a:pt x="421" y="155"/>
                  </a:lnTo>
                  <a:lnTo>
                    <a:pt x="424" y="147"/>
                  </a:lnTo>
                  <a:lnTo>
                    <a:pt x="426" y="144"/>
                  </a:lnTo>
                  <a:lnTo>
                    <a:pt x="426" y="139"/>
                  </a:lnTo>
                  <a:lnTo>
                    <a:pt x="427" y="136"/>
                  </a:lnTo>
                  <a:lnTo>
                    <a:pt x="429" y="132"/>
                  </a:lnTo>
                  <a:lnTo>
                    <a:pt x="429" y="124"/>
                  </a:lnTo>
                  <a:lnTo>
                    <a:pt x="432" y="118"/>
                  </a:lnTo>
                  <a:lnTo>
                    <a:pt x="432" y="111"/>
                  </a:lnTo>
                  <a:lnTo>
                    <a:pt x="434" y="105"/>
                  </a:lnTo>
                  <a:lnTo>
                    <a:pt x="434" y="99"/>
                  </a:lnTo>
                  <a:lnTo>
                    <a:pt x="434" y="94"/>
                  </a:lnTo>
                  <a:lnTo>
                    <a:pt x="434" y="88"/>
                  </a:lnTo>
                  <a:lnTo>
                    <a:pt x="432" y="83"/>
                  </a:lnTo>
                  <a:lnTo>
                    <a:pt x="432" y="78"/>
                  </a:lnTo>
                  <a:lnTo>
                    <a:pt x="432" y="75"/>
                  </a:lnTo>
                  <a:lnTo>
                    <a:pt x="429" y="69"/>
                  </a:lnTo>
                  <a:lnTo>
                    <a:pt x="429" y="64"/>
                  </a:lnTo>
                  <a:lnTo>
                    <a:pt x="426" y="59"/>
                  </a:lnTo>
                  <a:lnTo>
                    <a:pt x="421" y="58"/>
                  </a:lnTo>
                  <a:lnTo>
                    <a:pt x="415" y="56"/>
                  </a:lnTo>
                  <a:lnTo>
                    <a:pt x="409" y="56"/>
                  </a:lnTo>
                  <a:lnTo>
                    <a:pt x="405" y="56"/>
                  </a:lnTo>
                  <a:lnTo>
                    <a:pt x="401" y="56"/>
                  </a:lnTo>
                  <a:lnTo>
                    <a:pt x="396" y="58"/>
                  </a:lnTo>
                  <a:lnTo>
                    <a:pt x="393" y="59"/>
                  </a:lnTo>
                  <a:lnTo>
                    <a:pt x="388" y="59"/>
                  </a:lnTo>
                  <a:lnTo>
                    <a:pt x="383" y="61"/>
                  </a:lnTo>
                  <a:lnTo>
                    <a:pt x="380" y="64"/>
                  </a:lnTo>
                  <a:lnTo>
                    <a:pt x="377" y="66"/>
                  </a:lnTo>
                  <a:lnTo>
                    <a:pt x="369" y="69"/>
                  </a:lnTo>
                  <a:lnTo>
                    <a:pt x="363" y="74"/>
                  </a:lnTo>
                  <a:lnTo>
                    <a:pt x="357" y="78"/>
                  </a:lnTo>
                  <a:lnTo>
                    <a:pt x="354" y="83"/>
                  </a:lnTo>
                  <a:lnTo>
                    <a:pt x="352" y="86"/>
                  </a:lnTo>
                  <a:lnTo>
                    <a:pt x="349" y="91"/>
                  </a:lnTo>
                  <a:lnTo>
                    <a:pt x="347" y="96"/>
                  </a:lnTo>
                  <a:lnTo>
                    <a:pt x="344" y="102"/>
                  </a:lnTo>
                  <a:lnTo>
                    <a:pt x="341" y="107"/>
                  </a:lnTo>
                  <a:lnTo>
                    <a:pt x="339" y="110"/>
                  </a:lnTo>
                  <a:lnTo>
                    <a:pt x="339" y="114"/>
                  </a:lnTo>
                  <a:lnTo>
                    <a:pt x="338" y="118"/>
                  </a:lnTo>
                  <a:lnTo>
                    <a:pt x="335" y="122"/>
                  </a:lnTo>
                  <a:lnTo>
                    <a:pt x="333" y="127"/>
                  </a:lnTo>
                  <a:lnTo>
                    <a:pt x="333" y="132"/>
                  </a:lnTo>
                  <a:lnTo>
                    <a:pt x="332" y="136"/>
                  </a:lnTo>
                  <a:lnTo>
                    <a:pt x="328" y="139"/>
                  </a:lnTo>
                  <a:lnTo>
                    <a:pt x="327" y="144"/>
                  </a:lnTo>
                  <a:lnTo>
                    <a:pt x="325" y="149"/>
                  </a:lnTo>
                  <a:lnTo>
                    <a:pt x="324" y="154"/>
                  </a:lnTo>
                  <a:lnTo>
                    <a:pt x="322" y="158"/>
                  </a:lnTo>
                  <a:lnTo>
                    <a:pt x="321" y="161"/>
                  </a:lnTo>
                  <a:lnTo>
                    <a:pt x="319" y="166"/>
                  </a:lnTo>
                  <a:lnTo>
                    <a:pt x="319" y="171"/>
                  </a:lnTo>
                  <a:lnTo>
                    <a:pt x="317" y="177"/>
                  </a:lnTo>
                  <a:lnTo>
                    <a:pt x="316" y="185"/>
                  </a:lnTo>
                  <a:lnTo>
                    <a:pt x="314" y="191"/>
                  </a:lnTo>
                  <a:lnTo>
                    <a:pt x="316" y="196"/>
                  </a:lnTo>
                  <a:lnTo>
                    <a:pt x="316" y="202"/>
                  </a:lnTo>
                  <a:lnTo>
                    <a:pt x="319" y="207"/>
                  </a:lnTo>
                  <a:lnTo>
                    <a:pt x="324" y="212"/>
                  </a:lnTo>
                  <a:lnTo>
                    <a:pt x="328" y="215"/>
                  </a:lnTo>
                  <a:lnTo>
                    <a:pt x="333" y="216"/>
                  </a:lnTo>
                  <a:lnTo>
                    <a:pt x="338" y="220"/>
                  </a:lnTo>
                  <a:lnTo>
                    <a:pt x="339" y="220"/>
                  </a:lnTo>
                  <a:lnTo>
                    <a:pt x="341" y="221"/>
                  </a:lnTo>
                  <a:lnTo>
                    <a:pt x="343" y="221"/>
                  </a:lnTo>
                  <a:lnTo>
                    <a:pt x="344" y="221"/>
                  </a:lnTo>
                  <a:lnTo>
                    <a:pt x="347" y="224"/>
                  </a:lnTo>
                  <a:lnTo>
                    <a:pt x="350" y="227"/>
                  </a:lnTo>
                  <a:lnTo>
                    <a:pt x="352" y="229"/>
                  </a:lnTo>
                  <a:lnTo>
                    <a:pt x="352" y="231"/>
                  </a:lnTo>
                  <a:lnTo>
                    <a:pt x="349" y="234"/>
                  </a:lnTo>
                  <a:lnTo>
                    <a:pt x="344" y="235"/>
                  </a:lnTo>
                  <a:lnTo>
                    <a:pt x="339" y="235"/>
                  </a:lnTo>
                  <a:lnTo>
                    <a:pt x="336" y="235"/>
                  </a:lnTo>
                  <a:lnTo>
                    <a:pt x="333" y="234"/>
                  </a:lnTo>
                  <a:lnTo>
                    <a:pt x="328" y="234"/>
                  </a:lnTo>
                  <a:lnTo>
                    <a:pt x="322" y="231"/>
                  </a:lnTo>
                  <a:lnTo>
                    <a:pt x="316" y="229"/>
                  </a:lnTo>
                  <a:lnTo>
                    <a:pt x="310" y="223"/>
                  </a:lnTo>
                  <a:lnTo>
                    <a:pt x="305" y="218"/>
                  </a:lnTo>
                  <a:lnTo>
                    <a:pt x="300" y="212"/>
                  </a:lnTo>
                  <a:lnTo>
                    <a:pt x="297" y="205"/>
                  </a:lnTo>
                  <a:lnTo>
                    <a:pt x="107" y="182"/>
                  </a:lnTo>
                  <a:lnTo>
                    <a:pt x="93" y="223"/>
                  </a:lnTo>
                  <a:lnTo>
                    <a:pt x="80" y="223"/>
                  </a:lnTo>
                  <a:lnTo>
                    <a:pt x="93" y="182"/>
                  </a:lnTo>
                  <a:lnTo>
                    <a:pt x="75" y="177"/>
                  </a:lnTo>
                  <a:lnTo>
                    <a:pt x="55" y="218"/>
                  </a:lnTo>
                  <a:lnTo>
                    <a:pt x="42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054"/>
            <p:cNvSpPr>
              <a:spLocks/>
            </p:cNvSpPr>
            <p:nvPr/>
          </p:nvSpPr>
          <p:spPr bwMode="auto">
            <a:xfrm>
              <a:off x="1044" y="888"/>
              <a:ext cx="217" cy="112"/>
            </a:xfrm>
            <a:custGeom>
              <a:avLst/>
              <a:gdLst>
                <a:gd name="T0" fmla="*/ 2 w 433"/>
                <a:gd name="T1" fmla="*/ 11 h 224"/>
                <a:gd name="T2" fmla="*/ 4 w 433"/>
                <a:gd name="T3" fmla="*/ 12 h 224"/>
                <a:gd name="T4" fmla="*/ 6 w 433"/>
                <a:gd name="T5" fmla="*/ 11 h 224"/>
                <a:gd name="T6" fmla="*/ 8 w 433"/>
                <a:gd name="T7" fmla="*/ 11 h 224"/>
                <a:gd name="T8" fmla="*/ 6 w 433"/>
                <a:gd name="T9" fmla="*/ 10 h 224"/>
                <a:gd name="T10" fmla="*/ 4 w 433"/>
                <a:gd name="T11" fmla="*/ 9 h 224"/>
                <a:gd name="T12" fmla="*/ 4 w 433"/>
                <a:gd name="T13" fmla="*/ 7 h 224"/>
                <a:gd name="T14" fmla="*/ 6 w 433"/>
                <a:gd name="T15" fmla="*/ 8 h 224"/>
                <a:gd name="T16" fmla="*/ 8 w 433"/>
                <a:gd name="T17" fmla="*/ 9 h 224"/>
                <a:gd name="T18" fmla="*/ 11 w 433"/>
                <a:gd name="T19" fmla="*/ 9 h 224"/>
                <a:gd name="T20" fmla="*/ 14 w 433"/>
                <a:gd name="T21" fmla="*/ 10 h 224"/>
                <a:gd name="T22" fmla="*/ 17 w 433"/>
                <a:gd name="T23" fmla="*/ 10 h 224"/>
                <a:gd name="T24" fmla="*/ 19 w 433"/>
                <a:gd name="T25" fmla="*/ 9 h 224"/>
                <a:gd name="T26" fmla="*/ 21 w 433"/>
                <a:gd name="T27" fmla="*/ 8 h 224"/>
                <a:gd name="T28" fmla="*/ 26 w 433"/>
                <a:gd name="T29" fmla="*/ 10 h 224"/>
                <a:gd name="T30" fmla="*/ 24 w 433"/>
                <a:gd name="T31" fmla="*/ 7 h 224"/>
                <a:gd name="T32" fmla="*/ 22 w 433"/>
                <a:gd name="T33" fmla="*/ 7 h 224"/>
                <a:gd name="T34" fmla="*/ 20 w 433"/>
                <a:gd name="T35" fmla="*/ 5 h 224"/>
                <a:gd name="T36" fmla="*/ 18 w 433"/>
                <a:gd name="T37" fmla="*/ 4 h 224"/>
                <a:gd name="T38" fmla="*/ 16 w 433"/>
                <a:gd name="T39" fmla="*/ 4 h 224"/>
                <a:gd name="T40" fmla="*/ 15 w 433"/>
                <a:gd name="T41" fmla="*/ 4 h 224"/>
                <a:gd name="T42" fmla="*/ 18 w 433"/>
                <a:gd name="T43" fmla="*/ 3 h 224"/>
                <a:gd name="T44" fmla="*/ 19 w 433"/>
                <a:gd name="T45" fmla="*/ 4 h 224"/>
                <a:gd name="T46" fmla="*/ 22 w 433"/>
                <a:gd name="T47" fmla="*/ 5 h 224"/>
                <a:gd name="T48" fmla="*/ 24 w 433"/>
                <a:gd name="T49" fmla="*/ 4 h 224"/>
                <a:gd name="T50" fmla="*/ 22 w 433"/>
                <a:gd name="T51" fmla="*/ 3 h 224"/>
                <a:gd name="T52" fmla="*/ 20 w 433"/>
                <a:gd name="T53" fmla="*/ 2 h 224"/>
                <a:gd name="T54" fmla="*/ 17 w 433"/>
                <a:gd name="T55" fmla="*/ 1 h 224"/>
                <a:gd name="T56" fmla="*/ 15 w 433"/>
                <a:gd name="T57" fmla="*/ 1 h 224"/>
                <a:gd name="T58" fmla="*/ 15 w 433"/>
                <a:gd name="T59" fmla="*/ 1 h 224"/>
                <a:gd name="T60" fmla="*/ 17 w 433"/>
                <a:gd name="T61" fmla="*/ 1 h 224"/>
                <a:gd name="T62" fmla="*/ 18 w 433"/>
                <a:gd name="T63" fmla="*/ 1 h 224"/>
                <a:gd name="T64" fmla="*/ 20 w 433"/>
                <a:gd name="T65" fmla="*/ 1 h 224"/>
                <a:gd name="T66" fmla="*/ 22 w 433"/>
                <a:gd name="T67" fmla="*/ 2 h 224"/>
                <a:gd name="T68" fmla="*/ 24 w 433"/>
                <a:gd name="T69" fmla="*/ 3 h 224"/>
                <a:gd name="T70" fmla="*/ 25 w 433"/>
                <a:gd name="T71" fmla="*/ 6 h 224"/>
                <a:gd name="T72" fmla="*/ 26 w 433"/>
                <a:gd name="T73" fmla="*/ 8 h 224"/>
                <a:gd name="T74" fmla="*/ 27 w 433"/>
                <a:gd name="T75" fmla="*/ 10 h 224"/>
                <a:gd name="T76" fmla="*/ 26 w 433"/>
                <a:gd name="T77" fmla="*/ 11 h 224"/>
                <a:gd name="T78" fmla="*/ 26 w 433"/>
                <a:gd name="T79" fmla="*/ 14 h 224"/>
                <a:gd name="T80" fmla="*/ 23 w 433"/>
                <a:gd name="T81" fmla="*/ 14 h 224"/>
                <a:gd name="T82" fmla="*/ 21 w 433"/>
                <a:gd name="T83" fmla="*/ 12 h 224"/>
                <a:gd name="T84" fmla="*/ 21 w 433"/>
                <a:gd name="T85" fmla="*/ 11 h 224"/>
                <a:gd name="T86" fmla="*/ 19 w 433"/>
                <a:gd name="T87" fmla="*/ 11 h 224"/>
                <a:gd name="T88" fmla="*/ 16 w 433"/>
                <a:gd name="T89" fmla="*/ 13 h 224"/>
                <a:gd name="T90" fmla="*/ 13 w 433"/>
                <a:gd name="T91" fmla="*/ 14 h 224"/>
                <a:gd name="T92" fmla="*/ 11 w 433"/>
                <a:gd name="T93" fmla="*/ 14 h 224"/>
                <a:gd name="T94" fmla="*/ 9 w 433"/>
                <a:gd name="T95" fmla="*/ 14 h 224"/>
                <a:gd name="T96" fmla="*/ 7 w 433"/>
                <a:gd name="T97" fmla="*/ 14 h 224"/>
                <a:gd name="T98" fmla="*/ 6 w 433"/>
                <a:gd name="T99" fmla="*/ 14 h 224"/>
                <a:gd name="T100" fmla="*/ 9 w 433"/>
                <a:gd name="T101" fmla="*/ 14 h 224"/>
                <a:gd name="T102" fmla="*/ 10 w 433"/>
                <a:gd name="T103" fmla="*/ 13 h 224"/>
                <a:gd name="T104" fmla="*/ 10 w 433"/>
                <a:gd name="T105" fmla="*/ 12 h 224"/>
                <a:gd name="T106" fmla="*/ 7 w 433"/>
                <a:gd name="T107" fmla="*/ 12 h 224"/>
                <a:gd name="T108" fmla="*/ 5 w 433"/>
                <a:gd name="T109" fmla="*/ 13 h 224"/>
                <a:gd name="T110" fmla="*/ 3 w 433"/>
                <a:gd name="T111" fmla="*/ 12 h 224"/>
                <a:gd name="T112" fmla="*/ 1 w 433"/>
                <a:gd name="T113" fmla="*/ 11 h 2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33"/>
                <a:gd name="T172" fmla="*/ 0 h 224"/>
                <a:gd name="T173" fmla="*/ 433 w 433"/>
                <a:gd name="T174" fmla="*/ 224 h 2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33" h="224">
                  <a:moveTo>
                    <a:pt x="0" y="158"/>
                  </a:moveTo>
                  <a:lnTo>
                    <a:pt x="1" y="160"/>
                  </a:lnTo>
                  <a:lnTo>
                    <a:pt x="8" y="161"/>
                  </a:lnTo>
                  <a:lnTo>
                    <a:pt x="9" y="163"/>
                  </a:lnTo>
                  <a:lnTo>
                    <a:pt x="14" y="165"/>
                  </a:lnTo>
                  <a:lnTo>
                    <a:pt x="19" y="168"/>
                  </a:lnTo>
                  <a:lnTo>
                    <a:pt x="23" y="169"/>
                  </a:lnTo>
                  <a:lnTo>
                    <a:pt x="28" y="171"/>
                  </a:lnTo>
                  <a:lnTo>
                    <a:pt x="33" y="172"/>
                  </a:lnTo>
                  <a:lnTo>
                    <a:pt x="37" y="174"/>
                  </a:lnTo>
                  <a:lnTo>
                    <a:pt x="42" y="177"/>
                  </a:lnTo>
                  <a:lnTo>
                    <a:pt x="47" y="177"/>
                  </a:lnTo>
                  <a:lnTo>
                    <a:pt x="52" y="179"/>
                  </a:lnTo>
                  <a:lnTo>
                    <a:pt x="56" y="179"/>
                  </a:lnTo>
                  <a:lnTo>
                    <a:pt x="61" y="179"/>
                  </a:lnTo>
                  <a:lnTo>
                    <a:pt x="64" y="177"/>
                  </a:lnTo>
                  <a:lnTo>
                    <a:pt x="69" y="177"/>
                  </a:lnTo>
                  <a:lnTo>
                    <a:pt x="74" y="176"/>
                  </a:lnTo>
                  <a:lnTo>
                    <a:pt x="78" y="176"/>
                  </a:lnTo>
                  <a:lnTo>
                    <a:pt x="81" y="174"/>
                  </a:lnTo>
                  <a:lnTo>
                    <a:pt x="88" y="172"/>
                  </a:lnTo>
                  <a:lnTo>
                    <a:pt x="91" y="171"/>
                  </a:lnTo>
                  <a:lnTo>
                    <a:pt x="97" y="171"/>
                  </a:lnTo>
                  <a:lnTo>
                    <a:pt x="100" y="168"/>
                  </a:lnTo>
                  <a:lnTo>
                    <a:pt x="105" y="168"/>
                  </a:lnTo>
                  <a:lnTo>
                    <a:pt x="108" y="166"/>
                  </a:lnTo>
                  <a:lnTo>
                    <a:pt x="111" y="165"/>
                  </a:lnTo>
                  <a:lnTo>
                    <a:pt x="116" y="163"/>
                  </a:lnTo>
                  <a:lnTo>
                    <a:pt x="118" y="163"/>
                  </a:lnTo>
                  <a:lnTo>
                    <a:pt x="116" y="163"/>
                  </a:lnTo>
                  <a:lnTo>
                    <a:pt x="114" y="163"/>
                  </a:lnTo>
                  <a:lnTo>
                    <a:pt x="111" y="161"/>
                  </a:lnTo>
                  <a:lnTo>
                    <a:pt x="107" y="161"/>
                  </a:lnTo>
                  <a:lnTo>
                    <a:pt x="100" y="158"/>
                  </a:lnTo>
                  <a:lnTo>
                    <a:pt x="96" y="157"/>
                  </a:lnTo>
                  <a:lnTo>
                    <a:pt x="89" y="155"/>
                  </a:lnTo>
                  <a:lnTo>
                    <a:pt x="83" y="154"/>
                  </a:lnTo>
                  <a:lnTo>
                    <a:pt x="75" y="149"/>
                  </a:lnTo>
                  <a:lnTo>
                    <a:pt x="69" y="147"/>
                  </a:lnTo>
                  <a:lnTo>
                    <a:pt x="63" y="143"/>
                  </a:lnTo>
                  <a:lnTo>
                    <a:pt x="58" y="141"/>
                  </a:lnTo>
                  <a:lnTo>
                    <a:pt x="52" y="135"/>
                  </a:lnTo>
                  <a:lnTo>
                    <a:pt x="47" y="132"/>
                  </a:lnTo>
                  <a:lnTo>
                    <a:pt x="44" y="125"/>
                  </a:lnTo>
                  <a:lnTo>
                    <a:pt x="42" y="122"/>
                  </a:lnTo>
                  <a:lnTo>
                    <a:pt x="44" y="121"/>
                  </a:lnTo>
                  <a:lnTo>
                    <a:pt x="48" y="119"/>
                  </a:lnTo>
                  <a:lnTo>
                    <a:pt x="55" y="117"/>
                  </a:lnTo>
                  <a:lnTo>
                    <a:pt x="61" y="121"/>
                  </a:lnTo>
                  <a:lnTo>
                    <a:pt x="63" y="121"/>
                  </a:lnTo>
                  <a:lnTo>
                    <a:pt x="66" y="122"/>
                  </a:lnTo>
                  <a:lnTo>
                    <a:pt x="70" y="125"/>
                  </a:lnTo>
                  <a:lnTo>
                    <a:pt x="77" y="127"/>
                  </a:lnTo>
                  <a:lnTo>
                    <a:pt x="80" y="127"/>
                  </a:lnTo>
                  <a:lnTo>
                    <a:pt x="85" y="128"/>
                  </a:lnTo>
                  <a:lnTo>
                    <a:pt x="89" y="128"/>
                  </a:lnTo>
                  <a:lnTo>
                    <a:pt x="92" y="130"/>
                  </a:lnTo>
                  <a:lnTo>
                    <a:pt x="97" y="132"/>
                  </a:lnTo>
                  <a:lnTo>
                    <a:pt x="102" y="133"/>
                  </a:lnTo>
                  <a:lnTo>
                    <a:pt x="107" y="133"/>
                  </a:lnTo>
                  <a:lnTo>
                    <a:pt x="113" y="135"/>
                  </a:lnTo>
                  <a:lnTo>
                    <a:pt x="118" y="136"/>
                  </a:lnTo>
                  <a:lnTo>
                    <a:pt x="122" y="136"/>
                  </a:lnTo>
                  <a:lnTo>
                    <a:pt x="129" y="138"/>
                  </a:lnTo>
                  <a:lnTo>
                    <a:pt x="135" y="139"/>
                  </a:lnTo>
                  <a:lnTo>
                    <a:pt x="141" y="139"/>
                  </a:lnTo>
                  <a:lnTo>
                    <a:pt x="147" y="141"/>
                  </a:lnTo>
                  <a:lnTo>
                    <a:pt x="154" y="141"/>
                  </a:lnTo>
                  <a:lnTo>
                    <a:pt x="160" y="143"/>
                  </a:lnTo>
                  <a:lnTo>
                    <a:pt x="166" y="143"/>
                  </a:lnTo>
                  <a:lnTo>
                    <a:pt x="173" y="144"/>
                  </a:lnTo>
                  <a:lnTo>
                    <a:pt x="179" y="144"/>
                  </a:lnTo>
                  <a:lnTo>
                    <a:pt x="187" y="146"/>
                  </a:lnTo>
                  <a:lnTo>
                    <a:pt x="193" y="146"/>
                  </a:lnTo>
                  <a:lnTo>
                    <a:pt x="201" y="147"/>
                  </a:lnTo>
                  <a:lnTo>
                    <a:pt x="207" y="147"/>
                  </a:lnTo>
                  <a:lnTo>
                    <a:pt x="215" y="149"/>
                  </a:lnTo>
                  <a:lnTo>
                    <a:pt x="221" y="149"/>
                  </a:lnTo>
                  <a:lnTo>
                    <a:pt x="227" y="149"/>
                  </a:lnTo>
                  <a:lnTo>
                    <a:pt x="234" y="149"/>
                  </a:lnTo>
                  <a:lnTo>
                    <a:pt x="240" y="149"/>
                  </a:lnTo>
                  <a:lnTo>
                    <a:pt x="245" y="147"/>
                  </a:lnTo>
                  <a:lnTo>
                    <a:pt x="253" y="147"/>
                  </a:lnTo>
                  <a:lnTo>
                    <a:pt x="257" y="146"/>
                  </a:lnTo>
                  <a:lnTo>
                    <a:pt x="264" y="146"/>
                  </a:lnTo>
                  <a:lnTo>
                    <a:pt x="268" y="144"/>
                  </a:lnTo>
                  <a:lnTo>
                    <a:pt x="275" y="144"/>
                  </a:lnTo>
                  <a:lnTo>
                    <a:pt x="279" y="143"/>
                  </a:lnTo>
                  <a:lnTo>
                    <a:pt x="284" y="143"/>
                  </a:lnTo>
                  <a:lnTo>
                    <a:pt x="289" y="141"/>
                  </a:lnTo>
                  <a:lnTo>
                    <a:pt x="293" y="141"/>
                  </a:lnTo>
                  <a:lnTo>
                    <a:pt x="298" y="139"/>
                  </a:lnTo>
                  <a:lnTo>
                    <a:pt x="303" y="139"/>
                  </a:lnTo>
                  <a:lnTo>
                    <a:pt x="311" y="136"/>
                  </a:lnTo>
                  <a:lnTo>
                    <a:pt x="317" y="133"/>
                  </a:lnTo>
                  <a:lnTo>
                    <a:pt x="323" y="132"/>
                  </a:lnTo>
                  <a:lnTo>
                    <a:pt x="328" y="130"/>
                  </a:lnTo>
                  <a:lnTo>
                    <a:pt x="331" y="128"/>
                  </a:lnTo>
                  <a:lnTo>
                    <a:pt x="334" y="127"/>
                  </a:lnTo>
                  <a:lnTo>
                    <a:pt x="336" y="127"/>
                  </a:lnTo>
                  <a:lnTo>
                    <a:pt x="337" y="127"/>
                  </a:lnTo>
                  <a:lnTo>
                    <a:pt x="363" y="133"/>
                  </a:lnTo>
                  <a:lnTo>
                    <a:pt x="358" y="150"/>
                  </a:lnTo>
                  <a:lnTo>
                    <a:pt x="413" y="157"/>
                  </a:lnTo>
                  <a:lnTo>
                    <a:pt x="411" y="155"/>
                  </a:lnTo>
                  <a:lnTo>
                    <a:pt x="408" y="154"/>
                  </a:lnTo>
                  <a:lnTo>
                    <a:pt x="405" y="149"/>
                  </a:lnTo>
                  <a:lnTo>
                    <a:pt x="400" y="146"/>
                  </a:lnTo>
                  <a:lnTo>
                    <a:pt x="394" y="139"/>
                  </a:lnTo>
                  <a:lnTo>
                    <a:pt x="386" y="133"/>
                  </a:lnTo>
                  <a:lnTo>
                    <a:pt x="383" y="128"/>
                  </a:lnTo>
                  <a:lnTo>
                    <a:pt x="378" y="125"/>
                  </a:lnTo>
                  <a:lnTo>
                    <a:pt x="375" y="122"/>
                  </a:lnTo>
                  <a:lnTo>
                    <a:pt x="370" y="119"/>
                  </a:lnTo>
                  <a:lnTo>
                    <a:pt x="366" y="114"/>
                  </a:lnTo>
                  <a:lnTo>
                    <a:pt x="363" y="110"/>
                  </a:lnTo>
                  <a:lnTo>
                    <a:pt x="358" y="105"/>
                  </a:lnTo>
                  <a:lnTo>
                    <a:pt x="353" y="102"/>
                  </a:lnTo>
                  <a:lnTo>
                    <a:pt x="348" y="97"/>
                  </a:lnTo>
                  <a:lnTo>
                    <a:pt x="344" y="94"/>
                  </a:lnTo>
                  <a:lnTo>
                    <a:pt x="341" y="91"/>
                  </a:lnTo>
                  <a:lnTo>
                    <a:pt x="336" y="88"/>
                  </a:lnTo>
                  <a:lnTo>
                    <a:pt x="331" y="85"/>
                  </a:lnTo>
                  <a:lnTo>
                    <a:pt x="328" y="81"/>
                  </a:lnTo>
                  <a:lnTo>
                    <a:pt x="323" y="78"/>
                  </a:lnTo>
                  <a:lnTo>
                    <a:pt x="320" y="75"/>
                  </a:lnTo>
                  <a:lnTo>
                    <a:pt x="315" y="74"/>
                  </a:lnTo>
                  <a:lnTo>
                    <a:pt x="312" y="70"/>
                  </a:lnTo>
                  <a:lnTo>
                    <a:pt x="308" y="69"/>
                  </a:lnTo>
                  <a:lnTo>
                    <a:pt x="304" y="67"/>
                  </a:lnTo>
                  <a:lnTo>
                    <a:pt x="298" y="66"/>
                  </a:lnTo>
                  <a:lnTo>
                    <a:pt x="290" y="63"/>
                  </a:lnTo>
                  <a:lnTo>
                    <a:pt x="284" y="61"/>
                  </a:lnTo>
                  <a:lnTo>
                    <a:pt x="278" y="59"/>
                  </a:lnTo>
                  <a:lnTo>
                    <a:pt x="271" y="58"/>
                  </a:lnTo>
                  <a:lnTo>
                    <a:pt x="265" y="56"/>
                  </a:lnTo>
                  <a:lnTo>
                    <a:pt x="259" y="56"/>
                  </a:lnTo>
                  <a:lnTo>
                    <a:pt x="253" y="56"/>
                  </a:lnTo>
                  <a:lnTo>
                    <a:pt x="246" y="55"/>
                  </a:lnTo>
                  <a:lnTo>
                    <a:pt x="243" y="55"/>
                  </a:lnTo>
                  <a:lnTo>
                    <a:pt x="238" y="55"/>
                  </a:lnTo>
                  <a:lnTo>
                    <a:pt x="235" y="55"/>
                  </a:lnTo>
                  <a:lnTo>
                    <a:pt x="231" y="55"/>
                  </a:lnTo>
                  <a:lnTo>
                    <a:pt x="229" y="55"/>
                  </a:lnTo>
                  <a:lnTo>
                    <a:pt x="231" y="53"/>
                  </a:lnTo>
                  <a:lnTo>
                    <a:pt x="235" y="53"/>
                  </a:lnTo>
                  <a:lnTo>
                    <a:pt x="238" y="52"/>
                  </a:lnTo>
                  <a:lnTo>
                    <a:pt x="243" y="52"/>
                  </a:lnTo>
                  <a:lnTo>
                    <a:pt x="248" y="52"/>
                  </a:lnTo>
                  <a:lnTo>
                    <a:pt x="253" y="52"/>
                  </a:lnTo>
                  <a:lnTo>
                    <a:pt x="257" y="50"/>
                  </a:lnTo>
                  <a:lnTo>
                    <a:pt x="264" y="50"/>
                  </a:lnTo>
                  <a:lnTo>
                    <a:pt x="268" y="48"/>
                  </a:lnTo>
                  <a:lnTo>
                    <a:pt x="273" y="48"/>
                  </a:lnTo>
                  <a:lnTo>
                    <a:pt x="278" y="48"/>
                  </a:lnTo>
                  <a:lnTo>
                    <a:pt x="282" y="48"/>
                  </a:lnTo>
                  <a:lnTo>
                    <a:pt x="286" y="48"/>
                  </a:lnTo>
                  <a:lnTo>
                    <a:pt x="290" y="50"/>
                  </a:lnTo>
                  <a:lnTo>
                    <a:pt x="293" y="50"/>
                  </a:lnTo>
                  <a:lnTo>
                    <a:pt x="298" y="52"/>
                  </a:lnTo>
                  <a:lnTo>
                    <a:pt x="303" y="52"/>
                  </a:lnTo>
                  <a:lnTo>
                    <a:pt x="309" y="55"/>
                  </a:lnTo>
                  <a:lnTo>
                    <a:pt x="315" y="56"/>
                  </a:lnTo>
                  <a:lnTo>
                    <a:pt x="323" y="58"/>
                  </a:lnTo>
                  <a:lnTo>
                    <a:pt x="330" y="61"/>
                  </a:lnTo>
                  <a:lnTo>
                    <a:pt x="337" y="64"/>
                  </a:lnTo>
                  <a:lnTo>
                    <a:pt x="344" y="66"/>
                  </a:lnTo>
                  <a:lnTo>
                    <a:pt x="350" y="69"/>
                  </a:lnTo>
                  <a:lnTo>
                    <a:pt x="356" y="70"/>
                  </a:lnTo>
                  <a:lnTo>
                    <a:pt x="361" y="74"/>
                  </a:lnTo>
                  <a:lnTo>
                    <a:pt x="366" y="74"/>
                  </a:lnTo>
                  <a:lnTo>
                    <a:pt x="369" y="75"/>
                  </a:lnTo>
                  <a:lnTo>
                    <a:pt x="370" y="77"/>
                  </a:lnTo>
                  <a:lnTo>
                    <a:pt x="372" y="77"/>
                  </a:lnTo>
                  <a:lnTo>
                    <a:pt x="375" y="58"/>
                  </a:lnTo>
                  <a:lnTo>
                    <a:pt x="374" y="58"/>
                  </a:lnTo>
                  <a:lnTo>
                    <a:pt x="372" y="56"/>
                  </a:lnTo>
                  <a:lnTo>
                    <a:pt x="367" y="55"/>
                  </a:lnTo>
                  <a:lnTo>
                    <a:pt x="364" y="52"/>
                  </a:lnTo>
                  <a:lnTo>
                    <a:pt x="358" y="50"/>
                  </a:lnTo>
                  <a:lnTo>
                    <a:pt x="352" y="47"/>
                  </a:lnTo>
                  <a:lnTo>
                    <a:pt x="345" y="44"/>
                  </a:lnTo>
                  <a:lnTo>
                    <a:pt x="337" y="41"/>
                  </a:lnTo>
                  <a:lnTo>
                    <a:pt x="334" y="37"/>
                  </a:lnTo>
                  <a:lnTo>
                    <a:pt x="330" y="36"/>
                  </a:lnTo>
                  <a:lnTo>
                    <a:pt x="326" y="34"/>
                  </a:lnTo>
                  <a:lnTo>
                    <a:pt x="322" y="33"/>
                  </a:lnTo>
                  <a:lnTo>
                    <a:pt x="314" y="28"/>
                  </a:lnTo>
                  <a:lnTo>
                    <a:pt x="308" y="26"/>
                  </a:lnTo>
                  <a:lnTo>
                    <a:pt x="300" y="22"/>
                  </a:lnTo>
                  <a:lnTo>
                    <a:pt x="293" y="20"/>
                  </a:lnTo>
                  <a:lnTo>
                    <a:pt x="289" y="19"/>
                  </a:lnTo>
                  <a:lnTo>
                    <a:pt x="284" y="17"/>
                  </a:lnTo>
                  <a:lnTo>
                    <a:pt x="279" y="15"/>
                  </a:lnTo>
                  <a:lnTo>
                    <a:pt x="275" y="14"/>
                  </a:lnTo>
                  <a:lnTo>
                    <a:pt x="268" y="14"/>
                  </a:lnTo>
                  <a:lnTo>
                    <a:pt x="264" y="14"/>
                  </a:lnTo>
                  <a:lnTo>
                    <a:pt x="259" y="14"/>
                  </a:lnTo>
                  <a:lnTo>
                    <a:pt x="254" y="14"/>
                  </a:lnTo>
                  <a:lnTo>
                    <a:pt x="248" y="14"/>
                  </a:lnTo>
                  <a:lnTo>
                    <a:pt x="245" y="14"/>
                  </a:lnTo>
                  <a:lnTo>
                    <a:pt x="238" y="14"/>
                  </a:lnTo>
                  <a:lnTo>
                    <a:pt x="235" y="14"/>
                  </a:lnTo>
                  <a:lnTo>
                    <a:pt x="231" y="14"/>
                  </a:lnTo>
                  <a:lnTo>
                    <a:pt x="229" y="14"/>
                  </a:lnTo>
                  <a:lnTo>
                    <a:pt x="223" y="15"/>
                  </a:lnTo>
                  <a:lnTo>
                    <a:pt x="223" y="14"/>
                  </a:lnTo>
                  <a:lnTo>
                    <a:pt x="224" y="9"/>
                  </a:lnTo>
                  <a:lnTo>
                    <a:pt x="227" y="4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5" y="0"/>
                  </a:lnTo>
                  <a:lnTo>
                    <a:pt x="251" y="1"/>
                  </a:lnTo>
                  <a:lnTo>
                    <a:pt x="254" y="1"/>
                  </a:lnTo>
                  <a:lnTo>
                    <a:pt x="257" y="1"/>
                  </a:lnTo>
                  <a:lnTo>
                    <a:pt x="260" y="1"/>
                  </a:lnTo>
                  <a:lnTo>
                    <a:pt x="265" y="3"/>
                  </a:lnTo>
                  <a:lnTo>
                    <a:pt x="268" y="3"/>
                  </a:lnTo>
                  <a:lnTo>
                    <a:pt x="273" y="4"/>
                  </a:lnTo>
                  <a:lnTo>
                    <a:pt x="278" y="4"/>
                  </a:lnTo>
                  <a:lnTo>
                    <a:pt x="282" y="6"/>
                  </a:lnTo>
                  <a:lnTo>
                    <a:pt x="287" y="6"/>
                  </a:lnTo>
                  <a:lnTo>
                    <a:pt x="290" y="6"/>
                  </a:lnTo>
                  <a:lnTo>
                    <a:pt x="295" y="8"/>
                  </a:lnTo>
                  <a:lnTo>
                    <a:pt x="300" y="9"/>
                  </a:lnTo>
                  <a:lnTo>
                    <a:pt x="304" y="9"/>
                  </a:lnTo>
                  <a:lnTo>
                    <a:pt x="308" y="11"/>
                  </a:lnTo>
                  <a:lnTo>
                    <a:pt x="312" y="12"/>
                  </a:lnTo>
                  <a:lnTo>
                    <a:pt x="317" y="14"/>
                  </a:lnTo>
                  <a:lnTo>
                    <a:pt x="322" y="14"/>
                  </a:lnTo>
                  <a:lnTo>
                    <a:pt x="326" y="15"/>
                  </a:lnTo>
                  <a:lnTo>
                    <a:pt x="330" y="15"/>
                  </a:lnTo>
                  <a:lnTo>
                    <a:pt x="334" y="17"/>
                  </a:lnTo>
                  <a:lnTo>
                    <a:pt x="337" y="19"/>
                  </a:lnTo>
                  <a:lnTo>
                    <a:pt x="342" y="20"/>
                  </a:lnTo>
                  <a:lnTo>
                    <a:pt x="345" y="20"/>
                  </a:lnTo>
                  <a:lnTo>
                    <a:pt x="350" y="22"/>
                  </a:lnTo>
                  <a:lnTo>
                    <a:pt x="356" y="25"/>
                  </a:lnTo>
                  <a:lnTo>
                    <a:pt x="363" y="26"/>
                  </a:lnTo>
                  <a:lnTo>
                    <a:pt x="367" y="30"/>
                  </a:lnTo>
                  <a:lnTo>
                    <a:pt x="374" y="34"/>
                  </a:lnTo>
                  <a:lnTo>
                    <a:pt x="378" y="36"/>
                  </a:lnTo>
                  <a:lnTo>
                    <a:pt x="381" y="41"/>
                  </a:lnTo>
                  <a:lnTo>
                    <a:pt x="386" y="44"/>
                  </a:lnTo>
                  <a:lnTo>
                    <a:pt x="389" y="48"/>
                  </a:lnTo>
                  <a:lnTo>
                    <a:pt x="394" y="53"/>
                  </a:lnTo>
                  <a:lnTo>
                    <a:pt x="399" y="59"/>
                  </a:lnTo>
                  <a:lnTo>
                    <a:pt x="400" y="63"/>
                  </a:lnTo>
                  <a:lnTo>
                    <a:pt x="402" y="66"/>
                  </a:lnTo>
                  <a:lnTo>
                    <a:pt x="392" y="81"/>
                  </a:lnTo>
                  <a:lnTo>
                    <a:pt x="425" y="116"/>
                  </a:lnTo>
                  <a:lnTo>
                    <a:pt x="389" y="111"/>
                  </a:lnTo>
                  <a:lnTo>
                    <a:pt x="391" y="113"/>
                  </a:lnTo>
                  <a:lnTo>
                    <a:pt x="397" y="117"/>
                  </a:lnTo>
                  <a:lnTo>
                    <a:pt x="400" y="119"/>
                  </a:lnTo>
                  <a:lnTo>
                    <a:pt x="403" y="124"/>
                  </a:lnTo>
                  <a:lnTo>
                    <a:pt x="408" y="128"/>
                  </a:lnTo>
                  <a:lnTo>
                    <a:pt x="413" y="133"/>
                  </a:lnTo>
                  <a:lnTo>
                    <a:pt x="416" y="136"/>
                  </a:lnTo>
                  <a:lnTo>
                    <a:pt x="419" y="141"/>
                  </a:lnTo>
                  <a:lnTo>
                    <a:pt x="424" y="146"/>
                  </a:lnTo>
                  <a:lnTo>
                    <a:pt x="427" y="150"/>
                  </a:lnTo>
                  <a:lnTo>
                    <a:pt x="429" y="154"/>
                  </a:lnTo>
                  <a:lnTo>
                    <a:pt x="432" y="158"/>
                  </a:lnTo>
                  <a:lnTo>
                    <a:pt x="432" y="161"/>
                  </a:lnTo>
                  <a:lnTo>
                    <a:pt x="433" y="165"/>
                  </a:lnTo>
                  <a:lnTo>
                    <a:pt x="430" y="169"/>
                  </a:lnTo>
                  <a:lnTo>
                    <a:pt x="425" y="171"/>
                  </a:lnTo>
                  <a:lnTo>
                    <a:pt x="419" y="172"/>
                  </a:lnTo>
                  <a:lnTo>
                    <a:pt x="413" y="172"/>
                  </a:lnTo>
                  <a:lnTo>
                    <a:pt x="407" y="172"/>
                  </a:lnTo>
                  <a:lnTo>
                    <a:pt x="402" y="172"/>
                  </a:lnTo>
                  <a:lnTo>
                    <a:pt x="397" y="171"/>
                  </a:lnTo>
                  <a:lnTo>
                    <a:pt x="396" y="171"/>
                  </a:lnTo>
                  <a:lnTo>
                    <a:pt x="396" y="204"/>
                  </a:lnTo>
                  <a:lnTo>
                    <a:pt x="405" y="221"/>
                  </a:lnTo>
                  <a:lnTo>
                    <a:pt x="403" y="221"/>
                  </a:lnTo>
                  <a:lnTo>
                    <a:pt x="402" y="221"/>
                  </a:lnTo>
                  <a:lnTo>
                    <a:pt x="399" y="223"/>
                  </a:lnTo>
                  <a:lnTo>
                    <a:pt x="394" y="224"/>
                  </a:lnTo>
                  <a:lnTo>
                    <a:pt x="388" y="224"/>
                  </a:lnTo>
                  <a:lnTo>
                    <a:pt x="383" y="224"/>
                  </a:lnTo>
                  <a:lnTo>
                    <a:pt x="377" y="223"/>
                  </a:lnTo>
                  <a:lnTo>
                    <a:pt x="370" y="221"/>
                  </a:lnTo>
                  <a:lnTo>
                    <a:pt x="363" y="216"/>
                  </a:lnTo>
                  <a:lnTo>
                    <a:pt x="355" y="210"/>
                  </a:lnTo>
                  <a:lnTo>
                    <a:pt x="347" y="202"/>
                  </a:lnTo>
                  <a:lnTo>
                    <a:pt x="341" y="196"/>
                  </a:lnTo>
                  <a:lnTo>
                    <a:pt x="334" y="188"/>
                  </a:lnTo>
                  <a:lnTo>
                    <a:pt x="330" y="182"/>
                  </a:lnTo>
                  <a:lnTo>
                    <a:pt x="328" y="179"/>
                  </a:lnTo>
                  <a:lnTo>
                    <a:pt x="326" y="177"/>
                  </a:lnTo>
                  <a:lnTo>
                    <a:pt x="339" y="177"/>
                  </a:lnTo>
                  <a:lnTo>
                    <a:pt x="370" y="207"/>
                  </a:lnTo>
                  <a:lnTo>
                    <a:pt x="369" y="169"/>
                  </a:lnTo>
                  <a:lnTo>
                    <a:pt x="339" y="158"/>
                  </a:lnTo>
                  <a:lnTo>
                    <a:pt x="337" y="158"/>
                  </a:lnTo>
                  <a:lnTo>
                    <a:pt x="334" y="161"/>
                  </a:lnTo>
                  <a:lnTo>
                    <a:pt x="330" y="161"/>
                  </a:lnTo>
                  <a:lnTo>
                    <a:pt x="328" y="163"/>
                  </a:lnTo>
                  <a:lnTo>
                    <a:pt x="323" y="165"/>
                  </a:lnTo>
                  <a:lnTo>
                    <a:pt x="319" y="168"/>
                  </a:lnTo>
                  <a:lnTo>
                    <a:pt x="312" y="169"/>
                  </a:lnTo>
                  <a:lnTo>
                    <a:pt x="308" y="171"/>
                  </a:lnTo>
                  <a:lnTo>
                    <a:pt x="303" y="172"/>
                  </a:lnTo>
                  <a:lnTo>
                    <a:pt x="298" y="176"/>
                  </a:lnTo>
                  <a:lnTo>
                    <a:pt x="290" y="179"/>
                  </a:lnTo>
                  <a:lnTo>
                    <a:pt x="284" y="180"/>
                  </a:lnTo>
                  <a:lnTo>
                    <a:pt x="278" y="183"/>
                  </a:lnTo>
                  <a:lnTo>
                    <a:pt x="273" y="187"/>
                  </a:lnTo>
                  <a:lnTo>
                    <a:pt x="265" y="188"/>
                  </a:lnTo>
                  <a:lnTo>
                    <a:pt x="259" y="191"/>
                  </a:lnTo>
                  <a:lnTo>
                    <a:pt x="251" y="194"/>
                  </a:lnTo>
                  <a:lnTo>
                    <a:pt x="245" y="196"/>
                  </a:lnTo>
                  <a:lnTo>
                    <a:pt x="238" y="199"/>
                  </a:lnTo>
                  <a:lnTo>
                    <a:pt x="232" y="202"/>
                  </a:lnTo>
                  <a:lnTo>
                    <a:pt x="226" y="204"/>
                  </a:lnTo>
                  <a:lnTo>
                    <a:pt x="220" y="207"/>
                  </a:lnTo>
                  <a:lnTo>
                    <a:pt x="213" y="208"/>
                  </a:lnTo>
                  <a:lnTo>
                    <a:pt x="207" y="210"/>
                  </a:lnTo>
                  <a:lnTo>
                    <a:pt x="202" y="212"/>
                  </a:lnTo>
                  <a:lnTo>
                    <a:pt x="198" y="215"/>
                  </a:lnTo>
                  <a:lnTo>
                    <a:pt x="193" y="215"/>
                  </a:lnTo>
                  <a:lnTo>
                    <a:pt x="188" y="216"/>
                  </a:lnTo>
                  <a:lnTo>
                    <a:pt x="185" y="218"/>
                  </a:lnTo>
                  <a:lnTo>
                    <a:pt x="182" y="219"/>
                  </a:lnTo>
                  <a:lnTo>
                    <a:pt x="176" y="219"/>
                  </a:lnTo>
                  <a:lnTo>
                    <a:pt x="168" y="219"/>
                  </a:lnTo>
                  <a:lnTo>
                    <a:pt x="165" y="219"/>
                  </a:lnTo>
                  <a:lnTo>
                    <a:pt x="160" y="219"/>
                  </a:lnTo>
                  <a:lnTo>
                    <a:pt x="155" y="219"/>
                  </a:lnTo>
                  <a:lnTo>
                    <a:pt x="152" y="219"/>
                  </a:lnTo>
                  <a:lnTo>
                    <a:pt x="147" y="219"/>
                  </a:lnTo>
                  <a:lnTo>
                    <a:pt x="144" y="219"/>
                  </a:lnTo>
                  <a:lnTo>
                    <a:pt x="140" y="218"/>
                  </a:lnTo>
                  <a:lnTo>
                    <a:pt x="135" y="218"/>
                  </a:lnTo>
                  <a:lnTo>
                    <a:pt x="127" y="218"/>
                  </a:lnTo>
                  <a:lnTo>
                    <a:pt x="121" y="218"/>
                  </a:lnTo>
                  <a:lnTo>
                    <a:pt x="113" y="216"/>
                  </a:lnTo>
                  <a:lnTo>
                    <a:pt x="107" y="216"/>
                  </a:lnTo>
                  <a:lnTo>
                    <a:pt x="100" y="215"/>
                  </a:lnTo>
                  <a:lnTo>
                    <a:pt x="96" y="215"/>
                  </a:lnTo>
                  <a:lnTo>
                    <a:pt x="89" y="213"/>
                  </a:lnTo>
                  <a:lnTo>
                    <a:pt x="88" y="213"/>
                  </a:lnTo>
                  <a:lnTo>
                    <a:pt x="85" y="213"/>
                  </a:lnTo>
                  <a:lnTo>
                    <a:pt x="86" y="212"/>
                  </a:lnTo>
                  <a:lnTo>
                    <a:pt x="89" y="212"/>
                  </a:lnTo>
                  <a:lnTo>
                    <a:pt x="92" y="212"/>
                  </a:lnTo>
                  <a:lnTo>
                    <a:pt x="99" y="212"/>
                  </a:lnTo>
                  <a:lnTo>
                    <a:pt x="105" y="212"/>
                  </a:lnTo>
                  <a:lnTo>
                    <a:pt x="111" y="210"/>
                  </a:lnTo>
                  <a:lnTo>
                    <a:pt x="116" y="210"/>
                  </a:lnTo>
                  <a:lnTo>
                    <a:pt x="121" y="210"/>
                  </a:lnTo>
                  <a:lnTo>
                    <a:pt x="125" y="210"/>
                  </a:lnTo>
                  <a:lnTo>
                    <a:pt x="130" y="210"/>
                  </a:lnTo>
                  <a:lnTo>
                    <a:pt x="135" y="208"/>
                  </a:lnTo>
                  <a:lnTo>
                    <a:pt x="138" y="208"/>
                  </a:lnTo>
                  <a:lnTo>
                    <a:pt x="143" y="207"/>
                  </a:lnTo>
                  <a:lnTo>
                    <a:pt x="147" y="207"/>
                  </a:lnTo>
                  <a:lnTo>
                    <a:pt x="152" y="205"/>
                  </a:lnTo>
                  <a:lnTo>
                    <a:pt x="155" y="205"/>
                  </a:lnTo>
                  <a:lnTo>
                    <a:pt x="160" y="204"/>
                  </a:lnTo>
                  <a:lnTo>
                    <a:pt x="165" y="204"/>
                  </a:lnTo>
                  <a:lnTo>
                    <a:pt x="171" y="202"/>
                  </a:lnTo>
                  <a:lnTo>
                    <a:pt x="177" y="201"/>
                  </a:lnTo>
                  <a:lnTo>
                    <a:pt x="184" y="199"/>
                  </a:lnTo>
                  <a:lnTo>
                    <a:pt x="188" y="197"/>
                  </a:lnTo>
                  <a:lnTo>
                    <a:pt x="147" y="177"/>
                  </a:lnTo>
                  <a:lnTo>
                    <a:pt x="144" y="179"/>
                  </a:lnTo>
                  <a:lnTo>
                    <a:pt x="141" y="179"/>
                  </a:lnTo>
                  <a:lnTo>
                    <a:pt x="136" y="180"/>
                  </a:lnTo>
                  <a:lnTo>
                    <a:pt x="130" y="182"/>
                  </a:lnTo>
                  <a:lnTo>
                    <a:pt x="125" y="185"/>
                  </a:lnTo>
                  <a:lnTo>
                    <a:pt x="118" y="187"/>
                  </a:lnTo>
                  <a:lnTo>
                    <a:pt x="111" y="188"/>
                  </a:lnTo>
                  <a:lnTo>
                    <a:pt x="107" y="190"/>
                  </a:lnTo>
                  <a:lnTo>
                    <a:pt x="102" y="190"/>
                  </a:lnTo>
                  <a:lnTo>
                    <a:pt x="97" y="191"/>
                  </a:lnTo>
                  <a:lnTo>
                    <a:pt x="94" y="193"/>
                  </a:lnTo>
                  <a:lnTo>
                    <a:pt x="86" y="194"/>
                  </a:lnTo>
                  <a:lnTo>
                    <a:pt x="80" y="196"/>
                  </a:lnTo>
                  <a:lnTo>
                    <a:pt x="72" y="196"/>
                  </a:lnTo>
                  <a:lnTo>
                    <a:pt x="66" y="197"/>
                  </a:lnTo>
                  <a:lnTo>
                    <a:pt x="59" y="197"/>
                  </a:lnTo>
                  <a:lnTo>
                    <a:pt x="55" y="197"/>
                  </a:lnTo>
                  <a:lnTo>
                    <a:pt x="50" y="196"/>
                  </a:lnTo>
                  <a:lnTo>
                    <a:pt x="44" y="194"/>
                  </a:lnTo>
                  <a:lnTo>
                    <a:pt x="39" y="191"/>
                  </a:lnTo>
                  <a:lnTo>
                    <a:pt x="36" y="190"/>
                  </a:lnTo>
                  <a:lnTo>
                    <a:pt x="30" y="187"/>
                  </a:lnTo>
                  <a:lnTo>
                    <a:pt x="26" y="183"/>
                  </a:lnTo>
                  <a:lnTo>
                    <a:pt x="22" y="179"/>
                  </a:lnTo>
                  <a:lnTo>
                    <a:pt x="19" y="177"/>
                  </a:lnTo>
                  <a:lnTo>
                    <a:pt x="14" y="172"/>
                  </a:lnTo>
                  <a:lnTo>
                    <a:pt x="11" y="169"/>
                  </a:lnTo>
                  <a:lnTo>
                    <a:pt x="8" y="166"/>
                  </a:lnTo>
                  <a:lnTo>
                    <a:pt x="4" y="163"/>
                  </a:lnTo>
                  <a:lnTo>
                    <a:pt x="1" y="160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055"/>
            <p:cNvSpPr>
              <a:spLocks/>
            </p:cNvSpPr>
            <p:nvPr/>
          </p:nvSpPr>
          <p:spPr bwMode="auto">
            <a:xfrm>
              <a:off x="874" y="925"/>
              <a:ext cx="63" cy="14"/>
            </a:xfrm>
            <a:custGeom>
              <a:avLst/>
              <a:gdLst>
                <a:gd name="T0" fmla="*/ 8 w 125"/>
                <a:gd name="T1" fmla="*/ 2 h 28"/>
                <a:gd name="T2" fmla="*/ 8 w 125"/>
                <a:gd name="T3" fmla="*/ 2 h 28"/>
                <a:gd name="T4" fmla="*/ 8 w 125"/>
                <a:gd name="T5" fmla="*/ 2 h 28"/>
                <a:gd name="T6" fmla="*/ 8 w 125"/>
                <a:gd name="T7" fmla="*/ 2 h 28"/>
                <a:gd name="T8" fmla="*/ 7 w 125"/>
                <a:gd name="T9" fmla="*/ 2 h 28"/>
                <a:gd name="T10" fmla="*/ 7 w 125"/>
                <a:gd name="T11" fmla="*/ 1 h 28"/>
                <a:gd name="T12" fmla="*/ 6 w 125"/>
                <a:gd name="T13" fmla="*/ 1 h 28"/>
                <a:gd name="T14" fmla="*/ 6 w 125"/>
                <a:gd name="T15" fmla="*/ 1 h 28"/>
                <a:gd name="T16" fmla="*/ 6 w 125"/>
                <a:gd name="T17" fmla="*/ 1 h 28"/>
                <a:gd name="T18" fmla="*/ 6 w 125"/>
                <a:gd name="T19" fmla="*/ 1 h 28"/>
                <a:gd name="T20" fmla="*/ 5 w 125"/>
                <a:gd name="T21" fmla="*/ 1 h 28"/>
                <a:gd name="T22" fmla="*/ 5 w 125"/>
                <a:gd name="T23" fmla="*/ 1 h 28"/>
                <a:gd name="T24" fmla="*/ 5 w 125"/>
                <a:gd name="T25" fmla="*/ 1 h 28"/>
                <a:gd name="T26" fmla="*/ 4 w 125"/>
                <a:gd name="T27" fmla="*/ 1 h 28"/>
                <a:gd name="T28" fmla="*/ 4 w 125"/>
                <a:gd name="T29" fmla="*/ 1 h 28"/>
                <a:gd name="T30" fmla="*/ 4 w 125"/>
                <a:gd name="T31" fmla="*/ 1 h 28"/>
                <a:gd name="T32" fmla="*/ 4 w 125"/>
                <a:gd name="T33" fmla="*/ 1 h 28"/>
                <a:gd name="T34" fmla="*/ 3 w 125"/>
                <a:gd name="T35" fmla="*/ 1 h 28"/>
                <a:gd name="T36" fmla="*/ 3 w 125"/>
                <a:gd name="T37" fmla="*/ 1 h 28"/>
                <a:gd name="T38" fmla="*/ 3 w 125"/>
                <a:gd name="T39" fmla="*/ 1 h 28"/>
                <a:gd name="T40" fmla="*/ 3 w 125"/>
                <a:gd name="T41" fmla="*/ 1 h 28"/>
                <a:gd name="T42" fmla="*/ 3 w 125"/>
                <a:gd name="T43" fmla="*/ 0 h 28"/>
                <a:gd name="T44" fmla="*/ 2 w 125"/>
                <a:gd name="T45" fmla="*/ 0 h 28"/>
                <a:gd name="T46" fmla="*/ 2 w 125"/>
                <a:gd name="T47" fmla="*/ 0 h 28"/>
                <a:gd name="T48" fmla="*/ 2 w 125"/>
                <a:gd name="T49" fmla="*/ 0 h 28"/>
                <a:gd name="T50" fmla="*/ 1 w 125"/>
                <a:gd name="T51" fmla="*/ 1 h 28"/>
                <a:gd name="T52" fmla="*/ 1 w 125"/>
                <a:gd name="T53" fmla="*/ 1 h 28"/>
                <a:gd name="T54" fmla="*/ 1 w 125"/>
                <a:gd name="T55" fmla="*/ 1 h 28"/>
                <a:gd name="T56" fmla="*/ 1 w 125"/>
                <a:gd name="T57" fmla="*/ 1 h 28"/>
                <a:gd name="T58" fmla="*/ 0 w 125"/>
                <a:gd name="T59" fmla="*/ 2 h 28"/>
                <a:gd name="T60" fmla="*/ 1 w 125"/>
                <a:gd name="T61" fmla="*/ 2 h 28"/>
                <a:gd name="T62" fmla="*/ 1 w 125"/>
                <a:gd name="T63" fmla="*/ 2 h 28"/>
                <a:gd name="T64" fmla="*/ 1 w 125"/>
                <a:gd name="T65" fmla="*/ 2 h 28"/>
                <a:gd name="T66" fmla="*/ 1 w 125"/>
                <a:gd name="T67" fmla="*/ 2 h 28"/>
                <a:gd name="T68" fmla="*/ 2 w 125"/>
                <a:gd name="T69" fmla="*/ 2 h 28"/>
                <a:gd name="T70" fmla="*/ 2 w 125"/>
                <a:gd name="T71" fmla="*/ 2 h 28"/>
                <a:gd name="T72" fmla="*/ 2 w 125"/>
                <a:gd name="T73" fmla="*/ 2 h 28"/>
                <a:gd name="T74" fmla="*/ 3 w 125"/>
                <a:gd name="T75" fmla="*/ 2 h 28"/>
                <a:gd name="T76" fmla="*/ 3 w 125"/>
                <a:gd name="T77" fmla="*/ 2 h 28"/>
                <a:gd name="T78" fmla="*/ 3 w 125"/>
                <a:gd name="T79" fmla="*/ 2 h 28"/>
                <a:gd name="T80" fmla="*/ 3 w 125"/>
                <a:gd name="T81" fmla="*/ 2 h 28"/>
                <a:gd name="T82" fmla="*/ 4 w 125"/>
                <a:gd name="T83" fmla="*/ 2 h 28"/>
                <a:gd name="T84" fmla="*/ 4 w 125"/>
                <a:gd name="T85" fmla="*/ 2 h 28"/>
                <a:gd name="T86" fmla="*/ 4 w 125"/>
                <a:gd name="T87" fmla="*/ 2 h 28"/>
                <a:gd name="T88" fmla="*/ 5 w 125"/>
                <a:gd name="T89" fmla="*/ 2 h 28"/>
                <a:gd name="T90" fmla="*/ 5 w 125"/>
                <a:gd name="T91" fmla="*/ 2 h 28"/>
                <a:gd name="T92" fmla="*/ 5 w 125"/>
                <a:gd name="T93" fmla="*/ 2 h 28"/>
                <a:gd name="T94" fmla="*/ 5 w 125"/>
                <a:gd name="T95" fmla="*/ 2 h 28"/>
                <a:gd name="T96" fmla="*/ 6 w 125"/>
                <a:gd name="T97" fmla="*/ 2 h 28"/>
                <a:gd name="T98" fmla="*/ 6 w 125"/>
                <a:gd name="T99" fmla="*/ 2 h 28"/>
                <a:gd name="T100" fmla="*/ 6 w 125"/>
                <a:gd name="T101" fmla="*/ 2 h 28"/>
                <a:gd name="T102" fmla="*/ 7 w 125"/>
                <a:gd name="T103" fmla="*/ 2 h 28"/>
                <a:gd name="T104" fmla="*/ 7 w 125"/>
                <a:gd name="T105" fmla="*/ 2 h 28"/>
                <a:gd name="T106" fmla="*/ 7 w 125"/>
                <a:gd name="T107" fmla="*/ 2 h 28"/>
                <a:gd name="T108" fmla="*/ 7 w 125"/>
                <a:gd name="T109" fmla="*/ 2 h 28"/>
                <a:gd name="T110" fmla="*/ 8 w 125"/>
                <a:gd name="T111" fmla="*/ 2 h 28"/>
                <a:gd name="T112" fmla="*/ 8 w 125"/>
                <a:gd name="T113" fmla="*/ 2 h 28"/>
                <a:gd name="T114" fmla="*/ 8 w 125"/>
                <a:gd name="T115" fmla="*/ 2 h 28"/>
                <a:gd name="T116" fmla="*/ 8 w 125"/>
                <a:gd name="T117" fmla="*/ 2 h 28"/>
                <a:gd name="T118" fmla="*/ 8 w 125"/>
                <a:gd name="T119" fmla="*/ 2 h 2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5"/>
                <a:gd name="T181" fmla="*/ 0 h 28"/>
                <a:gd name="T182" fmla="*/ 125 w 125"/>
                <a:gd name="T183" fmla="*/ 28 h 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5" h="28">
                  <a:moveTo>
                    <a:pt x="125" y="23"/>
                  </a:moveTo>
                  <a:lnTo>
                    <a:pt x="124" y="21"/>
                  </a:lnTo>
                  <a:lnTo>
                    <a:pt x="121" y="21"/>
                  </a:lnTo>
                  <a:lnTo>
                    <a:pt x="116" y="18"/>
                  </a:lnTo>
                  <a:lnTo>
                    <a:pt x="110" y="17"/>
                  </a:lnTo>
                  <a:lnTo>
                    <a:pt x="102" y="15"/>
                  </a:lnTo>
                  <a:lnTo>
                    <a:pt x="96" y="14"/>
                  </a:lnTo>
                  <a:lnTo>
                    <a:pt x="91" y="12"/>
                  </a:lnTo>
                  <a:lnTo>
                    <a:pt x="88" y="11"/>
                  </a:lnTo>
                  <a:lnTo>
                    <a:pt x="83" y="11"/>
                  </a:lnTo>
                  <a:lnTo>
                    <a:pt x="80" y="9"/>
                  </a:lnTo>
                  <a:lnTo>
                    <a:pt x="74" y="7"/>
                  </a:lnTo>
                  <a:lnTo>
                    <a:pt x="70" y="7"/>
                  </a:lnTo>
                  <a:lnTo>
                    <a:pt x="64" y="6"/>
                  </a:lnTo>
                  <a:lnTo>
                    <a:pt x="61" y="6"/>
                  </a:lnTo>
                  <a:lnTo>
                    <a:pt x="56" y="4"/>
                  </a:lnTo>
                  <a:lnTo>
                    <a:pt x="52" y="4"/>
                  </a:lnTo>
                  <a:lnTo>
                    <a:pt x="48" y="3"/>
                  </a:lnTo>
                  <a:lnTo>
                    <a:pt x="45" y="3"/>
                  </a:lnTo>
                  <a:lnTo>
                    <a:pt x="41" y="1"/>
                  </a:lnTo>
                  <a:lnTo>
                    <a:pt x="36" y="1"/>
                  </a:lnTo>
                  <a:lnTo>
                    <a:pt x="33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9" y="4"/>
                  </a:lnTo>
                  <a:lnTo>
                    <a:pt x="6" y="7"/>
                  </a:lnTo>
                  <a:lnTo>
                    <a:pt x="3" y="11"/>
                  </a:lnTo>
                  <a:lnTo>
                    <a:pt x="0" y="18"/>
                  </a:lnTo>
                  <a:lnTo>
                    <a:pt x="3" y="23"/>
                  </a:lnTo>
                  <a:lnTo>
                    <a:pt x="4" y="23"/>
                  </a:lnTo>
                  <a:lnTo>
                    <a:pt x="9" y="25"/>
                  </a:lnTo>
                  <a:lnTo>
                    <a:pt x="14" y="25"/>
                  </a:lnTo>
                  <a:lnTo>
                    <a:pt x="22" y="25"/>
                  </a:lnTo>
                  <a:lnTo>
                    <a:pt x="25" y="25"/>
                  </a:lnTo>
                  <a:lnTo>
                    <a:pt x="30" y="25"/>
                  </a:lnTo>
                  <a:lnTo>
                    <a:pt x="34" y="25"/>
                  </a:lnTo>
                  <a:lnTo>
                    <a:pt x="37" y="25"/>
                  </a:lnTo>
                  <a:lnTo>
                    <a:pt x="42" y="25"/>
                  </a:lnTo>
                  <a:lnTo>
                    <a:pt x="47" y="25"/>
                  </a:lnTo>
                  <a:lnTo>
                    <a:pt x="52" y="25"/>
                  </a:lnTo>
                  <a:lnTo>
                    <a:pt x="58" y="26"/>
                  </a:lnTo>
                  <a:lnTo>
                    <a:pt x="61" y="26"/>
                  </a:lnTo>
                  <a:lnTo>
                    <a:pt x="66" y="26"/>
                  </a:lnTo>
                  <a:lnTo>
                    <a:pt x="70" y="26"/>
                  </a:lnTo>
                  <a:lnTo>
                    <a:pt x="75" y="26"/>
                  </a:lnTo>
                  <a:lnTo>
                    <a:pt x="80" y="26"/>
                  </a:lnTo>
                  <a:lnTo>
                    <a:pt x="83" y="26"/>
                  </a:lnTo>
                  <a:lnTo>
                    <a:pt x="88" y="26"/>
                  </a:lnTo>
                  <a:lnTo>
                    <a:pt x="92" y="26"/>
                  </a:lnTo>
                  <a:lnTo>
                    <a:pt x="99" y="26"/>
                  </a:lnTo>
                  <a:lnTo>
                    <a:pt x="103" y="26"/>
                  </a:lnTo>
                  <a:lnTo>
                    <a:pt x="108" y="28"/>
                  </a:lnTo>
                  <a:lnTo>
                    <a:pt x="111" y="28"/>
                  </a:lnTo>
                  <a:lnTo>
                    <a:pt x="116" y="28"/>
                  </a:lnTo>
                  <a:lnTo>
                    <a:pt x="121" y="26"/>
                  </a:lnTo>
                  <a:lnTo>
                    <a:pt x="124" y="25"/>
                  </a:lnTo>
                  <a:lnTo>
                    <a:pt x="125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1056"/>
            <p:cNvSpPr>
              <a:spLocks/>
            </p:cNvSpPr>
            <p:nvPr/>
          </p:nvSpPr>
          <p:spPr bwMode="auto">
            <a:xfrm>
              <a:off x="897" y="888"/>
              <a:ext cx="84" cy="45"/>
            </a:xfrm>
            <a:custGeom>
              <a:avLst/>
              <a:gdLst>
                <a:gd name="T0" fmla="*/ 0 w 168"/>
                <a:gd name="T1" fmla="*/ 4 h 89"/>
                <a:gd name="T2" fmla="*/ 1 w 168"/>
                <a:gd name="T3" fmla="*/ 3 h 89"/>
                <a:gd name="T4" fmla="*/ 1 w 168"/>
                <a:gd name="T5" fmla="*/ 3 h 89"/>
                <a:gd name="T6" fmla="*/ 1 w 168"/>
                <a:gd name="T7" fmla="*/ 3 h 89"/>
                <a:gd name="T8" fmla="*/ 1 w 168"/>
                <a:gd name="T9" fmla="*/ 3 h 89"/>
                <a:gd name="T10" fmla="*/ 2 w 168"/>
                <a:gd name="T11" fmla="*/ 3 h 89"/>
                <a:gd name="T12" fmla="*/ 3 w 168"/>
                <a:gd name="T13" fmla="*/ 3 h 89"/>
                <a:gd name="T14" fmla="*/ 3 w 168"/>
                <a:gd name="T15" fmla="*/ 4 h 89"/>
                <a:gd name="T16" fmla="*/ 5 w 168"/>
                <a:gd name="T17" fmla="*/ 4 h 89"/>
                <a:gd name="T18" fmla="*/ 5 w 168"/>
                <a:gd name="T19" fmla="*/ 4 h 89"/>
                <a:gd name="T20" fmla="*/ 5 w 168"/>
                <a:gd name="T21" fmla="*/ 4 h 89"/>
                <a:gd name="T22" fmla="*/ 5 w 168"/>
                <a:gd name="T23" fmla="*/ 4 h 89"/>
                <a:gd name="T24" fmla="*/ 5 w 168"/>
                <a:gd name="T25" fmla="*/ 4 h 89"/>
                <a:gd name="T26" fmla="*/ 5 w 168"/>
                <a:gd name="T27" fmla="*/ 3 h 89"/>
                <a:gd name="T28" fmla="*/ 5 w 168"/>
                <a:gd name="T29" fmla="*/ 3 h 89"/>
                <a:gd name="T30" fmla="*/ 5 w 168"/>
                <a:gd name="T31" fmla="*/ 2 h 89"/>
                <a:gd name="T32" fmla="*/ 3 w 168"/>
                <a:gd name="T33" fmla="*/ 1 h 89"/>
                <a:gd name="T34" fmla="*/ 3 w 168"/>
                <a:gd name="T35" fmla="*/ 1 h 89"/>
                <a:gd name="T36" fmla="*/ 3 w 168"/>
                <a:gd name="T37" fmla="*/ 1 h 89"/>
                <a:gd name="T38" fmla="*/ 3 w 168"/>
                <a:gd name="T39" fmla="*/ 0 h 89"/>
                <a:gd name="T40" fmla="*/ 5 w 168"/>
                <a:gd name="T41" fmla="*/ 1 h 89"/>
                <a:gd name="T42" fmla="*/ 5 w 168"/>
                <a:gd name="T43" fmla="*/ 1 h 89"/>
                <a:gd name="T44" fmla="*/ 5 w 168"/>
                <a:gd name="T45" fmla="*/ 1 h 89"/>
                <a:gd name="T46" fmla="*/ 6 w 168"/>
                <a:gd name="T47" fmla="*/ 2 h 89"/>
                <a:gd name="T48" fmla="*/ 7 w 168"/>
                <a:gd name="T49" fmla="*/ 2 h 89"/>
                <a:gd name="T50" fmla="*/ 7 w 168"/>
                <a:gd name="T51" fmla="*/ 2 h 89"/>
                <a:gd name="T52" fmla="*/ 9 w 168"/>
                <a:gd name="T53" fmla="*/ 3 h 89"/>
                <a:gd name="T54" fmla="*/ 10 w 168"/>
                <a:gd name="T55" fmla="*/ 3 h 89"/>
                <a:gd name="T56" fmla="*/ 10 w 168"/>
                <a:gd name="T57" fmla="*/ 4 h 89"/>
                <a:gd name="T58" fmla="*/ 11 w 168"/>
                <a:gd name="T59" fmla="*/ 4 h 89"/>
                <a:gd name="T60" fmla="*/ 11 w 168"/>
                <a:gd name="T61" fmla="*/ 5 h 89"/>
                <a:gd name="T62" fmla="*/ 11 w 168"/>
                <a:gd name="T63" fmla="*/ 5 h 89"/>
                <a:gd name="T64" fmla="*/ 10 w 168"/>
                <a:gd name="T65" fmla="*/ 5 h 89"/>
                <a:gd name="T66" fmla="*/ 9 w 168"/>
                <a:gd name="T67" fmla="*/ 4 h 89"/>
                <a:gd name="T68" fmla="*/ 9 w 168"/>
                <a:gd name="T69" fmla="*/ 4 h 89"/>
                <a:gd name="T70" fmla="*/ 7 w 168"/>
                <a:gd name="T71" fmla="*/ 4 h 89"/>
                <a:gd name="T72" fmla="*/ 7 w 168"/>
                <a:gd name="T73" fmla="*/ 4 h 89"/>
                <a:gd name="T74" fmla="*/ 6 w 168"/>
                <a:gd name="T75" fmla="*/ 3 h 89"/>
                <a:gd name="T76" fmla="*/ 6 w 168"/>
                <a:gd name="T77" fmla="*/ 3 h 89"/>
                <a:gd name="T78" fmla="*/ 6 w 168"/>
                <a:gd name="T79" fmla="*/ 3 h 89"/>
                <a:gd name="T80" fmla="*/ 6 w 168"/>
                <a:gd name="T81" fmla="*/ 4 h 89"/>
                <a:gd name="T82" fmla="*/ 7 w 168"/>
                <a:gd name="T83" fmla="*/ 4 h 89"/>
                <a:gd name="T84" fmla="*/ 7 w 168"/>
                <a:gd name="T85" fmla="*/ 5 h 89"/>
                <a:gd name="T86" fmla="*/ 8 w 168"/>
                <a:gd name="T87" fmla="*/ 5 h 89"/>
                <a:gd name="T88" fmla="*/ 9 w 168"/>
                <a:gd name="T89" fmla="*/ 6 h 89"/>
                <a:gd name="T90" fmla="*/ 7 w 168"/>
                <a:gd name="T91" fmla="*/ 6 h 89"/>
                <a:gd name="T92" fmla="*/ 7 w 168"/>
                <a:gd name="T93" fmla="*/ 6 h 89"/>
                <a:gd name="T94" fmla="*/ 6 w 168"/>
                <a:gd name="T95" fmla="*/ 6 h 89"/>
                <a:gd name="T96" fmla="*/ 5 w 168"/>
                <a:gd name="T97" fmla="*/ 6 h 89"/>
                <a:gd name="T98" fmla="*/ 5 w 168"/>
                <a:gd name="T99" fmla="*/ 5 h 89"/>
                <a:gd name="T100" fmla="*/ 5 w 168"/>
                <a:gd name="T101" fmla="*/ 5 h 89"/>
                <a:gd name="T102" fmla="*/ 5 w 168"/>
                <a:gd name="T103" fmla="*/ 5 h 89"/>
                <a:gd name="T104" fmla="*/ 3 w 168"/>
                <a:gd name="T105" fmla="*/ 5 h 89"/>
                <a:gd name="T106" fmla="*/ 3 w 168"/>
                <a:gd name="T107" fmla="*/ 5 h 89"/>
                <a:gd name="T108" fmla="*/ 3 w 168"/>
                <a:gd name="T109" fmla="*/ 5 h 89"/>
                <a:gd name="T110" fmla="*/ 1 w 168"/>
                <a:gd name="T111" fmla="*/ 4 h 89"/>
                <a:gd name="T112" fmla="*/ 1 w 168"/>
                <a:gd name="T113" fmla="*/ 4 h 89"/>
                <a:gd name="T114" fmla="*/ 1 w 168"/>
                <a:gd name="T115" fmla="*/ 4 h 89"/>
                <a:gd name="T116" fmla="*/ 1 w 168"/>
                <a:gd name="T117" fmla="*/ 4 h 89"/>
                <a:gd name="T118" fmla="*/ 1 w 168"/>
                <a:gd name="T119" fmla="*/ 4 h 8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8"/>
                <a:gd name="T181" fmla="*/ 0 h 89"/>
                <a:gd name="T182" fmla="*/ 168 w 168"/>
                <a:gd name="T183" fmla="*/ 89 h 8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8" h="89">
                  <a:moveTo>
                    <a:pt x="2" y="58"/>
                  </a:moveTo>
                  <a:lnTo>
                    <a:pt x="0" y="53"/>
                  </a:lnTo>
                  <a:lnTo>
                    <a:pt x="0" y="50"/>
                  </a:lnTo>
                  <a:lnTo>
                    <a:pt x="2" y="47"/>
                  </a:lnTo>
                  <a:lnTo>
                    <a:pt x="3" y="44"/>
                  </a:lnTo>
                  <a:lnTo>
                    <a:pt x="7" y="42"/>
                  </a:lnTo>
                  <a:lnTo>
                    <a:pt x="10" y="41"/>
                  </a:lnTo>
                  <a:lnTo>
                    <a:pt x="13" y="41"/>
                  </a:lnTo>
                  <a:lnTo>
                    <a:pt x="19" y="41"/>
                  </a:lnTo>
                  <a:lnTo>
                    <a:pt x="22" y="41"/>
                  </a:lnTo>
                  <a:lnTo>
                    <a:pt x="27" y="41"/>
                  </a:lnTo>
                  <a:lnTo>
                    <a:pt x="32" y="42"/>
                  </a:lnTo>
                  <a:lnTo>
                    <a:pt x="36" y="44"/>
                  </a:lnTo>
                  <a:lnTo>
                    <a:pt x="43" y="45"/>
                  </a:lnTo>
                  <a:lnTo>
                    <a:pt x="47" y="48"/>
                  </a:lnTo>
                  <a:lnTo>
                    <a:pt x="54" y="50"/>
                  </a:lnTo>
                  <a:lnTo>
                    <a:pt x="60" y="52"/>
                  </a:lnTo>
                  <a:lnTo>
                    <a:pt x="65" y="53"/>
                  </a:lnTo>
                  <a:lnTo>
                    <a:pt x="69" y="56"/>
                  </a:lnTo>
                  <a:lnTo>
                    <a:pt x="74" y="58"/>
                  </a:lnTo>
                  <a:lnTo>
                    <a:pt x="79" y="59"/>
                  </a:lnTo>
                  <a:lnTo>
                    <a:pt x="85" y="61"/>
                  </a:lnTo>
                  <a:lnTo>
                    <a:pt x="87" y="61"/>
                  </a:lnTo>
                  <a:lnTo>
                    <a:pt x="87" y="58"/>
                  </a:lnTo>
                  <a:lnTo>
                    <a:pt x="85" y="56"/>
                  </a:lnTo>
                  <a:lnTo>
                    <a:pt x="82" y="53"/>
                  </a:lnTo>
                  <a:lnTo>
                    <a:pt x="80" y="50"/>
                  </a:lnTo>
                  <a:lnTo>
                    <a:pt x="77" y="44"/>
                  </a:lnTo>
                  <a:lnTo>
                    <a:pt x="74" y="41"/>
                  </a:lnTo>
                  <a:lnTo>
                    <a:pt x="71" y="36"/>
                  </a:lnTo>
                  <a:lnTo>
                    <a:pt x="68" y="30"/>
                  </a:lnTo>
                  <a:lnTo>
                    <a:pt x="65" y="25"/>
                  </a:lnTo>
                  <a:lnTo>
                    <a:pt x="62" y="20"/>
                  </a:lnTo>
                  <a:lnTo>
                    <a:pt x="58" y="14"/>
                  </a:lnTo>
                  <a:lnTo>
                    <a:pt x="57" y="11"/>
                  </a:lnTo>
                  <a:lnTo>
                    <a:pt x="55" y="6"/>
                  </a:lnTo>
                  <a:lnTo>
                    <a:pt x="55" y="3"/>
                  </a:lnTo>
                  <a:lnTo>
                    <a:pt x="55" y="1"/>
                  </a:lnTo>
                  <a:lnTo>
                    <a:pt x="57" y="0"/>
                  </a:lnTo>
                  <a:lnTo>
                    <a:pt x="62" y="0"/>
                  </a:lnTo>
                  <a:lnTo>
                    <a:pt x="68" y="3"/>
                  </a:lnTo>
                  <a:lnTo>
                    <a:pt x="73" y="4"/>
                  </a:lnTo>
                  <a:lnTo>
                    <a:pt x="77" y="6"/>
                  </a:lnTo>
                  <a:lnTo>
                    <a:pt x="82" y="9"/>
                  </a:lnTo>
                  <a:lnTo>
                    <a:pt x="87" y="12"/>
                  </a:lnTo>
                  <a:lnTo>
                    <a:pt x="91" y="14"/>
                  </a:lnTo>
                  <a:lnTo>
                    <a:pt x="98" y="17"/>
                  </a:lnTo>
                  <a:lnTo>
                    <a:pt x="102" y="20"/>
                  </a:lnTo>
                  <a:lnTo>
                    <a:pt x="107" y="23"/>
                  </a:lnTo>
                  <a:lnTo>
                    <a:pt x="112" y="26"/>
                  </a:lnTo>
                  <a:lnTo>
                    <a:pt x="117" y="28"/>
                  </a:lnTo>
                  <a:lnTo>
                    <a:pt x="120" y="31"/>
                  </a:lnTo>
                  <a:lnTo>
                    <a:pt x="124" y="34"/>
                  </a:lnTo>
                  <a:lnTo>
                    <a:pt x="131" y="39"/>
                  </a:lnTo>
                  <a:lnTo>
                    <a:pt x="137" y="44"/>
                  </a:lnTo>
                  <a:lnTo>
                    <a:pt x="145" y="48"/>
                  </a:lnTo>
                  <a:lnTo>
                    <a:pt x="151" y="53"/>
                  </a:lnTo>
                  <a:lnTo>
                    <a:pt x="157" y="58"/>
                  </a:lnTo>
                  <a:lnTo>
                    <a:pt x="162" y="61"/>
                  </a:lnTo>
                  <a:lnTo>
                    <a:pt x="167" y="64"/>
                  </a:lnTo>
                  <a:lnTo>
                    <a:pt x="168" y="66"/>
                  </a:lnTo>
                  <a:lnTo>
                    <a:pt x="167" y="66"/>
                  </a:lnTo>
                  <a:lnTo>
                    <a:pt x="164" y="67"/>
                  </a:lnTo>
                  <a:lnTo>
                    <a:pt x="161" y="69"/>
                  </a:lnTo>
                  <a:lnTo>
                    <a:pt x="154" y="67"/>
                  </a:lnTo>
                  <a:lnTo>
                    <a:pt x="151" y="66"/>
                  </a:lnTo>
                  <a:lnTo>
                    <a:pt x="146" y="66"/>
                  </a:lnTo>
                  <a:lnTo>
                    <a:pt x="143" y="64"/>
                  </a:lnTo>
                  <a:lnTo>
                    <a:pt x="140" y="63"/>
                  </a:lnTo>
                  <a:lnTo>
                    <a:pt x="134" y="59"/>
                  </a:lnTo>
                  <a:lnTo>
                    <a:pt x="131" y="58"/>
                  </a:lnTo>
                  <a:lnTo>
                    <a:pt x="124" y="55"/>
                  </a:lnTo>
                  <a:lnTo>
                    <a:pt x="121" y="53"/>
                  </a:lnTo>
                  <a:lnTo>
                    <a:pt x="117" y="50"/>
                  </a:lnTo>
                  <a:lnTo>
                    <a:pt x="110" y="47"/>
                  </a:lnTo>
                  <a:lnTo>
                    <a:pt x="107" y="45"/>
                  </a:lnTo>
                  <a:lnTo>
                    <a:pt x="104" y="44"/>
                  </a:lnTo>
                  <a:lnTo>
                    <a:pt x="98" y="41"/>
                  </a:lnTo>
                  <a:lnTo>
                    <a:pt x="96" y="41"/>
                  </a:lnTo>
                  <a:lnTo>
                    <a:pt x="98" y="42"/>
                  </a:lnTo>
                  <a:lnTo>
                    <a:pt x="104" y="47"/>
                  </a:lnTo>
                  <a:lnTo>
                    <a:pt x="107" y="52"/>
                  </a:lnTo>
                  <a:lnTo>
                    <a:pt x="110" y="55"/>
                  </a:lnTo>
                  <a:lnTo>
                    <a:pt x="115" y="59"/>
                  </a:lnTo>
                  <a:lnTo>
                    <a:pt x="118" y="66"/>
                  </a:lnTo>
                  <a:lnTo>
                    <a:pt x="123" y="69"/>
                  </a:lnTo>
                  <a:lnTo>
                    <a:pt x="126" y="74"/>
                  </a:lnTo>
                  <a:lnTo>
                    <a:pt x="128" y="77"/>
                  </a:lnTo>
                  <a:lnTo>
                    <a:pt x="131" y="81"/>
                  </a:lnTo>
                  <a:lnTo>
                    <a:pt x="132" y="88"/>
                  </a:lnTo>
                  <a:lnTo>
                    <a:pt x="129" y="89"/>
                  </a:lnTo>
                  <a:lnTo>
                    <a:pt x="124" y="89"/>
                  </a:lnTo>
                  <a:lnTo>
                    <a:pt x="120" y="88"/>
                  </a:lnTo>
                  <a:lnTo>
                    <a:pt x="112" y="86"/>
                  </a:lnTo>
                  <a:lnTo>
                    <a:pt x="106" y="85"/>
                  </a:lnTo>
                  <a:lnTo>
                    <a:pt x="101" y="83"/>
                  </a:lnTo>
                  <a:lnTo>
                    <a:pt x="96" y="81"/>
                  </a:lnTo>
                  <a:lnTo>
                    <a:pt x="93" y="81"/>
                  </a:lnTo>
                  <a:lnTo>
                    <a:pt x="88" y="80"/>
                  </a:lnTo>
                  <a:lnTo>
                    <a:pt x="84" y="78"/>
                  </a:lnTo>
                  <a:lnTo>
                    <a:pt x="79" y="77"/>
                  </a:lnTo>
                  <a:lnTo>
                    <a:pt x="74" y="75"/>
                  </a:lnTo>
                  <a:lnTo>
                    <a:pt x="71" y="75"/>
                  </a:lnTo>
                  <a:lnTo>
                    <a:pt x="65" y="74"/>
                  </a:lnTo>
                  <a:lnTo>
                    <a:pt x="62" y="72"/>
                  </a:lnTo>
                  <a:lnTo>
                    <a:pt x="57" y="70"/>
                  </a:lnTo>
                  <a:lnTo>
                    <a:pt x="52" y="69"/>
                  </a:lnTo>
                  <a:lnTo>
                    <a:pt x="49" y="67"/>
                  </a:lnTo>
                  <a:lnTo>
                    <a:pt x="44" y="67"/>
                  </a:lnTo>
                  <a:lnTo>
                    <a:pt x="40" y="66"/>
                  </a:lnTo>
                  <a:lnTo>
                    <a:pt x="36" y="66"/>
                  </a:lnTo>
                  <a:lnTo>
                    <a:pt x="30" y="63"/>
                  </a:lnTo>
                  <a:lnTo>
                    <a:pt x="25" y="63"/>
                  </a:lnTo>
                  <a:lnTo>
                    <a:pt x="21" y="61"/>
                  </a:lnTo>
                  <a:lnTo>
                    <a:pt x="19" y="63"/>
                  </a:lnTo>
                  <a:lnTo>
                    <a:pt x="13" y="61"/>
                  </a:lnTo>
                  <a:lnTo>
                    <a:pt x="7" y="59"/>
                  </a:lnTo>
                  <a:lnTo>
                    <a:pt x="3" y="58"/>
                  </a:lnTo>
                  <a:lnTo>
                    <a:pt x="2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1057"/>
            <p:cNvSpPr>
              <a:spLocks/>
            </p:cNvSpPr>
            <p:nvPr/>
          </p:nvSpPr>
          <p:spPr bwMode="auto">
            <a:xfrm>
              <a:off x="970" y="845"/>
              <a:ext cx="130" cy="62"/>
            </a:xfrm>
            <a:custGeom>
              <a:avLst/>
              <a:gdLst>
                <a:gd name="T0" fmla="*/ 0 w 261"/>
                <a:gd name="T1" fmla="*/ 4 h 124"/>
                <a:gd name="T2" fmla="*/ 0 w 261"/>
                <a:gd name="T3" fmla="*/ 5 h 124"/>
                <a:gd name="T4" fmla="*/ 1 w 261"/>
                <a:gd name="T5" fmla="*/ 6 h 124"/>
                <a:gd name="T6" fmla="*/ 2 w 261"/>
                <a:gd name="T7" fmla="*/ 7 h 124"/>
                <a:gd name="T8" fmla="*/ 3 w 261"/>
                <a:gd name="T9" fmla="*/ 7 h 124"/>
                <a:gd name="T10" fmla="*/ 4 w 261"/>
                <a:gd name="T11" fmla="*/ 8 h 124"/>
                <a:gd name="T12" fmla="*/ 4 w 261"/>
                <a:gd name="T13" fmla="*/ 8 h 124"/>
                <a:gd name="T14" fmla="*/ 5 w 261"/>
                <a:gd name="T15" fmla="*/ 8 h 124"/>
                <a:gd name="T16" fmla="*/ 6 w 261"/>
                <a:gd name="T17" fmla="*/ 8 h 124"/>
                <a:gd name="T18" fmla="*/ 6 w 261"/>
                <a:gd name="T19" fmla="*/ 7 h 124"/>
                <a:gd name="T20" fmla="*/ 6 w 261"/>
                <a:gd name="T21" fmla="*/ 6 h 124"/>
                <a:gd name="T22" fmla="*/ 7 w 261"/>
                <a:gd name="T23" fmla="*/ 5 h 124"/>
                <a:gd name="T24" fmla="*/ 7 w 261"/>
                <a:gd name="T25" fmla="*/ 5 h 124"/>
                <a:gd name="T26" fmla="*/ 7 w 261"/>
                <a:gd name="T27" fmla="*/ 6 h 124"/>
                <a:gd name="T28" fmla="*/ 8 w 261"/>
                <a:gd name="T29" fmla="*/ 7 h 124"/>
                <a:gd name="T30" fmla="*/ 9 w 261"/>
                <a:gd name="T31" fmla="*/ 7 h 124"/>
                <a:gd name="T32" fmla="*/ 9 w 261"/>
                <a:gd name="T33" fmla="*/ 7 h 124"/>
                <a:gd name="T34" fmla="*/ 10 w 261"/>
                <a:gd name="T35" fmla="*/ 6 h 124"/>
                <a:gd name="T36" fmla="*/ 11 w 261"/>
                <a:gd name="T37" fmla="*/ 5 h 124"/>
                <a:gd name="T38" fmla="*/ 12 w 261"/>
                <a:gd name="T39" fmla="*/ 4 h 124"/>
                <a:gd name="T40" fmla="*/ 13 w 261"/>
                <a:gd name="T41" fmla="*/ 3 h 124"/>
                <a:gd name="T42" fmla="*/ 14 w 261"/>
                <a:gd name="T43" fmla="*/ 3 h 124"/>
                <a:gd name="T44" fmla="*/ 15 w 261"/>
                <a:gd name="T45" fmla="*/ 2 h 124"/>
                <a:gd name="T46" fmla="*/ 16 w 261"/>
                <a:gd name="T47" fmla="*/ 1 h 124"/>
                <a:gd name="T48" fmla="*/ 16 w 261"/>
                <a:gd name="T49" fmla="*/ 1 h 124"/>
                <a:gd name="T50" fmla="*/ 15 w 261"/>
                <a:gd name="T51" fmla="*/ 0 h 124"/>
                <a:gd name="T52" fmla="*/ 15 w 261"/>
                <a:gd name="T53" fmla="*/ 1 h 124"/>
                <a:gd name="T54" fmla="*/ 14 w 261"/>
                <a:gd name="T55" fmla="*/ 1 h 124"/>
                <a:gd name="T56" fmla="*/ 13 w 261"/>
                <a:gd name="T57" fmla="*/ 2 h 124"/>
                <a:gd name="T58" fmla="*/ 12 w 261"/>
                <a:gd name="T59" fmla="*/ 2 h 124"/>
                <a:gd name="T60" fmla="*/ 11 w 261"/>
                <a:gd name="T61" fmla="*/ 3 h 124"/>
                <a:gd name="T62" fmla="*/ 10 w 261"/>
                <a:gd name="T63" fmla="*/ 4 h 124"/>
                <a:gd name="T64" fmla="*/ 10 w 261"/>
                <a:gd name="T65" fmla="*/ 4 h 124"/>
                <a:gd name="T66" fmla="*/ 9 w 261"/>
                <a:gd name="T67" fmla="*/ 5 h 124"/>
                <a:gd name="T68" fmla="*/ 8 w 261"/>
                <a:gd name="T69" fmla="*/ 5 h 124"/>
                <a:gd name="T70" fmla="*/ 8 w 261"/>
                <a:gd name="T71" fmla="*/ 3 h 124"/>
                <a:gd name="T72" fmla="*/ 8 w 261"/>
                <a:gd name="T73" fmla="*/ 2 h 124"/>
                <a:gd name="T74" fmla="*/ 7 w 261"/>
                <a:gd name="T75" fmla="*/ 2 h 124"/>
                <a:gd name="T76" fmla="*/ 6 w 261"/>
                <a:gd name="T77" fmla="*/ 2 h 124"/>
                <a:gd name="T78" fmla="*/ 6 w 261"/>
                <a:gd name="T79" fmla="*/ 3 h 124"/>
                <a:gd name="T80" fmla="*/ 5 w 261"/>
                <a:gd name="T81" fmla="*/ 4 h 124"/>
                <a:gd name="T82" fmla="*/ 4 w 261"/>
                <a:gd name="T83" fmla="*/ 5 h 124"/>
                <a:gd name="T84" fmla="*/ 4 w 261"/>
                <a:gd name="T85" fmla="*/ 6 h 124"/>
                <a:gd name="T86" fmla="*/ 4 w 261"/>
                <a:gd name="T87" fmla="*/ 6 h 124"/>
                <a:gd name="T88" fmla="*/ 4 w 261"/>
                <a:gd name="T89" fmla="*/ 7 h 124"/>
                <a:gd name="T90" fmla="*/ 3 w 261"/>
                <a:gd name="T91" fmla="*/ 6 h 124"/>
                <a:gd name="T92" fmla="*/ 2 w 261"/>
                <a:gd name="T93" fmla="*/ 5 h 124"/>
                <a:gd name="T94" fmla="*/ 1 w 261"/>
                <a:gd name="T95" fmla="*/ 4 h 124"/>
                <a:gd name="T96" fmla="*/ 0 w 261"/>
                <a:gd name="T97" fmla="*/ 3 h 124"/>
                <a:gd name="T98" fmla="*/ 0 w 261"/>
                <a:gd name="T99" fmla="*/ 4 h 1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61"/>
                <a:gd name="T151" fmla="*/ 0 h 124"/>
                <a:gd name="T152" fmla="*/ 261 w 261"/>
                <a:gd name="T153" fmla="*/ 124 h 12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61" h="124">
                  <a:moveTo>
                    <a:pt x="2" y="54"/>
                  </a:moveTo>
                  <a:lnTo>
                    <a:pt x="0" y="55"/>
                  </a:lnTo>
                  <a:lnTo>
                    <a:pt x="2" y="59"/>
                  </a:lnTo>
                  <a:lnTo>
                    <a:pt x="5" y="62"/>
                  </a:lnTo>
                  <a:lnTo>
                    <a:pt x="8" y="68"/>
                  </a:lnTo>
                  <a:lnTo>
                    <a:pt x="11" y="73"/>
                  </a:lnTo>
                  <a:lnTo>
                    <a:pt x="16" y="79"/>
                  </a:lnTo>
                  <a:lnTo>
                    <a:pt x="22" y="87"/>
                  </a:lnTo>
                  <a:lnTo>
                    <a:pt x="30" y="93"/>
                  </a:lnTo>
                  <a:lnTo>
                    <a:pt x="32" y="96"/>
                  </a:lnTo>
                  <a:lnTo>
                    <a:pt x="37" y="99"/>
                  </a:lnTo>
                  <a:lnTo>
                    <a:pt x="40" y="102"/>
                  </a:lnTo>
                  <a:lnTo>
                    <a:pt x="44" y="106"/>
                  </a:lnTo>
                  <a:lnTo>
                    <a:pt x="48" y="109"/>
                  </a:lnTo>
                  <a:lnTo>
                    <a:pt x="52" y="112"/>
                  </a:lnTo>
                  <a:lnTo>
                    <a:pt x="55" y="113"/>
                  </a:lnTo>
                  <a:lnTo>
                    <a:pt x="60" y="117"/>
                  </a:lnTo>
                  <a:lnTo>
                    <a:pt x="65" y="118"/>
                  </a:lnTo>
                  <a:lnTo>
                    <a:pt x="70" y="120"/>
                  </a:lnTo>
                  <a:lnTo>
                    <a:pt x="74" y="121"/>
                  </a:lnTo>
                  <a:lnTo>
                    <a:pt x="79" y="123"/>
                  </a:lnTo>
                  <a:lnTo>
                    <a:pt x="84" y="123"/>
                  </a:lnTo>
                  <a:lnTo>
                    <a:pt x="88" y="124"/>
                  </a:lnTo>
                  <a:lnTo>
                    <a:pt x="93" y="124"/>
                  </a:lnTo>
                  <a:lnTo>
                    <a:pt x="98" y="124"/>
                  </a:lnTo>
                  <a:lnTo>
                    <a:pt x="98" y="123"/>
                  </a:lnTo>
                  <a:lnTo>
                    <a:pt x="99" y="121"/>
                  </a:lnTo>
                  <a:lnTo>
                    <a:pt x="101" y="115"/>
                  </a:lnTo>
                  <a:lnTo>
                    <a:pt x="101" y="109"/>
                  </a:lnTo>
                  <a:lnTo>
                    <a:pt x="101" y="104"/>
                  </a:lnTo>
                  <a:lnTo>
                    <a:pt x="103" y="99"/>
                  </a:lnTo>
                  <a:lnTo>
                    <a:pt x="104" y="93"/>
                  </a:lnTo>
                  <a:lnTo>
                    <a:pt x="106" y="87"/>
                  </a:lnTo>
                  <a:lnTo>
                    <a:pt x="107" y="80"/>
                  </a:lnTo>
                  <a:lnTo>
                    <a:pt x="109" y="77"/>
                  </a:lnTo>
                  <a:lnTo>
                    <a:pt x="112" y="73"/>
                  </a:lnTo>
                  <a:lnTo>
                    <a:pt x="114" y="73"/>
                  </a:lnTo>
                  <a:lnTo>
                    <a:pt x="115" y="71"/>
                  </a:lnTo>
                  <a:lnTo>
                    <a:pt x="118" y="74"/>
                  </a:lnTo>
                  <a:lnTo>
                    <a:pt x="120" y="77"/>
                  </a:lnTo>
                  <a:lnTo>
                    <a:pt x="121" y="84"/>
                  </a:lnTo>
                  <a:lnTo>
                    <a:pt x="125" y="88"/>
                  </a:lnTo>
                  <a:lnTo>
                    <a:pt x="126" y="95"/>
                  </a:lnTo>
                  <a:lnTo>
                    <a:pt x="128" y="99"/>
                  </a:lnTo>
                  <a:lnTo>
                    <a:pt x="131" y="102"/>
                  </a:lnTo>
                  <a:lnTo>
                    <a:pt x="136" y="107"/>
                  </a:lnTo>
                  <a:lnTo>
                    <a:pt x="142" y="110"/>
                  </a:lnTo>
                  <a:lnTo>
                    <a:pt x="148" y="109"/>
                  </a:lnTo>
                  <a:lnTo>
                    <a:pt x="154" y="104"/>
                  </a:lnTo>
                  <a:lnTo>
                    <a:pt x="156" y="101"/>
                  </a:lnTo>
                  <a:lnTo>
                    <a:pt x="159" y="98"/>
                  </a:lnTo>
                  <a:lnTo>
                    <a:pt x="164" y="91"/>
                  </a:lnTo>
                  <a:lnTo>
                    <a:pt x="172" y="85"/>
                  </a:lnTo>
                  <a:lnTo>
                    <a:pt x="175" y="82"/>
                  </a:lnTo>
                  <a:lnTo>
                    <a:pt x="180" y="79"/>
                  </a:lnTo>
                  <a:lnTo>
                    <a:pt x="183" y="76"/>
                  </a:lnTo>
                  <a:lnTo>
                    <a:pt x="187" y="71"/>
                  </a:lnTo>
                  <a:lnTo>
                    <a:pt x="192" y="68"/>
                  </a:lnTo>
                  <a:lnTo>
                    <a:pt x="197" y="63"/>
                  </a:lnTo>
                  <a:lnTo>
                    <a:pt x="202" y="60"/>
                  </a:lnTo>
                  <a:lnTo>
                    <a:pt x="208" y="55"/>
                  </a:lnTo>
                  <a:lnTo>
                    <a:pt x="211" y="52"/>
                  </a:lnTo>
                  <a:lnTo>
                    <a:pt x="217" y="48"/>
                  </a:lnTo>
                  <a:lnTo>
                    <a:pt x="220" y="43"/>
                  </a:lnTo>
                  <a:lnTo>
                    <a:pt x="225" y="40"/>
                  </a:lnTo>
                  <a:lnTo>
                    <a:pt x="230" y="35"/>
                  </a:lnTo>
                  <a:lnTo>
                    <a:pt x="233" y="32"/>
                  </a:lnTo>
                  <a:lnTo>
                    <a:pt x="238" y="29"/>
                  </a:lnTo>
                  <a:lnTo>
                    <a:pt x="242" y="26"/>
                  </a:lnTo>
                  <a:lnTo>
                    <a:pt x="249" y="19"/>
                  </a:lnTo>
                  <a:lnTo>
                    <a:pt x="253" y="16"/>
                  </a:lnTo>
                  <a:lnTo>
                    <a:pt x="257" y="13"/>
                  </a:lnTo>
                  <a:lnTo>
                    <a:pt x="258" y="11"/>
                  </a:lnTo>
                  <a:lnTo>
                    <a:pt x="260" y="8"/>
                  </a:lnTo>
                  <a:lnTo>
                    <a:pt x="261" y="4"/>
                  </a:lnTo>
                  <a:lnTo>
                    <a:pt x="260" y="0"/>
                  </a:lnTo>
                  <a:lnTo>
                    <a:pt x="255" y="0"/>
                  </a:lnTo>
                  <a:lnTo>
                    <a:pt x="252" y="0"/>
                  </a:lnTo>
                  <a:lnTo>
                    <a:pt x="247" y="2"/>
                  </a:lnTo>
                  <a:lnTo>
                    <a:pt x="244" y="4"/>
                  </a:lnTo>
                  <a:lnTo>
                    <a:pt x="241" y="5"/>
                  </a:lnTo>
                  <a:lnTo>
                    <a:pt x="238" y="8"/>
                  </a:lnTo>
                  <a:lnTo>
                    <a:pt x="233" y="10"/>
                  </a:lnTo>
                  <a:lnTo>
                    <a:pt x="228" y="13"/>
                  </a:lnTo>
                  <a:lnTo>
                    <a:pt x="224" y="15"/>
                  </a:lnTo>
                  <a:lnTo>
                    <a:pt x="220" y="18"/>
                  </a:lnTo>
                  <a:lnTo>
                    <a:pt x="216" y="21"/>
                  </a:lnTo>
                  <a:lnTo>
                    <a:pt x="211" y="24"/>
                  </a:lnTo>
                  <a:lnTo>
                    <a:pt x="206" y="27"/>
                  </a:lnTo>
                  <a:lnTo>
                    <a:pt x="202" y="30"/>
                  </a:lnTo>
                  <a:lnTo>
                    <a:pt x="197" y="33"/>
                  </a:lnTo>
                  <a:lnTo>
                    <a:pt x="191" y="37"/>
                  </a:lnTo>
                  <a:lnTo>
                    <a:pt x="186" y="40"/>
                  </a:lnTo>
                  <a:lnTo>
                    <a:pt x="181" y="43"/>
                  </a:lnTo>
                  <a:lnTo>
                    <a:pt x="176" y="46"/>
                  </a:lnTo>
                  <a:lnTo>
                    <a:pt x="172" y="49"/>
                  </a:lnTo>
                  <a:lnTo>
                    <a:pt x="167" y="52"/>
                  </a:lnTo>
                  <a:lnTo>
                    <a:pt x="164" y="54"/>
                  </a:lnTo>
                  <a:lnTo>
                    <a:pt x="161" y="57"/>
                  </a:lnTo>
                  <a:lnTo>
                    <a:pt x="153" y="62"/>
                  </a:lnTo>
                  <a:lnTo>
                    <a:pt x="148" y="65"/>
                  </a:lnTo>
                  <a:lnTo>
                    <a:pt x="145" y="68"/>
                  </a:lnTo>
                  <a:lnTo>
                    <a:pt x="145" y="69"/>
                  </a:lnTo>
                  <a:lnTo>
                    <a:pt x="143" y="68"/>
                  </a:lnTo>
                  <a:lnTo>
                    <a:pt x="143" y="65"/>
                  </a:lnTo>
                  <a:lnTo>
                    <a:pt x="143" y="60"/>
                  </a:lnTo>
                  <a:lnTo>
                    <a:pt x="143" y="54"/>
                  </a:lnTo>
                  <a:lnTo>
                    <a:pt x="142" y="48"/>
                  </a:lnTo>
                  <a:lnTo>
                    <a:pt x="142" y="43"/>
                  </a:lnTo>
                  <a:lnTo>
                    <a:pt x="139" y="37"/>
                  </a:lnTo>
                  <a:lnTo>
                    <a:pt x="137" y="32"/>
                  </a:lnTo>
                  <a:lnTo>
                    <a:pt x="134" y="27"/>
                  </a:lnTo>
                  <a:lnTo>
                    <a:pt x="129" y="24"/>
                  </a:lnTo>
                  <a:lnTo>
                    <a:pt x="126" y="22"/>
                  </a:lnTo>
                  <a:lnTo>
                    <a:pt x="123" y="22"/>
                  </a:lnTo>
                  <a:lnTo>
                    <a:pt x="115" y="22"/>
                  </a:lnTo>
                  <a:lnTo>
                    <a:pt x="109" y="26"/>
                  </a:lnTo>
                  <a:lnTo>
                    <a:pt x="104" y="30"/>
                  </a:lnTo>
                  <a:lnTo>
                    <a:pt x="99" y="37"/>
                  </a:lnTo>
                  <a:lnTo>
                    <a:pt x="96" y="40"/>
                  </a:lnTo>
                  <a:lnTo>
                    <a:pt x="93" y="44"/>
                  </a:lnTo>
                  <a:lnTo>
                    <a:pt x="90" y="49"/>
                  </a:lnTo>
                  <a:lnTo>
                    <a:pt x="87" y="54"/>
                  </a:lnTo>
                  <a:lnTo>
                    <a:pt x="84" y="59"/>
                  </a:lnTo>
                  <a:lnTo>
                    <a:pt x="81" y="62"/>
                  </a:lnTo>
                  <a:lnTo>
                    <a:pt x="79" y="66"/>
                  </a:lnTo>
                  <a:lnTo>
                    <a:pt x="76" y="71"/>
                  </a:lnTo>
                  <a:lnTo>
                    <a:pt x="73" y="77"/>
                  </a:lnTo>
                  <a:lnTo>
                    <a:pt x="73" y="84"/>
                  </a:lnTo>
                  <a:lnTo>
                    <a:pt x="73" y="85"/>
                  </a:lnTo>
                  <a:lnTo>
                    <a:pt x="73" y="90"/>
                  </a:lnTo>
                  <a:lnTo>
                    <a:pt x="73" y="93"/>
                  </a:lnTo>
                  <a:lnTo>
                    <a:pt x="73" y="96"/>
                  </a:lnTo>
                  <a:lnTo>
                    <a:pt x="73" y="101"/>
                  </a:lnTo>
                  <a:lnTo>
                    <a:pt x="68" y="102"/>
                  </a:lnTo>
                  <a:lnTo>
                    <a:pt x="63" y="101"/>
                  </a:lnTo>
                  <a:lnTo>
                    <a:pt x="59" y="96"/>
                  </a:lnTo>
                  <a:lnTo>
                    <a:pt x="51" y="90"/>
                  </a:lnTo>
                  <a:lnTo>
                    <a:pt x="44" y="85"/>
                  </a:lnTo>
                  <a:lnTo>
                    <a:pt x="40" y="80"/>
                  </a:lnTo>
                  <a:lnTo>
                    <a:pt x="35" y="77"/>
                  </a:lnTo>
                  <a:lnTo>
                    <a:pt x="32" y="73"/>
                  </a:lnTo>
                  <a:lnTo>
                    <a:pt x="29" y="69"/>
                  </a:lnTo>
                  <a:lnTo>
                    <a:pt x="24" y="62"/>
                  </a:lnTo>
                  <a:lnTo>
                    <a:pt x="19" y="55"/>
                  </a:lnTo>
                  <a:lnTo>
                    <a:pt x="16" y="49"/>
                  </a:lnTo>
                  <a:lnTo>
                    <a:pt x="13" y="48"/>
                  </a:lnTo>
                  <a:lnTo>
                    <a:pt x="10" y="48"/>
                  </a:lnTo>
                  <a:lnTo>
                    <a:pt x="8" y="48"/>
                  </a:lnTo>
                  <a:lnTo>
                    <a:pt x="4" y="51"/>
                  </a:lnTo>
                  <a:lnTo>
                    <a:pt x="2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058"/>
            <p:cNvSpPr>
              <a:spLocks/>
            </p:cNvSpPr>
            <p:nvPr/>
          </p:nvSpPr>
          <p:spPr bwMode="auto">
            <a:xfrm>
              <a:off x="1106" y="832"/>
              <a:ext cx="121" cy="57"/>
            </a:xfrm>
            <a:custGeom>
              <a:avLst/>
              <a:gdLst>
                <a:gd name="T0" fmla="*/ 1 w 242"/>
                <a:gd name="T1" fmla="*/ 3 h 113"/>
                <a:gd name="T2" fmla="*/ 2 w 242"/>
                <a:gd name="T3" fmla="*/ 2 h 113"/>
                <a:gd name="T4" fmla="*/ 4 w 242"/>
                <a:gd name="T5" fmla="*/ 2 h 113"/>
                <a:gd name="T6" fmla="*/ 5 w 242"/>
                <a:gd name="T7" fmla="*/ 2 h 113"/>
                <a:gd name="T8" fmla="*/ 7 w 242"/>
                <a:gd name="T9" fmla="*/ 2 h 113"/>
                <a:gd name="T10" fmla="*/ 7 w 242"/>
                <a:gd name="T11" fmla="*/ 2 h 113"/>
                <a:gd name="T12" fmla="*/ 6 w 242"/>
                <a:gd name="T13" fmla="*/ 2 h 113"/>
                <a:gd name="T14" fmla="*/ 5 w 242"/>
                <a:gd name="T15" fmla="*/ 3 h 113"/>
                <a:gd name="T16" fmla="*/ 3 w 242"/>
                <a:gd name="T17" fmla="*/ 3 h 113"/>
                <a:gd name="T18" fmla="*/ 2 w 242"/>
                <a:gd name="T19" fmla="*/ 4 h 113"/>
                <a:gd name="T20" fmla="*/ 3 w 242"/>
                <a:gd name="T21" fmla="*/ 5 h 113"/>
                <a:gd name="T22" fmla="*/ 4 w 242"/>
                <a:gd name="T23" fmla="*/ 5 h 113"/>
                <a:gd name="T24" fmla="*/ 6 w 242"/>
                <a:gd name="T25" fmla="*/ 5 h 113"/>
                <a:gd name="T26" fmla="*/ 7 w 242"/>
                <a:gd name="T27" fmla="*/ 5 h 113"/>
                <a:gd name="T28" fmla="*/ 8 w 242"/>
                <a:gd name="T29" fmla="*/ 5 h 113"/>
                <a:gd name="T30" fmla="*/ 9 w 242"/>
                <a:gd name="T31" fmla="*/ 5 h 113"/>
                <a:gd name="T32" fmla="*/ 10 w 242"/>
                <a:gd name="T33" fmla="*/ 5 h 113"/>
                <a:gd name="T34" fmla="*/ 11 w 242"/>
                <a:gd name="T35" fmla="*/ 5 h 113"/>
                <a:gd name="T36" fmla="*/ 12 w 242"/>
                <a:gd name="T37" fmla="*/ 6 h 113"/>
                <a:gd name="T38" fmla="*/ 13 w 242"/>
                <a:gd name="T39" fmla="*/ 6 h 113"/>
                <a:gd name="T40" fmla="*/ 12 w 242"/>
                <a:gd name="T41" fmla="*/ 7 h 113"/>
                <a:gd name="T42" fmla="*/ 11 w 242"/>
                <a:gd name="T43" fmla="*/ 6 h 113"/>
                <a:gd name="T44" fmla="*/ 9 w 242"/>
                <a:gd name="T45" fmla="*/ 6 h 113"/>
                <a:gd name="T46" fmla="*/ 10 w 242"/>
                <a:gd name="T47" fmla="*/ 7 h 113"/>
                <a:gd name="T48" fmla="*/ 11 w 242"/>
                <a:gd name="T49" fmla="*/ 7 h 113"/>
                <a:gd name="T50" fmla="*/ 12 w 242"/>
                <a:gd name="T51" fmla="*/ 8 h 113"/>
                <a:gd name="T52" fmla="*/ 14 w 242"/>
                <a:gd name="T53" fmla="*/ 7 h 113"/>
                <a:gd name="T54" fmla="*/ 15 w 242"/>
                <a:gd name="T55" fmla="*/ 7 h 113"/>
                <a:gd name="T56" fmla="*/ 15 w 242"/>
                <a:gd name="T57" fmla="*/ 6 h 113"/>
                <a:gd name="T58" fmla="*/ 14 w 242"/>
                <a:gd name="T59" fmla="*/ 6 h 113"/>
                <a:gd name="T60" fmla="*/ 13 w 242"/>
                <a:gd name="T61" fmla="*/ 5 h 113"/>
                <a:gd name="T62" fmla="*/ 11 w 242"/>
                <a:gd name="T63" fmla="*/ 5 h 113"/>
                <a:gd name="T64" fmla="*/ 10 w 242"/>
                <a:gd name="T65" fmla="*/ 4 h 113"/>
                <a:gd name="T66" fmla="*/ 8 w 242"/>
                <a:gd name="T67" fmla="*/ 4 h 113"/>
                <a:gd name="T68" fmla="*/ 7 w 242"/>
                <a:gd name="T69" fmla="*/ 4 h 113"/>
                <a:gd name="T70" fmla="*/ 7 w 242"/>
                <a:gd name="T71" fmla="*/ 4 h 113"/>
                <a:gd name="T72" fmla="*/ 8 w 242"/>
                <a:gd name="T73" fmla="*/ 3 h 113"/>
                <a:gd name="T74" fmla="*/ 10 w 242"/>
                <a:gd name="T75" fmla="*/ 2 h 113"/>
                <a:gd name="T76" fmla="*/ 10 w 242"/>
                <a:gd name="T77" fmla="*/ 1 h 113"/>
                <a:gd name="T78" fmla="*/ 9 w 242"/>
                <a:gd name="T79" fmla="*/ 1 h 113"/>
                <a:gd name="T80" fmla="*/ 9 w 242"/>
                <a:gd name="T81" fmla="*/ 0 h 113"/>
                <a:gd name="T82" fmla="*/ 7 w 242"/>
                <a:gd name="T83" fmla="*/ 0 h 113"/>
                <a:gd name="T84" fmla="*/ 6 w 242"/>
                <a:gd name="T85" fmla="*/ 1 h 113"/>
                <a:gd name="T86" fmla="*/ 5 w 242"/>
                <a:gd name="T87" fmla="*/ 1 h 113"/>
                <a:gd name="T88" fmla="*/ 3 w 242"/>
                <a:gd name="T89" fmla="*/ 1 h 113"/>
                <a:gd name="T90" fmla="*/ 2 w 242"/>
                <a:gd name="T91" fmla="*/ 2 h 113"/>
                <a:gd name="T92" fmla="*/ 1 w 242"/>
                <a:gd name="T93" fmla="*/ 3 h 113"/>
                <a:gd name="T94" fmla="*/ 1 w 242"/>
                <a:gd name="T95" fmla="*/ 3 h 1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42"/>
                <a:gd name="T145" fmla="*/ 0 h 113"/>
                <a:gd name="T146" fmla="*/ 242 w 242"/>
                <a:gd name="T147" fmla="*/ 113 h 1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42" h="113">
                  <a:moveTo>
                    <a:pt x="8" y="43"/>
                  </a:moveTo>
                  <a:lnTo>
                    <a:pt x="8" y="41"/>
                  </a:lnTo>
                  <a:lnTo>
                    <a:pt x="9" y="41"/>
                  </a:lnTo>
                  <a:lnTo>
                    <a:pt x="11" y="40"/>
                  </a:lnTo>
                  <a:lnTo>
                    <a:pt x="16" y="38"/>
                  </a:lnTo>
                  <a:lnTo>
                    <a:pt x="19" y="36"/>
                  </a:lnTo>
                  <a:lnTo>
                    <a:pt x="25" y="35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2" y="29"/>
                  </a:lnTo>
                  <a:lnTo>
                    <a:pt x="49" y="27"/>
                  </a:lnTo>
                  <a:lnTo>
                    <a:pt x="53" y="24"/>
                  </a:lnTo>
                  <a:lnTo>
                    <a:pt x="61" y="22"/>
                  </a:lnTo>
                  <a:lnTo>
                    <a:pt x="66" y="21"/>
                  </a:lnTo>
                  <a:lnTo>
                    <a:pt x="72" y="19"/>
                  </a:lnTo>
                  <a:lnTo>
                    <a:pt x="77" y="19"/>
                  </a:lnTo>
                  <a:lnTo>
                    <a:pt x="81" y="19"/>
                  </a:lnTo>
                  <a:lnTo>
                    <a:pt x="88" y="19"/>
                  </a:lnTo>
                  <a:lnTo>
                    <a:pt x="94" y="19"/>
                  </a:lnTo>
                  <a:lnTo>
                    <a:pt x="99" y="21"/>
                  </a:lnTo>
                  <a:lnTo>
                    <a:pt x="105" y="22"/>
                  </a:lnTo>
                  <a:lnTo>
                    <a:pt x="107" y="22"/>
                  </a:lnTo>
                  <a:lnTo>
                    <a:pt x="110" y="24"/>
                  </a:lnTo>
                  <a:lnTo>
                    <a:pt x="110" y="25"/>
                  </a:lnTo>
                  <a:lnTo>
                    <a:pt x="107" y="27"/>
                  </a:lnTo>
                  <a:lnTo>
                    <a:pt x="103" y="27"/>
                  </a:lnTo>
                  <a:lnTo>
                    <a:pt x="100" y="27"/>
                  </a:lnTo>
                  <a:lnTo>
                    <a:pt x="96" y="29"/>
                  </a:lnTo>
                  <a:lnTo>
                    <a:pt x="89" y="32"/>
                  </a:lnTo>
                  <a:lnTo>
                    <a:pt x="83" y="33"/>
                  </a:lnTo>
                  <a:lnTo>
                    <a:pt x="77" y="35"/>
                  </a:lnTo>
                  <a:lnTo>
                    <a:pt x="69" y="36"/>
                  </a:lnTo>
                  <a:lnTo>
                    <a:pt x="63" y="38"/>
                  </a:lnTo>
                  <a:lnTo>
                    <a:pt x="56" y="40"/>
                  </a:lnTo>
                  <a:lnTo>
                    <a:pt x="50" y="43"/>
                  </a:lnTo>
                  <a:lnTo>
                    <a:pt x="44" y="44"/>
                  </a:lnTo>
                  <a:lnTo>
                    <a:pt x="39" y="46"/>
                  </a:lnTo>
                  <a:lnTo>
                    <a:pt x="33" y="47"/>
                  </a:lnTo>
                  <a:lnTo>
                    <a:pt x="31" y="49"/>
                  </a:lnTo>
                  <a:lnTo>
                    <a:pt x="28" y="51"/>
                  </a:lnTo>
                  <a:lnTo>
                    <a:pt x="30" y="52"/>
                  </a:lnTo>
                  <a:lnTo>
                    <a:pt x="31" y="57"/>
                  </a:lnTo>
                  <a:lnTo>
                    <a:pt x="38" y="63"/>
                  </a:lnTo>
                  <a:lnTo>
                    <a:pt x="44" y="65"/>
                  </a:lnTo>
                  <a:lnTo>
                    <a:pt x="50" y="66"/>
                  </a:lnTo>
                  <a:lnTo>
                    <a:pt x="52" y="65"/>
                  </a:lnTo>
                  <a:lnTo>
                    <a:pt x="55" y="65"/>
                  </a:lnTo>
                  <a:lnTo>
                    <a:pt x="60" y="65"/>
                  </a:lnTo>
                  <a:lnTo>
                    <a:pt x="64" y="65"/>
                  </a:lnTo>
                  <a:lnTo>
                    <a:pt x="71" y="65"/>
                  </a:lnTo>
                  <a:lnTo>
                    <a:pt x="77" y="65"/>
                  </a:lnTo>
                  <a:lnTo>
                    <a:pt x="81" y="65"/>
                  </a:lnTo>
                  <a:lnTo>
                    <a:pt x="85" y="65"/>
                  </a:lnTo>
                  <a:lnTo>
                    <a:pt x="89" y="65"/>
                  </a:lnTo>
                  <a:lnTo>
                    <a:pt x="92" y="66"/>
                  </a:lnTo>
                  <a:lnTo>
                    <a:pt x="97" y="66"/>
                  </a:lnTo>
                  <a:lnTo>
                    <a:pt x="100" y="66"/>
                  </a:lnTo>
                  <a:lnTo>
                    <a:pt x="105" y="66"/>
                  </a:lnTo>
                  <a:lnTo>
                    <a:pt x="108" y="66"/>
                  </a:lnTo>
                  <a:lnTo>
                    <a:pt x="113" y="66"/>
                  </a:lnTo>
                  <a:lnTo>
                    <a:pt x="116" y="68"/>
                  </a:lnTo>
                  <a:lnTo>
                    <a:pt x="121" y="68"/>
                  </a:lnTo>
                  <a:lnTo>
                    <a:pt x="124" y="68"/>
                  </a:lnTo>
                  <a:lnTo>
                    <a:pt x="130" y="68"/>
                  </a:lnTo>
                  <a:lnTo>
                    <a:pt x="136" y="69"/>
                  </a:lnTo>
                  <a:lnTo>
                    <a:pt x="143" y="69"/>
                  </a:lnTo>
                  <a:lnTo>
                    <a:pt x="147" y="71"/>
                  </a:lnTo>
                  <a:lnTo>
                    <a:pt x="151" y="71"/>
                  </a:lnTo>
                  <a:lnTo>
                    <a:pt x="155" y="73"/>
                  </a:lnTo>
                  <a:lnTo>
                    <a:pt x="160" y="73"/>
                  </a:lnTo>
                  <a:lnTo>
                    <a:pt x="166" y="76"/>
                  </a:lnTo>
                  <a:lnTo>
                    <a:pt x="169" y="77"/>
                  </a:lnTo>
                  <a:lnTo>
                    <a:pt x="174" y="79"/>
                  </a:lnTo>
                  <a:lnTo>
                    <a:pt x="180" y="82"/>
                  </a:lnTo>
                  <a:lnTo>
                    <a:pt x="185" y="84"/>
                  </a:lnTo>
                  <a:lnTo>
                    <a:pt x="188" y="85"/>
                  </a:lnTo>
                  <a:lnTo>
                    <a:pt x="191" y="87"/>
                  </a:lnTo>
                  <a:lnTo>
                    <a:pt x="195" y="90"/>
                  </a:lnTo>
                  <a:lnTo>
                    <a:pt x="198" y="91"/>
                  </a:lnTo>
                  <a:lnTo>
                    <a:pt x="201" y="94"/>
                  </a:lnTo>
                  <a:lnTo>
                    <a:pt x="199" y="98"/>
                  </a:lnTo>
                  <a:lnTo>
                    <a:pt x="195" y="98"/>
                  </a:lnTo>
                  <a:lnTo>
                    <a:pt x="190" y="98"/>
                  </a:lnTo>
                  <a:lnTo>
                    <a:pt x="184" y="98"/>
                  </a:lnTo>
                  <a:lnTo>
                    <a:pt x="179" y="98"/>
                  </a:lnTo>
                  <a:lnTo>
                    <a:pt x="173" y="98"/>
                  </a:lnTo>
                  <a:lnTo>
                    <a:pt x="166" y="96"/>
                  </a:lnTo>
                  <a:lnTo>
                    <a:pt x="162" y="96"/>
                  </a:lnTo>
                  <a:lnTo>
                    <a:pt x="160" y="96"/>
                  </a:lnTo>
                  <a:lnTo>
                    <a:pt x="154" y="93"/>
                  </a:lnTo>
                  <a:lnTo>
                    <a:pt x="147" y="91"/>
                  </a:lnTo>
                  <a:lnTo>
                    <a:pt x="141" y="90"/>
                  </a:lnTo>
                  <a:lnTo>
                    <a:pt x="138" y="93"/>
                  </a:lnTo>
                  <a:lnTo>
                    <a:pt x="138" y="96"/>
                  </a:lnTo>
                  <a:lnTo>
                    <a:pt x="144" y="102"/>
                  </a:lnTo>
                  <a:lnTo>
                    <a:pt x="147" y="105"/>
                  </a:lnTo>
                  <a:lnTo>
                    <a:pt x="152" y="109"/>
                  </a:lnTo>
                  <a:lnTo>
                    <a:pt x="158" y="110"/>
                  </a:lnTo>
                  <a:lnTo>
                    <a:pt x="165" y="112"/>
                  </a:lnTo>
                  <a:lnTo>
                    <a:pt x="166" y="112"/>
                  </a:lnTo>
                  <a:lnTo>
                    <a:pt x="173" y="113"/>
                  </a:lnTo>
                  <a:lnTo>
                    <a:pt x="177" y="113"/>
                  </a:lnTo>
                  <a:lnTo>
                    <a:pt x="184" y="113"/>
                  </a:lnTo>
                  <a:lnTo>
                    <a:pt x="190" y="113"/>
                  </a:lnTo>
                  <a:lnTo>
                    <a:pt x="198" y="113"/>
                  </a:lnTo>
                  <a:lnTo>
                    <a:pt x="206" y="112"/>
                  </a:lnTo>
                  <a:lnTo>
                    <a:pt x="213" y="112"/>
                  </a:lnTo>
                  <a:lnTo>
                    <a:pt x="220" y="110"/>
                  </a:lnTo>
                  <a:lnTo>
                    <a:pt x="226" y="110"/>
                  </a:lnTo>
                  <a:lnTo>
                    <a:pt x="231" y="107"/>
                  </a:lnTo>
                  <a:lnTo>
                    <a:pt x="235" y="105"/>
                  </a:lnTo>
                  <a:lnTo>
                    <a:pt x="239" y="104"/>
                  </a:lnTo>
                  <a:lnTo>
                    <a:pt x="242" y="102"/>
                  </a:lnTo>
                  <a:lnTo>
                    <a:pt x="242" y="99"/>
                  </a:lnTo>
                  <a:lnTo>
                    <a:pt x="240" y="98"/>
                  </a:lnTo>
                  <a:lnTo>
                    <a:pt x="234" y="94"/>
                  </a:lnTo>
                  <a:lnTo>
                    <a:pt x="228" y="91"/>
                  </a:lnTo>
                  <a:lnTo>
                    <a:pt x="224" y="88"/>
                  </a:lnTo>
                  <a:lnTo>
                    <a:pt x="220" y="87"/>
                  </a:lnTo>
                  <a:lnTo>
                    <a:pt x="215" y="85"/>
                  </a:lnTo>
                  <a:lnTo>
                    <a:pt x="210" y="84"/>
                  </a:lnTo>
                  <a:lnTo>
                    <a:pt x="206" y="82"/>
                  </a:lnTo>
                  <a:lnTo>
                    <a:pt x="199" y="79"/>
                  </a:lnTo>
                  <a:lnTo>
                    <a:pt x="195" y="77"/>
                  </a:lnTo>
                  <a:lnTo>
                    <a:pt x="188" y="76"/>
                  </a:lnTo>
                  <a:lnTo>
                    <a:pt x="182" y="74"/>
                  </a:lnTo>
                  <a:lnTo>
                    <a:pt x="177" y="73"/>
                  </a:lnTo>
                  <a:lnTo>
                    <a:pt x="171" y="71"/>
                  </a:lnTo>
                  <a:lnTo>
                    <a:pt x="166" y="69"/>
                  </a:lnTo>
                  <a:lnTo>
                    <a:pt x="158" y="66"/>
                  </a:lnTo>
                  <a:lnTo>
                    <a:pt x="154" y="65"/>
                  </a:lnTo>
                  <a:lnTo>
                    <a:pt x="147" y="63"/>
                  </a:lnTo>
                  <a:lnTo>
                    <a:pt x="143" y="62"/>
                  </a:lnTo>
                  <a:lnTo>
                    <a:pt x="136" y="58"/>
                  </a:lnTo>
                  <a:lnTo>
                    <a:pt x="132" y="58"/>
                  </a:lnTo>
                  <a:lnTo>
                    <a:pt x="127" y="57"/>
                  </a:lnTo>
                  <a:lnTo>
                    <a:pt x="122" y="57"/>
                  </a:lnTo>
                  <a:lnTo>
                    <a:pt x="119" y="54"/>
                  </a:lnTo>
                  <a:lnTo>
                    <a:pt x="114" y="54"/>
                  </a:lnTo>
                  <a:lnTo>
                    <a:pt x="111" y="52"/>
                  </a:lnTo>
                  <a:lnTo>
                    <a:pt x="110" y="52"/>
                  </a:lnTo>
                  <a:lnTo>
                    <a:pt x="105" y="51"/>
                  </a:lnTo>
                  <a:lnTo>
                    <a:pt x="107" y="49"/>
                  </a:lnTo>
                  <a:lnTo>
                    <a:pt x="113" y="47"/>
                  </a:lnTo>
                  <a:lnTo>
                    <a:pt x="118" y="44"/>
                  </a:lnTo>
                  <a:lnTo>
                    <a:pt x="122" y="43"/>
                  </a:lnTo>
                  <a:lnTo>
                    <a:pt x="127" y="40"/>
                  </a:lnTo>
                  <a:lnTo>
                    <a:pt x="133" y="38"/>
                  </a:lnTo>
                  <a:lnTo>
                    <a:pt x="138" y="35"/>
                  </a:lnTo>
                  <a:lnTo>
                    <a:pt x="143" y="32"/>
                  </a:lnTo>
                  <a:lnTo>
                    <a:pt x="147" y="29"/>
                  </a:lnTo>
                  <a:lnTo>
                    <a:pt x="152" y="27"/>
                  </a:lnTo>
                  <a:lnTo>
                    <a:pt x="158" y="21"/>
                  </a:lnTo>
                  <a:lnTo>
                    <a:pt x="160" y="19"/>
                  </a:lnTo>
                  <a:lnTo>
                    <a:pt x="157" y="11"/>
                  </a:lnTo>
                  <a:lnTo>
                    <a:pt x="152" y="8"/>
                  </a:lnTo>
                  <a:lnTo>
                    <a:pt x="151" y="5"/>
                  </a:lnTo>
                  <a:lnTo>
                    <a:pt x="147" y="3"/>
                  </a:lnTo>
                  <a:lnTo>
                    <a:pt x="144" y="2"/>
                  </a:lnTo>
                  <a:lnTo>
                    <a:pt x="141" y="2"/>
                  </a:lnTo>
                  <a:lnTo>
                    <a:pt x="136" y="0"/>
                  </a:lnTo>
                  <a:lnTo>
                    <a:pt x="133" y="0"/>
                  </a:lnTo>
                  <a:lnTo>
                    <a:pt x="129" y="0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3" y="0"/>
                  </a:lnTo>
                  <a:lnTo>
                    <a:pt x="100" y="0"/>
                  </a:lnTo>
                  <a:lnTo>
                    <a:pt x="96" y="0"/>
                  </a:lnTo>
                  <a:lnTo>
                    <a:pt x="92" y="2"/>
                  </a:lnTo>
                  <a:lnTo>
                    <a:pt x="88" y="2"/>
                  </a:lnTo>
                  <a:lnTo>
                    <a:pt x="83" y="2"/>
                  </a:lnTo>
                  <a:lnTo>
                    <a:pt x="80" y="2"/>
                  </a:lnTo>
                  <a:lnTo>
                    <a:pt x="77" y="2"/>
                  </a:lnTo>
                  <a:lnTo>
                    <a:pt x="69" y="2"/>
                  </a:lnTo>
                  <a:lnTo>
                    <a:pt x="61" y="3"/>
                  </a:lnTo>
                  <a:lnTo>
                    <a:pt x="55" y="3"/>
                  </a:lnTo>
                  <a:lnTo>
                    <a:pt x="50" y="5"/>
                  </a:lnTo>
                  <a:lnTo>
                    <a:pt x="45" y="5"/>
                  </a:lnTo>
                  <a:lnTo>
                    <a:pt x="42" y="8"/>
                  </a:lnTo>
                  <a:lnTo>
                    <a:pt x="36" y="10"/>
                  </a:lnTo>
                  <a:lnTo>
                    <a:pt x="30" y="13"/>
                  </a:lnTo>
                  <a:lnTo>
                    <a:pt x="23" y="18"/>
                  </a:lnTo>
                  <a:lnTo>
                    <a:pt x="17" y="22"/>
                  </a:lnTo>
                  <a:lnTo>
                    <a:pt x="11" y="27"/>
                  </a:lnTo>
                  <a:lnTo>
                    <a:pt x="5" y="30"/>
                  </a:lnTo>
                  <a:lnTo>
                    <a:pt x="1" y="33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3" y="41"/>
                  </a:lnTo>
                  <a:lnTo>
                    <a:pt x="5" y="41"/>
                  </a:lnTo>
                  <a:lnTo>
                    <a:pt x="8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1059"/>
            <p:cNvSpPr>
              <a:spLocks/>
            </p:cNvSpPr>
            <p:nvPr/>
          </p:nvSpPr>
          <p:spPr bwMode="auto">
            <a:xfrm>
              <a:off x="1227" y="995"/>
              <a:ext cx="59" cy="224"/>
            </a:xfrm>
            <a:custGeom>
              <a:avLst/>
              <a:gdLst>
                <a:gd name="T0" fmla="*/ 0 w 118"/>
                <a:gd name="T1" fmla="*/ 0 h 449"/>
                <a:gd name="T2" fmla="*/ 1 w 118"/>
                <a:gd name="T3" fmla="*/ 1 h 449"/>
                <a:gd name="T4" fmla="*/ 1 w 118"/>
                <a:gd name="T5" fmla="*/ 2 h 449"/>
                <a:gd name="T6" fmla="*/ 1 w 118"/>
                <a:gd name="T7" fmla="*/ 3 h 449"/>
                <a:gd name="T8" fmla="*/ 2 w 118"/>
                <a:gd name="T9" fmla="*/ 4 h 449"/>
                <a:gd name="T10" fmla="*/ 2 w 118"/>
                <a:gd name="T11" fmla="*/ 5 h 449"/>
                <a:gd name="T12" fmla="*/ 3 w 118"/>
                <a:gd name="T13" fmla="*/ 6 h 449"/>
                <a:gd name="T14" fmla="*/ 3 w 118"/>
                <a:gd name="T15" fmla="*/ 7 h 449"/>
                <a:gd name="T16" fmla="*/ 4 w 118"/>
                <a:gd name="T17" fmla="*/ 7 h 449"/>
                <a:gd name="T18" fmla="*/ 4 w 118"/>
                <a:gd name="T19" fmla="*/ 8 h 449"/>
                <a:gd name="T20" fmla="*/ 4 w 118"/>
                <a:gd name="T21" fmla="*/ 9 h 449"/>
                <a:gd name="T22" fmla="*/ 5 w 118"/>
                <a:gd name="T23" fmla="*/ 10 h 449"/>
                <a:gd name="T24" fmla="*/ 5 w 118"/>
                <a:gd name="T25" fmla="*/ 11 h 449"/>
                <a:gd name="T26" fmla="*/ 5 w 118"/>
                <a:gd name="T27" fmla="*/ 12 h 449"/>
                <a:gd name="T28" fmla="*/ 6 w 118"/>
                <a:gd name="T29" fmla="*/ 13 h 449"/>
                <a:gd name="T30" fmla="*/ 6 w 118"/>
                <a:gd name="T31" fmla="*/ 14 h 449"/>
                <a:gd name="T32" fmla="*/ 6 w 118"/>
                <a:gd name="T33" fmla="*/ 15 h 449"/>
                <a:gd name="T34" fmla="*/ 6 w 118"/>
                <a:gd name="T35" fmla="*/ 16 h 449"/>
                <a:gd name="T36" fmla="*/ 6 w 118"/>
                <a:gd name="T37" fmla="*/ 17 h 449"/>
                <a:gd name="T38" fmla="*/ 6 w 118"/>
                <a:gd name="T39" fmla="*/ 18 h 449"/>
                <a:gd name="T40" fmla="*/ 6 w 118"/>
                <a:gd name="T41" fmla="*/ 19 h 449"/>
                <a:gd name="T42" fmla="*/ 5 w 118"/>
                <a:gd name="T43" fmla="*/ 21 h 449"/>
                <a:gd name="T44" fmla="*/ 5 w 118"/>
                <a:gd name="T45" fmla="*/ 22 h 449"/>
                <a:gd name="T46" fmla="*/ 4 w 118"/>
                <a:gd name="T47" fmla="*/ 23 h 449"/>
                <a:gd name="T48" fmla="*/ 4 w 118"/>
                <a:gd name="T49" fmla="*/ 24 h 449"/>
                <a:gd name="T50" fmla="*/ 3 w 118"/>
                <a:gd name="T51" fmla="*/ 25 h 449"/>
                <a:gd name="T52" fmla="*/ 3 w 118"/>
                <a:gd name="T53" fmla="*/ 26 h 449"/>
                <a:gd name="T54" fmla="*/ 2 w 118"/>
                <a:gd name="T55" fmla="*/ 27 h 449"/>
                <a:gd name="T56" fmla="*/ 1 w 118"/>
                <a:gd name="T57" fmla="*/ 27 h 449"/>
                <a:gd name="T58" fmla="*/ 3 w 118"/>
                <a:gd name="T59" fmla="*/ 27 h 449"/>
                <a:gd name="T60" fmla="*/ 4 w 118"/>
                <a:gd name="T61" fmla="*/ 27 h 449"/>
                <a:gd name="T62" fmla="*/ 5 w 118"/>
                <a:gd name="T63" fmla="*/ 26 h 449"/>
                <a:gd name="T64" fmla="*/ 5 w 118"/>
                <a:gd name="T65" fmla="*/ 25 h 449"/>
                <a:gd name="T66" fmla="*/ 6 w 118"/>
                <a:gd name="T67" fmla="*/ 24 h 449"/>
                <a:gd name="T68" fmla="*/ 7 w 118"/>
                <a:gd name="T69" fmla="*/ 23 h 449"/>
                <a:gd name="T70" fmla="*/ 7 w 118"/>
                <a:gd name="T71" fmla="*/ 22 h 449"/>
                <a:gd name="T72" fmla="*/ 7 w 118"/>
                <a:gd name="T73" fmla="*/ 20 h 449"/>
                <a:gd name="T74" fmla="*/ 7 w 118"/>
                <a:gd name="T75" fmla="*/ 20 h 449"/>
                <a:gd name="T76" fmla="*/ 7 w 118"/>
                <a:gd name="T77" fmla="*/ 18 h 449"/>
                <a:gd name="T78" fmla="*/ 7 w 118"/>
                <a:gd name="T79" fmla="*/ 18 h 449"/>
                <a:gd name="T80" fmla="*/ 7 w 118"/>
                <a:gd name="T81" fmla="*/ 17 h 449"/>
                <a:gd name="T82" fmla="*/ 7 w 118"/>
                <a:gd name="T83" fmla="*/ 16 h 449"/>
                <a:gd name="T84" fmla="*/ 7 w 118"/>
                <a:gd name="T85" fmla="*/ 15 h 449"/>
                <a:gd name="T86" fmla="*/ 7 w 118"/>
                <a:gd name="T87" fmla="*/ 14 h 449"/>
                <a:gd name="T88" fmla="*/ 7 w 118"/>
                <a:gd name="T89" fmla="*/ 13 h 449"/>
                <a:gd name="T90" fmla="*/ 7 w 118"/>
                <a:gd name="T91" fmla="*/ 12 h 449"/>
                <a:gd name="T92" fmla="*/ 6 w 118"/>
                <a:gd name="T93" fmla="*/ 11 h 449"/>
                <a:gd name="T94" fmla="*/ 6 w 118"/>
                <a:gd name="T95" fmla="*/ 10 h 449"/>
                <a:gd name="T96" fmla="*/ 6 w 118"/>
                <a:gd name="T97" fmla="*/ 9 h 449"/>
                <a:gd name="T98" fmla="*/ 5 w 118"/>
                <a:gd name="T99" fmla="*/ 8 h 449"/>
                <a:gd name="T100" fmla="*/ 5 w 118"/>
                <a:gd name="T101" fmla="*/ 7 h 449"/>
                <a:gd name="T102" fmla="*/ 4 w 118"/>
                <a:gd name="T103" fmla="*/ 6 h 449"/>
                <a:gd name="T104" fmla="*/ 4 w 118"/>
                <a:gd name="T105" fmla="*/ 5 h 449"/>
                <a:gd name="T106" fmla="*/ 4 w 118"/>
                <a:gd name="T107" fmla="*/ 4 h 449"/>
                <a:gd name="T108" fmla="*/ 3 w 118"/>
                <a:gd name="T109" fmla="*/ 3 h 449"/>
                <a:gd name="T110" fmla="*/ 3 w 118"/>
                <a:gd name="T111" fmla="*/ 2 h 449"/>
                <a:gd name="T112" fmla="*/ 2 w 118"/>
                <a:gd name="T113" fmla="*/ 1 h 449"/>
                <a:gd name="T114" fmla="*/ 2 w 118"/>
                <a:gd name="T115" fmla="*/ 1 h 449"/>
                <a:gd name="T116" fmla="*/ 2 w 118"/>
                <a:gd name="T117" fmla="*/ 0 h 449"/>
                <a:gd name="T118" fmla="*/ 2 w 118"/>
                <a:gd name="T119" fmla="*/ 0 h 4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8"/>
                <a:gd name="T181" fmla="*/ 0 h 449"/>
                <a:gd name="T182" fmla="*/ 118 w 118"/>
                <a:gd name="T183" fmla="*/ 449 h 4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8" h="449">
                  <a:moveTo>
                    <a:pt x="0" y="3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4" y="19"/>
                  </a:lnTo>
                  <a:lnTo>
                    <a:pt x="4" y="22"/>
                  </a:lnTo>
                  <a:lnTo>
                    <a:pt x="6" y="27"/>
                  </a:lnTo>
                  <a:lnTo>
                    <a:pt x="8" y="30"/>
                  </a:lnTo>
                  <a:lnTo>
                    <a:pt x="9" y="35"/>
                  </a:lnTo>
                  <a:lnTo>
                    <a:pt x="12" y="39"/>
                  </a:lnTo>
                  <a:lnTo>
                    <a:pt x="14" y="44"/>
                  </a:lnTo>
                  <a:lnTo>
                    <a:pt x="15" y="49"/>
                  </a:lnTo>
                  <a:lnTo>
                    <a:pt x="19" y="55"/>
                  </a:lnTo>
                  <a:lnTo>
                    <a:pt x="20" y="60"/>
                  </a:lnTo>
                  <a:lnTo>
                    <a:pt x="22" y="66"/>
                  </a:lnTo>
                  <a:lnTo>
                    <a:pt x="25" y="71"/>
                  </a:lnTo>
                  <a:lnTo>
                    <a:pt x="26" y="77"/>
                  </a:lnTo>
                  <a:lnTo>
                    <a:pt x="28" y="82"/>
                  </a:lnTo>
                  <a:lnTo>
                    <a:pt x="31" y="86"/>
                  </a:lnTo>
                  <a:lnTo>
                    <a:pt x="33" y="93"/>
                  </a:lnTo>
                  <a:lnTo>
                    <a:pt x="36" y="99"/>
                  </a:lnTo>
                  <a:lnTo>
                    <a:pt x="37" y="104"/>
                  </a:lnTo>
                  <a:lnTo>
                    <a:pt x="41" y="108"/>
                  </a:lnTo>
                  <a:lnTo>
                    <a:pt x="42" y="113"/>
                  </a:lnTo>
                  <a:lnTo>
                    <a:pt x="45" y="118"/>
                  </a:lnTo>
                  <a:lnTo>
                    <a:pt x="47" y="123"/>
                  </a:lnTo>
                  <a:lnTo>
                    <a:pt x="50" y="126"/>
                  </a:lnTo>
                  <a:lnTo>
                    <a:pt x="52" y="130"/>
                  </a:lnTo>
                  <a:lnTo>
                    <a:pt x="55" y="135"/>
                  </a:lnTo>
                  <a:lnTo>
                    <a:pt x="56" y="138"/>
                  </a:lnTo>
                  <a:lnTo>
                    <a:pt x="58" y="141"/>
                  </a:lnTo>
                  <a:lnTo>
                    <a:pt x="59" y="146"/>
                  </a:lnTo>
                  <a:lnTo>
                    <a:pt x="61" y="149"/>
                  </a:lnTo>
                  <a:lnTo>
                    <a:pt x="63" y="154"/>
                  </a:lnTo>
                  <a:lnTo>
                    <a:pt x="66" y="157"/>
                  </a:lnTo>
                  <a:lnTo>
                    <a:pt x="67" y="162"/>
                  </a:lnTo>
                  <a:lnTo>
                    <a:pt x="69" y="168"/>
                  </a:lnTo>
                  <a:lnTo>
                    <a:pt x="70" y="171"/>
                  </a:lnTo>
                  <a:lnTo>
                    <a:pt x="72" y="176"/>
                  </a:lnTo>
                  <a:lnTo>
                    <a:pt x="74" y="181"/>
                  </a:lnTo>
                  <a:lnTo>
                    <a:pt x="75" y="187"/>
                  </a:lnTo>
                  <a:lnTo>
                    <a:pt x="77" y="192"/>
                  </a:lnTo>
                  <a:lnTo>
                    <a:pt x="78" y="198"/>
                  </a:lnTo>
                  <a:lnTo>
                    <a:pt x="80" y="203"/>
                  </a:lnTo>
                  <a:lnTo>
                    <a:pt x="81" y="209"/>
                  </a:lnTo>
                  <a:lnTo>
                    <a:pt x="83" y="214"/>
                  </a:lnTo>
                  <a:lnTo>
                    <a:pt x="85" y="220"/>
                  </a:lnTo>
                  <a:lnTo>
                    <a:pt x="85" y="225"/>
                  </a:lnTo>
                  <a:lnTo>
                    <a:pt x="86" y="231"/>
                  </a:lnTo>
                  <a:lnTo>
                    <a:pt x="86" y="237"/>
                  </a:lnTo>
                  <a:lnTo>
                    <a:pt x="88" y="243"/>
                  </a:lnTo>
                  <a:lnTo>
                    <a:pt x="88" y="250"/>
                  </a:lnTo>
                  <a:lnTo>
                    <a:pt x="89" y="256"/>
                  </a:lnTo>
                  <a:lnTo>
                    <a:pt x="89" y="261"/>
                  </a:lnTo>
                  <a:lnTo>
                    <a:pt x="89" y="267"/>
                  </a:lnTo>
                  <a:lnTo>
                    <a:pt x="89" y="275"/>
                  </a:lnTo>
                  <a:lnTo>
                    <a:pt x="89" y="281"/>
                  </a:lnTo>
                  <a:lnTo>
                    <a:pt x="89" y="287"/>
                  </a:lnTo>
                  <a:lnTo>
                    <a:pt x="89" y="294"/>
                  </a:lnTo>
                  <a:lnTo>
                    <a:pt x="88" y="300"/>
                  </a:lnTo>
                  <a:lnTo>
                    <a:pt x="88" y="306"/>
                  </a:lnTo>
                  <a:lnTo>
                    <a:pt x="88" y="311"/>
                  </a:lnTo>
                  <a:lnTo>
                    <a:pt x="86" y="317"/>
                  </a:lnTo>
                  <a:lnTo>
                    <a:pt x="85" y="323"/>
                  </a:lnTo>
                  <a:lnTo>
                    <a:pt x="83" y="330"/>
                  </a:lnTo>
                  <a:lnTo>
                    <a:pt x="80" y="336"/>
                  </a:lnTo>
                  <a:lnTo>
                    <a:pt x="78" y="342"/>
                  </a:lnTo>
                  <a:lnTo>
                    <a:pt x="75" y="349"/>
                  </a:lnTo>
                  <a:lnTo>
                    <a:pt x="72" y="355"/>
                  </a:lnTo>
                  <a:lnTo>
                    <a:pt x="69" y="360"/>
                  </a:lnTo>
                  <a:lnTo>
                    <a:pt x="66" y="366"/>
                  </a:lnTo>
                  <a:lnTo>
                    <a:pt x="64" y="371"/>
                  </a:lnTo>
                  <a:lnTo>
                    <a:pt x="61" y="377"/>
                  </a:lnTo>
                  <a:lnTo>
                    <a:pt x="58" y="382"/>
                  </a:lnTo>
                  <a:lnTo>
                    <a:pt x="53" y="388"/>
                  </a:lnTo>
                  <a:lnTo>
                    <a:pt x="50" y="393"/>
                  </a:lnTo>
                  <a:lnTo>
                    <a:pt x="47" y="399"/>
                  </a:lnTo>
                  <a:lnTo>
                    <a:pt x="42" y="402"/>
                  </a:lnTo>
                  <a:lnTo>
                    <a:pt x="41" y="408"/>
                  </a:lnTo>
                  <a:lnTo>
                    <a:pt x="36" y="411"/>
                  </a:lnTo>
                  <a:lnTo>
                    <a:pt x="34" y="418"/>
                  </a:lnTo>
                  <a:lnTo>
                    <a:pt x="28" y="424"/>
                  </a:lnTo>
                  <a:lnTo>
                    <a:pt x="23" y="432"/>
                  </a:lnTo>
                  <a:lnTo>
                    <a:pt x="19" y="436"/>
                  </a:lnTo>
                  <a:lnTo>
                    <a:pt x="15" y="440"/>
                  </a:lnTo>
                  <a:lnTo>
                    <a:pt x="12" y="443"/>
                  </a:lnTo>
                  <a:lnTo>
                    <a:pt x="12" y="444"/>
                  </a:lnTo>
                  <a:lnTo>
                    <a:pt x="45" y="449"/>
                  </a:lnTo>
                  <a:lnTo>
                    <a:pt x="45" y="447"/>
                  </a:lnTo>
                  <a:lnTo>
                    <a:pt x="47" y="446"/>
                  </a:lnTo>
                  <a:lnTo>
                    <a:pt x="50" y="443"/>
                  </a:lnTo>
                  <a:lnTo>
                    <a:pt x="55" y="440"/>
                  </a:lnTo>
                  <a:lnTo>
                    <a:pt x="59" y="433"/>
                  </a:lnTo>
                  <a:lnTo>
                    <a:pt x="66" y="427"/>
                  </a:lnTo>
                  <a:lnTo>
                    <a:pt x="67" y="422"/>
                  </a:lnTo>
                  <a:lnTo>
                    <a:pt x="72" y="418"/>
                  </a:lnTo>
                  <a:lnTo>
                    <a:pt x="74" y="414"/>
                  </a:lnTo>
                  <a:lnTo>
                    <a:pt x="78" y="410"/>
                  </a:lnTo>
                  <a:lnTo>
                    <a:pt x="80" y="405"/>
                  </a:lnTo>
                  <a:lnTo>
                    <a:pt x="85" y="400"/>
                  </a:lnTo>
                  <a:lnTo>
                    <a:pt x="88" y="396"/>
                  </a:lnTo>
                  <a:lnTo>
                    <a:pt x="91" y="389"/>
                  </a:lnTo>
                  <a:lnTo>
                    <a:pt x="94" y="383"/>
                  </a:lnTo>
                  <a:lnTo>
                    <a:pt x="96" y="378"/>
                  </a:lnTo>
                  <a:lnTo>
                    <a:pt x="99" y="372"/>
                  </a:lnTo>
                  <a:lnTo>
                    <a:pt x="102" y="366"/>
                  </a:lnTo>
                  <a:lnTo>
                    <a:pt x="105" y="358"/>
                  </a:lnTo>
                  <a:lnTo>
                    <a:pt x="107" y="352"/>
                  </a:lnTo>
                  <a:lnTo>
                    <a:pt x="110" y="345"/>
                  </a:lnTo>
                  <a:lnTo>
                    <a:pt x="111" y="338"/>
                  </a:lnTo>
                  <a:lnTo>
                    <a:pt x="111" y="334"/>
                  </a:lnTo>
                  <a:lnTo>
                    <a:pt x="113" y="330"/>
                  </a:lnTo>
                  <a:lnTo>
                    <a:pt x="113" y="327"/>
                  </a:lnTo>
                  <a:lnTo>
                    <a:pt x="114" y="322"/>
                  </a:lnTo>
                  <a:lnTo>
                    <a:pt x="116" y="314"/>
                  </a:lnTo>
                  <a:lnTo>
                    <a:pt x="118" y="308"/>
                  </a:lnTo>
                  <a:lnTo>
                    <a:pt x="118" y="303"/>
                  </a:lnTo>
                  <a:lnTo>
                    <a:pt x="118" y="298"/>
                  </a:lnTo>
                  <a:lnTo>
                    <a:pt x="118" y="295"/>
                  </a:lnTo>
                  <a:lnTo>
                    <a:pt x="118" y="291"/>
                  </a:lnTo>
                  <a:lnTo>
                    <a:pt x="118" y="286"/>
                  </a:lnTo>
                  <a:lnTo>
                    <a:pt x="118" y="283"/>
                  </a:lnTo>
                  <a:lnTo>
                    <a:pt x="118" y="278"/>
                  </a:lnTo>
                  <a:lnTo>
                    <a:pt x="118" y="275"/>
                  </a:lnTo>
                  <a:lnTo>
                    <a:pt x="118" y="270"/>
                  </a:lnTo>
                  <a:lnTo>
                    <a:pt x="118" y="267"/>
                  </a:lnTo>
                  <a:lnTo>
                    <a:pt x="118" y="262"/>
                  </a:lnTo>
                  <a:lnTo>
                    <a:pt x="118" y="259"/>
                  </a:lnTo>
                  <a:lnTo>
                    <a:pt x="116" y="251"/>
                  </a:lnTo>
                  <a:lnTo>
                    <a:pt x="116" y="245"/>
                  </a:lnTo>
                  <a:lnTo>
                    <a:pt x="114" y="237"/>
                  </a:lnTo>
                  <a:lnTo>
                    <a:pt x="113" y="229"/>
                  </a:lnTo>
                  <a:lnTo>
                    <a:pt x="111" y="223"/>
                  </a:lnTo>
                  <a:lnTo>
                    <a:pt x="110" y="217"/>
                  </a:lnTo>
                  <a:lnTo>
                    <a:pt x="108" y="210"/>
                  </a:lnTo>
                  <a:lnTo>
                    <a:pt x="107" y="204"/>
                  </a:lnTo>
                  <a:lnTo>
                    <a:pt x="103" y="198"/>
                  </a:lnTo>
                  <a:lnTo>
                    <a:pt x="102" y="193"/>
                  </a:lnTo>
                  <a:lnTo>
                    <a:pt x="100" y="187"/>
                  </a:lnTo>
                  <a:lnTo>
                    <a:pt x="99" y="181"/>
                  </a:lnTo>
                  <a:lnTo>
                    <a:pt x="96" y="176"/>
                  </a:lnTo>
                  <a:lnTo>
                    <a:pt x="94" y="171"/>
                  </a:lnTo>
                  <a:lnTo>
                    <a:pt x="92" y="167"/>
                  </a:lnTo>
                  <a:lnTo>
                    <a:pt x="89" y="162"/>
                  </a:lnTo>
                  <a:lnTo>
                    <a:pt x="88" y="157"/>
                  </a:lnTo>
                  <a:lnTo>
                    <a:pt x="86" y="154"/>
                  </a:lnTo>
                  <a:lnTo>
                    <a:pt x="83" y="149"/>
                  </a:lnTo>
                  <a:lnTo>
                    <a:pt x="81" y="145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5" y="132"/>
                  </a:lnTo>
                  <a:lnTo>
                    <a:pt x="72" y="129"/>
                  </a:lnTo>
                  <a:lnTo>
                    <a:pt x="69" y="124"/>
                  </a:lnTo>
                  <a:lnTo>
                    <a:pt x="66" y="118"/>
                  </a:lnTo>
                  <a:lnTo>
                    <a:pt x="64" y="113"/>
                  </a:lnTo>
                  <a:lnTo>
                    <a:pt x="63" y="108"/>
                  </a:lnTo>
                  <a:lnTo>
                    <a:pt x="59" y="104"/>
                  </a:lnTo>
                  <a:lnTo>
                    <a:pt x="58" y="101"/>
                  </a:lnTo>
                  <a:lnTo>
                    <a:pt x="56" y="94"/>
                  </a:lnTo>
                  <a:lnTo>
                    <a:pt x="53" y="90"/>
                  </a:lnTo>
                  <a:lnTo>
                    <a:pt x="52" y="83"/>
                  </a:lnTo>
                  <a:lnTo>
                    <a:pt x="50" y="79"/>
                  </a:lnTo>
                  <a:lnTo>
                    <a:pt x="47" y="72"/>
                  </a:lnTo>
                  <a:lnTo>
                    <a:pt x="45" y="68"/>
                  </a:lnTo>
                  <a:lnTo>
                    <a:pt x="42" y="61"/>
                  </a:lnTo>
                  <a:lnTo>
                    <a:pt x="41" y="57"/>
                  </a:lnTo>
                  <a:lnTo>
                    <a:pt x="37" y="50"/>
                  </a:lnTo>
                  <a:lnTo>
                    <a:pt x="36" y="46"/>
                  </a:lnTo>
                  <a:lnTo>
                    <a:pt x="34" y="39"/>
                  </a:lnTo>
                  <a:lnTo>
                    <a:pt x="31" y="35"/>
                  </a:lnTo>
                  <a:lnTo>
                    <a:pt x="30" y="30"/>
                  </a:lnTo>
                  <a:lnTo>
                    <a:pt x="28" y="25"/>
                  </a:lnTo>
                  <a:lnTo>
                    <a:pt x="26" y="21"/>
                  </a:lnTo>
                  <a:lnTo>
                    <a:pt x="25" y="17"/>
                  </a:lnTo>
                  <a:lnTo>
                    <a:pt x="23" y="13"/>
                  </a:lnTo>
                  <a:lnTo>
                    <a:pt x="22" y="10"/>
                  </a:lnTo>
                  <a:lnTo>
                    <a:pt x="20" y="6"/>
                  </a:lnTo>
                  <a:lnTo>
                    <a:pt x="20" y="3"/>
                  </a:lnTo>
                  <a:lnTo>
                    <a:pt x="1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060"/>
            <p:cNvSpPr>
              <a:spLocks/>
            </p:cNvSpPr>
            <p:nvPr/>
          </p:nvSpPr>
          <p:spPr bwMode="auto">
            <a:xfrm>
              <a:off x="1245" y="1020"/>
              <a:ext cx="38" cy="75"/>
            </a:xfrm>
            <a:custGeom>
              <a:avLst/>
              <a:gdLst>
                <a:gd name="T0" fmla="*/ 1 w 75"/>
                <a:gd name="T1" fmla="*/ 1 h 151"/>
                <a:gd name="T2" fmla="*/ 1 w 75"/>
                <a:gd name="T3" fmla="*/ 1 h 151"/>
                <a:gd name="T4" fmla="*/ 2 w 75"/>
                <a:gd name="T5" fmla="*/ 1 h 151"/>
                <a:gd name="T6" fmla="*/ 3 w 75"/>
                <a:gd name="T7" fmla="*/ 1 h 151"/>
                <a:gd name="T8" fmla="*/ 4 w 75"/>
                <a:gd name="T9" fmla="*/ 2 h 151"/>
                <a:gd name="T10" fmla="*/ 4 w 75"/>
                <a:gd name="T11" fmla="*/ 2 h 151"/>
                <a:gd name="T12" fmla="*/ 4 w 75"/>
                <a:gd name="T13" fmla="*/ 3 h 151"/>
                <a:gd name="T14" fmla="*/ 4 w 75"/>
                <a:gd name="T15" fmla="*/ 4 h 151"/>
                <a:gd name="T16" fmla="*/ 4 w 75"/>
                <a:gd name="T17" fmla="*/ 4 h 151"/>
                <a:gd name="T18" fmla="*/ 4 w 75"/>
                <a:gd name="T19" fmla="*/ 5 h 151"/>
                <a:gd name="T20" fmla="*/ 4 w 75"/>
                <a:gd name="T21" fmla="*/ 6 h 151"/>
                <a:gd name="T22" fmla="*/ 4 w 75"/>
                <a:gd name="T23" fmla="*/ 7 h 151"/>
                <a:gd name="T24" fmla="*/ 4 w 75"/>
                <a:gd name="T25" fmla="*/ 7 h 151"/>
                <a:gd name="T26" fmla="*/ 5 w 75"/>
                <a:gd name="T27" fmla="*/ 9 h 151"/>
                <a:gd name="T28" fmla="*/ 5 w 75"/>
                <a:gd name="T29" fmla="*/ 9 h 151"/>
                <a:gd name="T30" fmla="*/ 5 w 75"/>
                <a:gd name="T31" fmla="*/ 8 h 151"/>
                <a:gd name="T32" fmla="*/ 5 w 75"/>
                <a:gd name="T33" fmla="*/ 7 h 151"/>
                <a:gd name="T34" fmla="*/ 5 w 75"/>
                <a:gd name="T35" fmla="*/ 7 h 151"/>
                <a:gd name="T36" fmla="*/ 5 w 75"/>
                <a:gd name="T37" fmla="*/ 6 h 151"/>
                <a:gd name="T38" fmla="*/ 5 w 75"/>
                <a:gd name="T39" fmla="*/ 5 h 151"/>
                <a:gd name="T40" fmla="*/ 5 w 75"/>
                <a:gd name="T41" fmla="*/ 5 h 151"/>
                <a:gd name="T42" fmla="*/ 5 w 75"/>
                <a:gd name="T43" fmla="*/ 4 h 151"/>
                <a:gd name="T44" fmla="*/ 5 w 75"/>
                <a:gd name="T45" fmla="*/ 3 h 151"/>
                <a:gd name="T46" fmla="*/ 5 w 75"/>
                <a:gd name="T47" fmla="*/ 3 h 151"/>
                <a:gd name="T48" fmla="*/ 5 w 75"/>
                <a:gd name="T49" fmla="*/ 2 h 151"/>
                <a:gd name="T50" fmla="*/ 5 w 75"/>
                <a:gd name="T51" fmla="*/ 1 h 151"/>
                <a:gd name="T52" fmla="*/ 4 w 75"/>
                <a:gd name="T53" fmla="*/ 1 h 151"/>
                <a:gd name="T54" fmla="*/ 4 w 75"/>
                <a:gd name="T55" fmla="*/ 0 h 151"/>
                <a:gd name="T56" fmla="*/ 3 w 75"/>
                <a:gd name="T57" fmla="*/ 0 h 151"/>
                <a:gd name="T58" fmla="*/ 2 w 75"/>
                <a:gd name="T59" fmla="*/ 0 h 151"/>
                <a:gd name="T60" fmla="*/ 2 w 75"/>
                <a:gd name="T61" fmla="*/ 0 h 151"/>
                <a:gd name="T62" fmla="*/ 1 w 75"/>
                <a:gd name="T63" fmla="*/ 0 h 151"/>
                <a:gd name="T64" fmla="*/ 1 w 75"/>
                <a:gd name="T65" fmla="*/ 0 h 151"/>
                <a:gd name="T66" fmla="*/ 0 w 75"/>
                <a:gd name="T67" fmla="*/ 0 h 151"/>
                <a:gd name="T68" fmla="*/ 1 w 75"/>
                <a:gd name="T69" fmla="*/ 1 h 15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5"/>
                <a:gd name="T106" fmla="*/ 0 h 151"/>
                <a:gd name="T107" fmla="*/ 75 w 75"/>
                <a:gd name="T108" fmla="*/ 151 h 15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5" h="151">
                  <a:moveTo>
                    <a:pt x="9" y="22"/>
                  </a:moveTo>
                  <a:lnTo>
                    <a:pt x="9" y="21"/>
                  </a:lnTo>
                  <a:lnTo>
                    <a:pt x="12" y="21"/>
                  </a:lnTo>
                  <a:lnTo>
                    <a:pt x="16" y="19"/>
                  </a:lnTo>
                  <a:lnTo>
                    <a:pt x="20" y="19"/>
                  </a:lnTo>
                  <a:lnTo>
                    <a:pt x="25" y="18"/>
                  </a:lnTo>
                  <a:lnTo>
                    <a:pt x="31" y="21"/>
                  </a:lnTo>
                  <a:lnTo>
                    <a:pt x="39" y="22"/>
                  </a:lnTo>
                  <a:lnTo>
                    <a:pt x="45" y="29"/>
                  </a:lnTo>
                  <a:lnTo>
                    <a:pt x="49" y="33"/>
                  </a:lnTo>
                  <a:lnTo>
                    <a:pt x="52" y="38"/>
                  </a:lnTo>
                  <a:lnTo>
                    <a:pt x="52" y="43"/>
                  </a:lnTo>
                  <a:lnTo>
                    <a:pt x="55" y="51"/>
                  </a:lnTo>
                  <a:lnTo>
                    <a:pt x="55" y="58"/>
                  </a:lnTo>
                  <a:lnTo>
                    <a:pt x="55" y="66"/>
                  </a:lnTo>
                  <a:lnTo>
                    <a:pt x="55" y="69"/>
                  </a:lnTo>
                  <a:lnTo>
                    <a:pt x="55" y="74"/>
                  </a:lnTo>
                  <a:lnTo>
                    <a:pt x="55" y="77"/>
                  </a:lnTo>
                  <a:lnTo>
                    <a:pt x="56" y="82"/>
                  </a:lnTo>
                  <a:lnTo>
                    <a:pt x="55" y="88"/>
                  </a:lnTo>
                  <a:lnTo>
                    <a:pt x="55" y="98"/>
                  </a:lnTo>
                  <a:lnTo>
                    <a:pt x="53" y="104"/>
                  </a:lnTo>
                  <a:lnTo>
                    <a:pt x="53" y="110"/>
                  </a:lnTo>
                  <a:lnTo>
                    <a:pt x="53" y="113"/>
                  </a:lnTo>
                  <a:lnTo>
                    <a:pt x="52" y="118"/>
                  </a:lnTo>
                  <a:lnTo>
                    <a:pt x="52" y="120"/>
                  </a:lnTo>
                  <a:lnTo>
                    <a:pt x="52" y="121"/>
                  </a:lnTo>
                  <a:lnTo>
                    <a:pt x="67" y="151"/>
                  </a:lnTo>
                  <a:lnTo>
                    <a:pt x="67" y="149"/>
                  </a:lnTo>
                  <a:lnTo>
                    <a:pt x="67" y="146"/>
                  </a:lnTo>
                  <a:lnTo>
                    <a:pt x="67" y="140"/>
                  </a:lnTo>
                  <a:lnTo>
                    <a:pt x="69" y="134"/>
                  </a:lnTo>
                  <a:lnTo>
                    <a:pt x="69" y="129"/>
                  </a:lnTo>
                  <a:lnTo>
                    <a:pt x="71" y="124"/>
                  </a:lnTo>
                  <a:lnTo>
                    <a:pt x="71" y="120"/>
                  </a:lnTo>
                  <a:lnTo>
                    <a:pt x="72" y="115"/>
                  </a:lnTo>
                  <a:lnTo>
                    <a:pt x="72" y="110"/>
                  </a:lnTo>
                  <a:lnTo>
                    <a:pt x="74" y="104"/>
                  </a:lnTo>
                  <a:lnTo>
                    <a:pt x="74" y="99"/>
                  </a:lnTo>
                  <a:lnTo>
                    <a:pt x="74" y="95"/>
                  </a:lnTo>
                  <a:lnTo>
                    <a:pt x="74" y="88"/>
                  </a:lnTo>
                  <a:lnTo>
                    <a:pt x="74" y="82"/>
                  </a:lnTo>
                  <a:lnTo>
                    <a:pt x="74" y="76"/>
                  </a:lnTo>
                  <a:lnTo>
                    <a:pt x="75" y="71"/>
                  </a:lnTo>
                  <a:lnTo>
                    <a:pt x="74" y="65"/>
                  </a:lnTo>
                  <a:lnTo>
                    <a:pt x="74" y="58"/>
                  </a:lnTo>
                  <a:lnTo>
                    <a:pt x="74" y="54"/>
                  </a:lnTo>
                  <a:lnTo>
                    <a:pt x="74" y="49"/>
                  </a:lnTo>
                  <a:lnTo>
                    <a:pt x="74" y="43"/>
                  </a:lnTo>
                  <a:lnTo>
                    <a:pt x="72" y="38"/>
                  </a:lnTo>
                  <a:lnTo>
                    <a:pt x="71" y="35"/>
                  </a:lnTo>
                  <a:lnTo>
                    <a:pt x="71" y="30"/>
                  </a:lnTo>
                  <a:lnTo>
                    <a:pt x="66" y="22"/>
                  </a:lnTo>
                  <a:lnTo>
                    <a:pt x="63" y="18"/>
                  </a:lnTo>
                  <a:lnTo>
                    <a:pt x="58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1" y="2"/>
                  </a:lnTo>
                  <a:lnTo>
                    <a:pt x="0" y="4"/>
                  </a:lnTo>
                  <a:lnTo>
                    <a:pt x="9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1061"/>
            <p:cNvSpPr>
              <a:spLocks/>
            </p:cNvSpPr>
            <p:nvPr/>
          </p:nvSpPr>
          <p:spPr bwMode="auto">
            <a:xfrm>
              <a:off x="904" y="1264"/>
              <a:ext cx="638" cy="525"/>
            </a:xfrm>
            <a:custGeom>
              <a:avLst/>
              <a:gdLst>
                <a:gd name="T0" fmla="*/ 3 w 1276"/>
                <a:gd name="T1" fmla="*/ 29 h 1050"/>
                <a:gd name="T2" fmla="*/ 5 w 1276"/>
                <a:gd name="T3" fmla="*/ 23 h 1050"/>
                <a:gd name="T4" fmla="*/ 6 w 1276"/>
                <a:gd name="T5" fmla="*/ 20 h 1050"/>
                <a:gd name="T6" fmla="*/ 6 w 1276"/>
                <a:gd name="T7" fmla="*/ 27 h 1050"/>
                <a:gd name="T8" fmla="*/ 5 w 1276"/>
                <a:gd name="T9" fmla="*/ 33 h 1050"/>
                <a:gd name="T10" fmla="*/ 10 w 1276"/>
                <a:gd name="T11" fmla="*/ 34 h 1050"/>
                <a:gd name="T12" fmla="*/ 21 w 1276"/>
                <a:gd name="T13" fmla="*/ 35 h 1050"/>
                <a:gd name="T14" fmla="*/ 33 w 1276"/>
                <a:gd name="T15" fmla="*/ 38 h 1050"/>
                <a:gd name="T16" fmla="*/ 38 w 1276"/>
                <a:gd name="T17" fmla="*/ 38 h 1050"/>
                <a:gd name="T18" fmla="*/ 42 w 1276"/>
                <a:gd name="T19" fmla="*/ 37 h 1050"/>
                <a:gd name="T20" fmla="*/ 49 w 1276"/>
                <a:gd name="T21" fmla="*/ 35 h 1050"/>
                <a:gd name="T22" fmla="*/ 52 w 1276"/>
                <a:gd name="T23" fmla="*/ 33 h 1050"/>
                <a:gd name="T24" fmla="*/ 52 w 1276"/>
                <a:gd name="T25" fmla="*/ 26 h 1050"/>
                <a:gd name="T26" fmla="*/ 50 w 1276"/>
                <a:gd name="T27" fmla="*/ 18 h 1050"/>
                <a:gd name="T28" fmla="*/ 51 w 1276"/>
                <a:gd name="T29" fmla="*/ 14 h 1050"/>
                <a:gd name="T30" fmla="*/ 52 w 1276"/>
                <a:gd name="T31" fmla="*/ 20 h 1050"/>
                <a:gd name="T32" fmla="*/ 53 w 1276"/>
                <a:gd name="T33" fmla="*/ 27 h 1050"/>
                <a:gd name="T34" fmla="*/ 54 w 1276"/>
                <a:gd name="T35" fmla="*/ 33 h 1050"/>
                <a:gd name="T36" fmla="*/ 60 w 1276"/>
                <a:gd name="T37" fmla="*/ 32 h 1050"/>
                <a:gd name="T38" fmla="*/ 59 w 1276"/>
                <a:gd name="T39" fmla="*/ 25 h 1050"/>
                <a:gd name="T40" fmla="*/ 58 w 1276"/>
                <a:gd name="T41" fmla="*/ 19 h 1050"/>
                <a:gd name="T42" fmla="*/ 57 w 1276"/>
                <a:gd name="T43" fmla="*/ 14 h 1050"/>
                <a:gd name="T44" fmla="*/ 53 w 1276"/>
                <a:gd name="T45" fmla="*/ 9 h 1050"/>
                <a:gd name="T46" fmla="*/ 48 w 1276"/>
                <a:gd name="T47" fmla="*/ 7 h 1050"/>
                <a:gd name="T48" fmla="*/ 48 w 1276"/>
                <a:gd name="T49" fmla="*/ 2 h 1050"/>
                <a:gd name="T50" fmla="*/ 49 w 1276"/>
                <a:gd name="T51" fmla="*/ 2 h 1050"/>
                <a:gd name="T52" fmla="*/ 50 w 1276"/>
                <a:gd name="T53" fmla="*/ 7 h 1050"/>
                <a:gd name="T54" fmla="*/ 56 w 1276"/>
                <a:gd name="T55" fmla="*/ 9 h 1050"/>
                <a:gd name="T56" fmla="*/ 61 w 1276"/>
                <a:gd name="T57" fmla="*/ 10 h 1050"/>
                <a:gd name="T58" fmla="*/ 62 w 1276"/>
                <a:gd name="T59" fmla="*/ 11 h 1050"/>
                <a:gd name="T60" fmla="*/ 59 w 1276"/>
                <a:gd name="T61" fmla="*/ 14 h 1050"/>
                <a:gd name="T62" fmla="*/ 60 w 1276"/>
                <a:gd name="T63" fmla="*/ 19 h 1050"/>
                <a:gd name="T64" fmla="*/ 60 w 1276"/>
                <a:gd name="T65" fmla="*/ 27 h 1050"/>
                <a:gd name="T66" fmla="*/ 62 w 1276"/>
                <a:gd name="T67" fmla="*/ 33 h 1050"/>
                <a:gd name="T68" fmla="*/ 68 w 1276"/>
                <a:gd name="T69" fmla="*/ 36 h 1050"/>
                <a:gd name="T70" fmla="*/ 75 w 1276"/>
                <a:gd name="T71" fmla="*/ 35 h 1050"/>
                <a:gd name="T72" fmla="*/ 78 w 1276"/>
                <a:gd name="T73" fmla="*/ 31 h 1050"/>
                <a:gd name="T74" fmla="*/ 77 w 1276"/>
                <a:gd name="T75" fmla="*/ 24 h 1050"/>
                <a:gd name="T76" fmla="*/ 72 w 1276"/>
                <a:gd name="T77" fmla="*/ 16 h 1050"/>
                <a:gd name="T78" fmla="*/ 68 w 1276"/>
                <a:gd name="T79" fmla="*/ 10 h 1050"/>
                <a:gd name="T80" fmla="*/ 72 w 1276"/>
                <a:gd name="T81" fmla="*/ 13 h 1050"/>
                <a:gd name="T82" fmla="*/ 75 w 1276"/>
                <a:gd name="T83" fmla="*/ 18 h 1050"/>
                <a:gd name="T84" fmla="*/ 79 w 1276"/>
                <a:gd name="T85" fmla="*/ 24 h 1050"/>
                <a:gd name="T86" fmla="*/ 80 w 1276"/>
                <a:gd name="T87" fmla="*/ 30 h 1050"/>
                <a:gd name="T88" fmla="*/ 78 w 1276"/>
                <a:gd name="T89" fmla="*/ 35 h 1050"/>
                <a:gd name="T90" fmla="*/ 72 w 1276"/>
                <a:gd name="T91" fmla="*/ 38 h 1050"/>
                <a:gd name="T92" fmla="*/ 66 w 1276"/>
                <a:gd name="T93" fmla="*/ 37 h 1050"/>
                <a:gd name="T94" fmla="*/ 60 w 1276"/>
                <a:gd name="T95" fmla="*/ 36 h 1050"/>
                <a:gd name="T96" fmla="*/ 53 w 1276"/>
                <a:gd name="T97" fmla="*/ 36 h 1050"/>
                <a:gd name="T98" fmla="*/ 47 w 1276"/>
                <a:gd name="T99" fmla="*/ 36 h 1050"/>
                <a:gd name="T100" fmla="*/ 41 w 1276"/>
                <a:gd name="T101" fmla="*/ 38 h 1050"/>
                <a:gd name="T102" fmla="*/ 37 w 1276"/>
                <a:gd name="T103" fmla="*/ 40 h 1050"/>
                <a:gd name="T104" fmla="*/ 39 w 1276"/>
                <a:gd name="T105" fmla="*/ 46 h 1050"/>
                <a:gd name="T106" fmla="*/ 42 w 1276"/>
                <a:gd name="T107" fmla="*/ 56 h 1050"/>
                <a:gd name="T108" fmla="*/ 45 w 1276"/>
                <a:gd name="T109" fmla="*/ 65 h 1050"/>
                <a:gd name="T110" fmla="*/ 44 w 1276"/>
                <a:gd name="T111" fmla="*/ 62 h 1050"/>
                <a:gd name="T112" fmla="*/ 40 w 1276"/>
                <a:gd name="T113" fmla="*/ 53 h 1050"/>
                <a:gd name="T114" fmla="*/ 37 w 1276"/>
                <a:gd name="T115" fmla="*/ 44 h 1050"/>
                <a:gd name="T116" fmla="*/ 34 w 1276"/>
                <a:gd name="T117" fmla="*/ 40 h 1050"/>
                <a:gd name="T118" fmla="*/ 26 w 1276"/>
                <a:gd name="T119" fmla="*/ 38 h 1050"/>
                <a:gd name="T120" fmla="*/ 14 w 1276"/>
                <a:gd name="T121" fmla="*/ 36 h 1050"/>
                <a:gd name="T122" fmla="*/ 1 w 1276"/>
                <a:gd name="T123" fmla="*/ 34 h 105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76"/>
                <a:gd name="T187" fmla="*/ 0 h 1050"/>
                <a:gd name="T188" fmla="*/ 1276 w 1276"/>
                <a:gd name="T189" fmla="*/ 1050 h 105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76" h="1050">
                  <a:moveTo>
                    <a:pt x="7" y="547"/>
                  </a:moveTo>
                  <a:lnTo>
                    <a:pt x="10" y="548"/>
                  </a:lnTo>
                  <a:lnTo>
                    <a:pt x="15" y="548"/>
                  </a:lnTo>
                  <a:lnTo>
                    <a:pt x="19" y="548"/>
                  </a:lnTo>
                  <a:lnTo>
                    <a:pt x="21" y="545"/>
                  </a:lnTo>
                  <a:lnTo>
                    <a:pt x="24" y="543"/>
                  </a:lnTo>
                  <a:lnTo>
                    <a:pt x="29" y="539"/>
                  </a:lnTo>
                  <a:lnTo>
                    <a:pt x="33" y="534"/>
                  </a:lnTo>
                  <a:lnTo>
                    <a:pt x="37" y="528"/>
                  </a:lnTo>
                  <a:lnTo>
                    <a:pt x="41" y="521"/>
                  </a:lnTo>
                  <a:lnTo>
                    <a:pt x="43" y="517"/>
                  </a:lnTo>
                  <a:lnTo>
                    <a:pt x="46" y="512"/>
                  </a:lnTo>
                  <a:lnTo>
                    <a:pt x="49" y="506"/>
                  </a:lnTo>
                  <a:lnTo>
                    <a:pt x="52" y="501"/>
                  </a:lnTo>
                  <a:lnTo>
                    <a:pt x="54" y="495"/>
                  </a:lnTo>
                  <a:lnTo>
                    <a:pt x="57" y="489"/>
                  </a:lnTo>
                  <a:lnTo>
                    <a:pt x="59" y="481"/>
                  </a:lnTo>
                  <a:lnTo>
                    <a:pt x="60" y="474"/>
                  </a:lnTo>
                  <a:lnTo>
                    <a:pt x="62" y="467"/>
                  </a:lnTo>
                  <a:lnTo>
                    <a:pt x="65" y="459"/>
                  </a:lnTo>
                  <a:lnTo>
                    <a:pt x="65" y="451"/>
                  </a:lnTo>
                  <a:lnTo>
                    <a:pt x="68" y="445"/>
                  </a:lnTo>
                  <a:lnTo>
                    <a:pt x="68" y="440"/>
                  </a:lnTo>
                  <a:lnTo>
                    <a:pt x="68" y="435"/>
                  </a:lnTo>
                  <a:lnTo>
                    <a:pt x="70" y="432"/>
                  </a:lnTo>
                  <a:lnTo>
                    <a:pt x="70" y="429"/>
                  </a:lnTo>
                  <a:lnTo>
                    <a:pt x="70" y="424"/>
                  </a:lnTo>
                  <a:lnTo>
                    <a:pt x="71" y="419"/>
                  </a:lnTo>
                  <a:lnTo>
                    <a:pt x="71" y="416"/>
                  </a:lnTo>
                  <a:lnTo>
                    <a:pt x="73" y="413"/>
                  </a:lnTo>
                  <a:lnTo>
                    <a:pt x="73" y="405"/>
                  </a:lnTo>
                  <a:lnTo>
                    <a:pt x="73" y="397"/>
                  </a:lnTo>
                  <a:lnTo>
                    <a:pt x="74" y="390"/>
                  </a:lnTo>
                  <a:lnTo>
                    <a:pt x="76" y="383"/>
                  </a:lnTo>
                  <a:lnTo>
                    <a:pt x="76" y="376"/>
                  </a:lnTo>
                  <a:lnTo>
                    <a:pt x="76" y="368"/>
                  </a:lnTo>
                  <a:lnTo>
                    <a:pt x="76" y="361"/>
                  </a:lnTo>
                  <a:lnTo>
                    <a:pt x="77" y="357"/>
                  </a:lnTo>
                  <a:lnTo>
                    <a:pt x="77" y="350"/>
                  </a:lnTo>
                  <a:lnTo>
                    <a:pt x="77" y="344"/>
                  </a:lnTo>
                  <a:lnTo>
                    <a:pt x="79" y="338"/>
                  </a:lnTo>
                  <a:lnTo>
                    <a:pt x="79" y="335"/>
                  </a:lnTo>
                  <a:lnTo>
                    <a:pt x="79" y="330"/>
                  </a:lnTo>
                  <a:lnTo>
                    <a:pt x="81" y="325"/>
                  </a:lnTo>
                  <a:lnTo>
                    <a:pt x="81" y="322"/>
                  </a:lnTo>
                  <a:lnTo>
                    <a:pt x="81" y="321"/>
                  </a:lnTo>
                  <a:lnTo>
                    <a:pt x="84" y="316"/>
                  </a:lnTo>
                  <a:lnTo>
                    <a:pt x="85" y="316"/>
                  </a:lnTo>
                  <a:lnTo>
                    <a:pt x="92" y="314"/>
                  </a:lnTo>
                  <a:lnTo>
                    <a:pt x="95" y="316"/>
                  </a:lnTo>
                  <a:lnTo>
                    <a:pt x="96" y="319"/>
                  </a:lnTo>
                  <a:lnTo>
                    <a:pt x="98" y="325"/>
                  </a:lnTo>
                  <a:lnTo>
                    <a:pt x="98" y="328"/>
                  </a:lnTo>
                  <a:lnTo>
                    <a:pt x="99" y="335"/>
                  </a:lnTo>
                  <a:lnTo>
                    <a:pt x="99" y="338"/>
                  </a:lnTo>
                  <a:lnTo>
                    <a:pt x="99" y="341"/>
                  </a:lnTo>
                  <a:lnTo>
                    <a:pt x="101" y="346"/>
                  </a:lnTo>
                  <a:lnTo>
                    <a:pt x="101" y="349"/>
                  </a:lnTo>
                  <a:lnTo>
                    <a:pt x="101" y="354"/>
                  </a:lnTo>
                  <a:lnTo>
                    <a:pt x="101" y="357"/>
                  </a:lnTo>
                  <a:lnTo>
                    <a:pt x="101" y="361"/>
                  </a:lnTo>
                  <a:lnTo>
                    <a:pt x="103" y="368"/>
                  </a:lnTo>
                  <a:lnTo>
                    <a:pt x="103" y="372"/>
                  </a:lnTo>
                  <a:lnTo>
                    <a:pt x="103" y="379"/>
                  </a:lnTo>
                  <a:lnTo>
                    <a:pt x="103" y="385"/>
                  </a:lnTo>
                  <a:lnTo>
                    <a:pt x="103" y="393"/>
                  </a:lnTo>
                  <a:lnTo>
                    <a:pt x="101" y="399"/>
                  </a:lnTo>
                  <a:lnTo>
                    <a:pt x="101" y="405"/>
                  </a:lnTo>
                  <a:lnTo>
                    <a:pt x="99" y="412"/>
                  </a:lnTo>
                  <a:lnTo>
                    <a:pt x="99" y="419"/>
                  </a:lnTo>
                  <a:lnTo>
                    <a:pt x="99" y="426"/>
                  </a:lnTo>
                  <a:lnTo>
                    <a:pt x="98" y="434"/>
                  </a:lnTo>
                  <a:lnTo>
                    <a:pt x="98" y="440"/>
                  </a:lnTo>
                  <a:lnTo>
                    <a:pt x="98" y="448"/>
                  </a:lnTo>
                  <a:lnTo>
                    <a:pt x="96" y="454"/>
                  </a:lnTo>
                  <a:lnTo>
                    <a:pt x="95" y="462"/>
                  </a:lnTo>
                  <a:lnTo>
                    <a:pt x="93" y="468"/>
                  </a:lnTo>
                  <a:lnTo>
                    <a:pt x="92" y="476"/>
                  </a:lnTo>
                  <a:lnTo>
                    <a:pt x="90" y="482"/>
                  </a:lnTo>
                  <a:lnTo>
                    <a:pt x="88" y="489"/>
                  </a:lnTo>
                  <a:lnTo>
                    <a:pt x="87" y="496"/>
                  </a:lnTo>
                  <a:lnTo>
                    <a:pt x="85" y="503"/>
                  </a:lnTo>
                  <a:lnTo>
                    <a:pt x="84" y="509"/>
                  </a:lnTo>
                  <a:lnTo>
                    <a:pt x="81" y="514"/>
                  </a:lnTo>
                  <a:lnTo>
                    <a:pt x="79" y="520"/>
                  </a:lnTo>
                  <a:lnTo>
                    <a:pt x="77" y="525"/>
                  </a:lnTo>
                  <a:lnTo>
                    <a:pt x="74" y="529"/>
                  </a:lnTo>
                  <a:lnTo>
                    <a:pt x="73" y="534"/>
                  </a:lnTo>
                  <a:lnTo>
                    <a:pt x="70" y="539"/>
                  </a:lnTo>
                  <a:lnTo>
                    <a:pt x="66" y="543"/>
                  </a:lnTo>
                  <a:lnTo>
                    <a:pt x="68" y="543"/>
                  </a:lnTo>
                  <a:lnTo>
                    <a:pt x="71" y="543"/>
                  </a:lnTo>
                  <a:lnTo>
                    <a:pt x="73" y="543"/>
                  </a:lnTo>
                  <a:lnTo>
                    <a:pt x="77" y="543"/>
                  </a:lnTo>
                  <a:lnTo>
                    <a:pt x="81" y="543"/>
                  </a:lnTo>
                  <a:lnTo>
                    <a:pt x="85" y="543"/>
                  </a:lnTo>
                  <a:lnTo>
                    <a:pt x="88" y="543"/>
                  </a:lnTo>
                  <a:lnTo>
                    <a:pt x="95" y="543"/>
                  </a:lnTo>
                  <a:lnTo>
                    <a:pt x="99" y="543"/>
                  </a:lnTo>
                  <a:lnTo>
                    <a:pt x="106" y="543"/>
                  </a:lnTo>
                  <a:lnTo>
                    <a:pt x="112" y="543"/>
                  </a:lnTo>
                  <a:lnTo>
                    <a:pt x="118" y="545"/>
                  </a:lnTo>
                  <a:lnTo>
                    <a:pt x="126" y="545"/>
                  </a:lnTo>
                  <a:lnTo>
                    <a:pt x="134" y="547"/>
                  </a:lnTo>
                  <a:lnTo>
                    <a:pt x="140" y="547"/>
                  </a:lnTo>
                  <a:lnTo>
                    <a:pt x="150" y="548"/>
                  </a:lnTo>
                  <a:lnTo>
                    <a:pt x="158" y="548"/>
                  </a:lnTo>
                  <a:lnTo>
                    <a:pt x="167" y="550"/>
                  </a:lnTo>
                  <a:lnTo>
                    <a:pt x="175" y="550"/>
                  </a:lnTo>
                  <a:lnTo>
                    <a:pt x="184" y="550"/>
                  </a:lnTo>
                  <a:lnTo>
                    <a:pt x="194" y="551"/>
                  </a:lnTo>
                  <a:lnTo>
                    <a:pt x="205" y="553"/>
                  </a:lnTo>
                  <a:lnTo>
                    <a:pt x="214" y="553"/>
                  </a:lnTo>
                  <a:lnTo>
                    <a:pt x="224" y="554"/>
                  </a:lnTo>
                  <a:lnTo>
                    <a:pt x="235" y="554"/>
                  </a:lnTo>
                  <a:lnTo>
                    <a:pt x="244" y="556"/>
                  </a:lnTo>
                  <a:lnTo>
                    <a:pt x="255" y="558"/>
                  </a:lnTo>
                  <a:lnTo>
                    <a:pt x="266" y="559"/>
                  </a:lnTo>
                  <a:lnTo>
                    <a:pt x="275" y="559"/>
                  </a:lnTo>
                  <a:lnTo>
                    <a:pt x="288" y="562"/>
                  </a:lnTo>
                  <a:lnTo>
                    <a:pt x="297" y="562"/>
                  </a:lnTo>
                  <a:lnTo>
                    <a:pt x="308" y="564"/>
                  </a:lnTo>
                  <a:lnTo>
                    <a:pt x="319" y="565"/>
                  </a:lnTo>
                  <a:lnTo>
                    <a:pt x="330" y="567"/>
                  </a:lnTo>
                  <a:lnTo>
                    <a:pt x="341" y="569"/>
                  </a:lnTo>
                  <a:lnTo>
                    <a:pt x="351" y="570"/>
                  </a:lnTo>
                  <a:lnTo>
                    <a:pt x="362" y="572"/>
                  </a:lnTo>
                  <a:lnTo>
                    <a:pt x="373" y="573"/>
                  </a:lnTo>
                  <a:lnTo>
                    <a:pt x="382" y="575"/>
                  </a:lnTo>
                  <a:lnTo>
                    <a:pt x="393" y="578"/>
                  </a:lnTo>
                  <a:lnTo>
                    <a:pt x="403" y="580"/>
                  </a:lnTo>
                  <a:lnTo>
                    <a:pt x="414" y="581"/>
                  </a:lnTo>
                  <a:lnTo>
                    <a:pt x="423" y="583"/>
                  </a:lnTo>
                  <a:lnTo>
                    <a:pt x="433" y="586"/>
                  </a:lnTo>
                  <a:lnTo>
                    <a:pt x="442" y="587"/>
                  </a:lnTo>
                  <a:lnTo>
                    <a:pt x="451" y="591"/>
                  </a:lnTo>
                  <a:lnTo>
                    <a:pt x="459" y="592"/>
                  </a:lnTo>
                  <a:lnTo>
                    <a:pt x="469" y="595"/>
                  </a:lnTo>
                  <a:lnTo>
                    <a:pt x="477" y="597"/>
                  </a:lnTo>
                  <a:lnTo>
                    <a:pt x="486" y="600"/>
                  </a:lnTo>
                  <a:lnTo>
                    <a:pt x="492" y="601"/>
                  </a:lnTo>
                  <a:lnTo>
                    <a:pt x="500" y="605"/>
                  </a:lnTo>
                  <a:lnTo>
                    <a:pt x="508" y="608"/>
                  </a:lnTo>
                  <a:lnTo>
                    <a:pt x="516" y="611"/>
                  </a:lnTo>
                  <a:lnTo>
                    <a:pt x="520" y="612"/>
                  </a:lnTo>
                  <a:lnTo>
                    <a:pt x="527" y="617"/>
                  </a:lnTo>
                  <a:lnTo>
                    <a:pt x="533" y="619"/>
                  </a:lnTo>
                  <a:lnTo>
                    <a:pt x="538" y="623"/>
                  </a:lnTo>
                  <a:lnTo>
                    <a:pt x="542" y="625"/>
                  </a:lnTo>
                  <a:lnTo>
                    <a:pt x="547" y="630"/>
                  </a:lnTo>
                  <a:lnTo>
                    <a:pt x="550" y="633"/>
                  </a:lnTo>
                  <a:lnTo>
                    <a:pt x="555" y="636"/>
                  </a:lnTo>
                  <a:lnTo>
                    <a:pt x="557" y="634"/>
                  </a:lnTo>
                  <a:lnTo>
                    <a:pt x="558" y="633"/>
                  </a:lnTo>
                  <a:lnTo>
                    <a:pt x="563" y="633"/>
                  </a:lnTo>
                  <a:lnTo>
                    <a:pt x="566" y="631"/>
                  </a:lnTo>
                  <a:lnTo>
                    <a:pt x="572" y="628"/>
                  </a:lnTo>
                  <a:lnTo>
                    <a:pt x="579" y="627"/>
                  </a:lnTo>
                  <a:lnTo>
                    <a:pt x="586" y="625"/>
                  </a:lnTo>
                  <a:lnTo>
                    <a:pt x="590" y="622"/>
                  </a:lnTo>
                  <a:lnTo>
                    <a:pt x="594" y="622"/>
                  </a:lnTo>
                  <a:lnTo>
                    <a:pt x="597" y="619"/>
                  </a:lnTo>
                  <a:lnTo>
                    <a:pt x="602" y="619"/>
                  </a:lnTo>
                  <a:lnTo>
                    <a:pt x="607" y="617"/>
                  </a:lnTo>
                  <a:lnTo>
                    <a:pt x="610" y="616"/>
                  </a:lnTo>
                  <a:lnTo>
                    <a:pt x="616" y="614"/>
                  </a:lnTo>
                  <a:lnTo>
                    <a:pt x="621" y="612"/>
                  </a:lnTo>
                  <a:lnTo>
                    <a:pt x="626" y="611"/>
                  </a:lnTo>
                  <a:lnTo>
                    <a:pt x="632" y="609"/>
                  </a:lnTo>
                  <a:lnTo>
                    <a:pt x="637" y="608"/>
                  </a:lnTo>
                  <a:lnTo>
                    <a:pt x="641" y="606"/>
                  </a:lnTo>
                  <a:lnTo>
                    <a:pt x="648" y="603"/>
                  </a:lnTo>
                  <a:lnTo>
                    <a:pt x="652" y="603"/>
                  </a:lnTo>
                  <a:lnTo>
                    <a:pt x="659" y="601"/>
                  </a:lnTo>
                  <a:lnTo>
                    <a:pt x="665" y="600"/>
                  </a:lnTo>
                  <a:lnTo>
                    <a:pt x="670" y="597"/>
                  </a:lnTo>
                  <a:lnTo>
                    <a:pt x="676" y="595"/>
                  </a:lnTo>
                  <a:lnTo>
                    <a:pt x="681" y="594"/>
                  </a:lnTo>
                  <a:lnTo>
                    <a:pt x="687" y="592"/>
                  </a:lnTo>
                  <a:lnTo>
                    <a:pt x="693" y="589"/>
                  </a:lnTo>
                  <a:lnTo>
                    <a:pt x="698" y="587"/>
                  </a:lnTo>
                  <a:lnTo>
                    <a:pt x="704" y="586"/>
                  </a:lnTo>
                  <a:lnTo>
                    <a:pt x="711" y="584"/>
                  </a:lnTo>
                  <a:lnTo>
                    <a:pt x="717" y="583"/>
                  </a:lnTo>
                  <a:lnTo>
                    <a:pt x="722" y="581"/>
                  </a:lnTo>
                  <a:lnTo>
                    <a:pt x="728" y="580"/>
                  </a:lnTo>
                  <a:lnTo>
                    <a:pt x="734" y="578"/>
                  </a:lnTo>
                  <a:lnTo>
                    <a:pt x="740" y="576"/>
                  </a:lnTo>
                  <a:lnTo>
                    <a:pt x="745" y="575"/>
                  </a:lnTo>
                  <a:lnTo>
                    <a:pt x="751" y="573"/>
                  </a:lnTo>
                  <a:lnTo>
                    <a:pt x="758" y="573"/>
                  </a:lnTo>
                  <a:lnTo>
                    <a:pt x="762" y="570"/>
                  </a:lnTo>
                  <a:lnTo>
                    <a:pt x="769" y="569"/>
                  </a:lnTo>
                  <a:lnTo>
                    <a:pt x="773" y="567"/>
                  </a:lnTo>
                  <a:lnTo>
                    <a:pt x="780" y="567"/>
                  </a:lnTo>
                  <a:lnTo>
                    <a:pt x="784" y="565"/>
                  </a:lnTo>
                  <a:lnTo>
                    <a:pt x="791" y="565"/>
                  </a:lnTo>
                  <a:lnTo>
                    <a:pt x="795" y="564"/>
                  </a:lnTo>
                  <a:lnTo>
                    <a:pt x="802" y="562"/>
                  </a:lnTo>
                  <a:lnTo>
                    <a:pt x="805" y="561"/>
                  </a:lnTo>
                  <a:lnTo>
                    <a:pt x="811" y="561"/>
                  </a:lnTo>
                  <a:lnTo>
                    <a:pt x="816" y="559"/>
                  </a:lnTo>
                  <a:lnTo>
                    <a:pt x="821" y="559"/>
                  </a:lnTo>
                  <a:lnTo>
                    <a:pt x="825" y="559"/>
                  </a:lnTo>
                  <a:lnTo>
                    <a:pt x="828" y="558"/>
                  </a:lnTo>
                  <a:lnTo>
                    <a:pt x="833" y="558"/>
                  </a:lnTo>
                  <a:lnTo>
                    <a:pt x="838" y="558"/>
                  </a:lnTo>
                  <a:lnTo>
                    <a:pt x="838" y="556"/>
                  </a:lnTo>
                  <a:lnTo>
                    <a:pt x="839" y="550"/>
                  </a:lnTo>
                  <a:lnTo>
                    <a:pt x="839" y="545"/>
                  </a:lnTo>
                  <a:lnTo>
                    <a:pt x="839" y="540"/>
                  </a:lnTo>
                  <a:lnTo>
                    <a:pt x="841" y="534"/>
                  </a:lnTo>
                  <a:lnTo>
                    <a:pt x="841" y="529"/>
                  </a:lnTo>
                  <a:lnTo>
                    <a:pt x="841" y="521"/>
                  </a:lnTo>
                  <a:lnTo>
                    <a:pt x="841" y="515"/>
                  </a:lnTo>
                  <a:lnTo>
                    <a:pt x="841" y="507"/>
                  </a:lnTo>
                  <a:lnTo>
                    <a:pt x="841" y="501"/>
                  </a:lnTo>
                  <a:lnTo>
                    <a:pt x="841" y="496"/>
                  </a:lnTo>
                  <a:lnTo>
                    <a:pt x="841" y="492"/>
                  </a:lnTo>
                  <a:lnTo>
                    <a:pt x="841" y="489"/>
                  </a:lnTo>
                  <a:lnTo>
                    <a:pt x="841" y="484"/>
                  </a:lnTo>
                  <a:lnTo>
                    <a:pt x="841" y="481"/>
                  </a:lnTo>
                  <a:lnTo>
                    <a:pt x="841" y="476"/>
                  </a:lnTo>
                  <a:lnTo>
                    <a:pt x="841" y="473"/>
                  </a:lnTo>
                  <a:lnTo>
                    <a:pt x="841" y="468"/>
                  </a:lnTo>
                  <a:lnTo>
                    <a:pt x="841" y="463"/>
                  </a:lnTo>
                  <a:lnTo>
                    <a:pt x="839" y="459"/>
                  </a:lnTo>
                  <a:lnTo>
                    <a:pt x="839" y="454"/>
                  </a:lnTo>
                  <a:lnTo>
                    <a:pt x="838" y="449"/>
                  </a:lnTo>
                  <a:lnTo>
                    <a:pt x="836" y="443"/>
                  </a:lnTo>
                  <a:lnTo>
                    <a:pt x="836" y="437"/>
                  </a:lnTo>
                  <a:lnTo>
                    <a:pt x="835" y="430"/>
                  </a:lnTo>
                  <a:lnTo>
                    <a:pt x="835" y="424"/>
                  </a:lnTo>
                  <a:lnTo>
                    <a:pt x="833" y="418"/>
                  </a:lnTo>
                  <a:lnTo>
                    <a:pt x="832" y="412"/>
                  </a:lnTo>
                  <a:lnTo>
                    <a:pt x="830" y="404"/>
                  </a:lnTo>
                  <a:lnTo>
                    <a:pt x="828" y="397"/>
                  </a:lnTo>
                  <a:lnTo>
                    <a:pt x="827" y="390"/>
                  </a:lnTo>
                  <a:lnTo>
                    <a:pt x="825" y="383"/>
                  </a:lnTo>
                  <a:lnTo>
                    <a:pt x="825" y="376"/>
                  </a:lnTo>
                  <a:lnTo>
                    <a:pt x="824" y="369"/>
                  </a:lnTo>
                  <a:lnTo>
                    <a:pt x="822" y="361"/>
                  </a:lnTo>
                  <a:lnTo>
                    <a:pt x="821" y="355"/>
                  </a:lnTo>
                  <a:lnTo>
                    <a:pt x="819" y="347"/>
                  </a:lnTo>
                  <a:lnTo>
                    <a:pt x="817" y="341"/>
                  </a:lnTo>
                  <a:lnTo>
                    <a:pt x="817" y="333"/>
                  </a:lnTo>
                  <a:lnTo>
                    <a:pt x="816" y="327"/>
                  </a:lnTo>
                  <a:lnTo>
                    <a:pt x="814" y="321"/>
                  </a:lnTo>
                  <a:lnTo>
                    <a:pt x="814" y="316"/>
                  </a:lnTo>
                  <a:lnTo>
                    <a:pt x="813" y="308"/>
                  </a:lnTo>
                  <a:lnTo>
                    <a:pt x="811" y="303"/>
                  </a:lnTo>
                  <a:lnTo>
                    <a:pt x="811" y="299"/>
                  </a:lnTo>
                  <a:lnTo>
                    <a:pt x="811" y="294"/>
                  </a:lnTo>
                  <a:lnTo>
                    <a:pt x="810" y="291"/>
                  </a:lnTo>
                  <a:lnTo>
                    <a:pt x="810" y="286"/>
                  </a:lnTo>
                  <a:lnTo>
                    <a:pt x="810" y="283"/>
                  </a:lnTo>
                  <a:lnTo>
                    <a:pt x="810" y="281"/>
                  </a:lnTo>
                  <a:lnTo>
                    <a:pt x="808" y="275"/>
                  </a:lnTo>
                  <a:lnTo>
                    <a:pt x="808" y="270"/>
                  </a:lnTo>
                  <a:lnTo>
                    <a:pt x="808" y="266"/>
                  </a:lnTo>
                  <a:lnTo>
                    <a:pt x="808" y="261"/>
                  </a:lnTo>
                  <a:lnTo>
                    <a:pt x="806" y="256"/>
                  </a:lnTo>
                  <a:lnTo>
                    <a:pt x="806" y="252"/>
                  </a:lnTo>
                  <a:lnTo>
                    <a:pt x="808" y="248"/>
                  </a:lnTo>
                  <a:lnTo>
                    <a:pt x="808" y="245"/>
                  </a:lnTo>
                  <a:lnTo>
                    <a:pt x="808" y="239"/>
                  </a:lnTo>
                  <a:lnTo>
                    <a:pt x="811" y="234"/>
                  </a:lnTo>
                  <a:lnTo>
                    <a:pt x="813" y="234"/>
                  </a:lnTo>
                  <a:lnTo>
                    <a:pt x="816" y="237"/>
                  </a:lnTo>
                  <a:lnTo>
                    <a:pt x="819" y="241"/>
                  </a:lnTo>
                  <a:lnTo>
                    <a:pt x="822" y="248"/>
                  </a:lnTo>
                  <a:lnTo>
                    <a:pt x="824" y="252"/>
                  </a:lnTo>
                  <a:lnTo>
                    <a:pt x="825" y="256"/>
                  </a:lnTo>
                  <a:lnTo>
                    <a:pt x="825" y="259"/>
                  </a:lnTo>
                  <a:lnTo>
                    <a:pt x="827" y="264"/>
                  </a:lnTo>
                  <a:lnTo>
                    <a:pt x="828" y="269"/>
                  </a:lnTo>
                  <a:lnTo>
                    <a:pt x="830" y="275"/>
                  </a:lnTo>
                  <a:lnTo>
                    <a:pt x="832" y="281"/>
                  </a:lnTo>
                  <a:lnTo>
                    <a:pt x="833" y="288"/>
                  </a:lnTo>
                  <a:lnTo>
                    <a:pt x="835" y="294"/>
                  </a:lnTo>
                  <a:lnTo>
                    <a:pt x="836" y="302"/>
                  </a:lnTo>
                  <a:lnTo>
                    <a:pt x="836" y="305"/>
                  </a:lnTo>
                  <a:lnTo>
                    <a:pt x="838" y="308"/>
                  </a:lnTo>
                  <a:lnTo>
                    <a:pt x="839" y="313"/>
                  </a:lnTo>
                  <a:lnTo>
                    <a:pt x="841" y="316"/>
                  </a:lnTo>
                  <a:lnTo>
                    <a:pt x="841" y="321"/>
                  </a:lnTo>
                  <a:lnTo>
                    <a:pt x="843" y="324"/>
                  </a:lnTo>
                  <a:lnTo>
                    <a:pt x="843" y="328"/>
                  </a:lnTo>
                  <a:lnTo>
                    <a:pt x="844" y="335"/>
                  </a:lnTo>
                  <a:lnTo>
                    <a:pt x="846" y="339"/>
                  </a:lnTo>
                  <a:lnTo>
                    <a:pt x="847" y="346"/>
                  </a:lnTo>
                  <a:lnTo>
                    <a:pt x="847" y="352"/>
                  </a:lnTo>
                  <a:lnTo>
                    <a:pt x="849" y="360"/>
                  </a:lnTo>
                  <a:lnTo>
                    <a:pt x="849" y="366"/>
                  </a:lnTo>
                  <a:lnTo>
                    <a:pt x="850" y="372"/>
                  </a:lnTo>
                  <a:lnTo>
                    <a:pt x="852" y="379"/>
                  </a:lnTo>
                  <a:lnTo>
                    <a:pt x="854" y="385"/>
                  </a:lnTo>
                  <a:lnTo>
                    <a:pt x="854" y="393"/>
                  </a:lnTo>
                  <a:lnTo>
                    <a:pt x="855" y="399"/>
                  </a:lnTo>
                  <a:lnTo>
                    <a:pt x="855" y="407"/>
                  </a:lnTo>
                  <a:lnTo>
                    <a:pt x="857" y="415"/>
                  </a:lnTo>
                  <a:lnTo>
                    <a:pt x="857" y="421"/>
                  </a:lnTo>
                  <a:lnTo>
                    <a:pt x="858" y="429"/>
                  </a:lnTo>
                  <a:lnTo>
                    <a:pt x="858" y="435"/>
                  </a:lnTo>
                  <a:lnTo>
                    <a:pt x="860" y="441"/>
                  </a:lnTo>
                  <a:lnTo>
                    <a:pt x="861" y="448"/>
                  </a:lnTo>
                  <a:lnTo>
                    <a:pt x="861" y="454"/>
                  </a:lnTo>
                  <a:lnTo>
                    <a:pt x="861" y="460"/>
                  </a:lnTo>
                  <a:lnTo>
                    <a:pt x="863" y="467"/>
                  </a:lnTo>
                  <a:lnTo>
                    <a:pt x="863" y="471"/>
                  </a:lnTo>
                  <a:lnTo>
                    <a:pt x="865" y="478"/>
                  </a:lnTo>
                  <a:lnTo>
                    <a:pt x="865" y="482"/>
                  </a:lnTo>
                  <a:lnTo>
                    <a:pt x="866" y="487"/>
                  </a:lnTo>
                  <a:lnTo>
                    <a:pt x="866" y="490"/>
                  </a:lnTo>
                  <a:lnTo>
                    <a:pt x="868" y="495"/>
                  </a:lnTo>
                  <a:lnTo>
                    <a:pt x="868" y="498"/>
                  </a:lnTo>
                  <a:lnTo>
                    <a:pt x="869" y="501"/>
                  </a:lnTo>
                  <a:lnTo>
                    <a:pt x="869" y="506"/>
                  </a:lnTo>
                  <a:lnTo>
                    <a:pt x="869" y="510"/>
                  </a:lnTo>
                  <a:lnTo>
                    <a:pt x="869" y="515"/>
                  </a:lnTo>
                  <a:lnTo>
                    <a:pt x="869" y="520"/>
                  </a:lnTo>
                  <a:lnTo>
                    <a:pt x="869" y="525"/>
                  </a:lnTo>
                  <a:lnTo>
                    <a:pt x="869" y="529"/>
                  </a:lnTo>
                  <a:lnTo>
                    <a:pt x="869" y="534"/>
                  </a:lnTo>
                  <a:lnTo>
                    <a:pt x="869" y="539"/>
                  </a:lnTo>
                  <a:lnTo>
                    <a:pt x="869" y="545"/>
                  </a:lnTo>
                  <a:lnTo>
                    <a:pt x="869" y="551"/>
                  </a:lnTo>
                  <a:lnTo>
                    <a:pt x="869" y="554"/>
                  </a:lnTo>
                  <a:lnTo>
                    <a:pt x="869" y="558"/>
                  </a:lnTo>
                  <a:lnTo>
                    <a:pt x="1004" y="562"/>
                  </a:lnTo>
                  <a:lnTo>
                    <a:pt x="1001" y="561"/>
                  </a:lnTo>
                  <a:lnTo>
                    <a:pt x="997" y="554"/>
                  </a:lnTo>
                  <a:lnTo>
                    <a:pt x="992" y="550"/>
                  </a:lnTo>
                  <a:lnTo>
                    <a:pt x="987" y="547"/>
                  </a:lnTo>
                  <a:lnTo>
                    <a:pt x="982" y="540"/>
                  </a:lnTo>
                  <a:lnTo>
                    <a:pt x="979" y="534"/>
                  </a:lnTo>
                  <a:lnTo>
                    <a:pt x="976" y="529"/>
                  </a:lnTo>
                  <a:lnTo>
                    <a:pt x="975" y="526"/>
                  </a:lnTo>
                  <a:lnTo>
                    <a:pt x="971" y="521"/>
                  </a:lnTo>
                  <a:lnTo>
                    <a:pt x="968" y="518"/>
                  </a:lnTo>
                  <a:lnTo>
                    <a:pt x="967" y="512"/>
                  </a:lnTo>
                  <a:lnTo>
                    <a:pt x="965" y="509"/>
                  </a:lnTo>
                  <a:lnTo>
                    <a:pt x="962" y="504"/>
                  </a:lnTo>
                  <a:lnTo>
                    <a:pt x="960" y="498"/>
                  </a:lnTo>
                  <a:lnTo>
                    <a:pt x="959" y="493"/>
                  </a:lnTo>
                  <a:lnTo>
                    <a:pt x="956" y="487"/>
                  </a:lnTo>
                  <a:lnTo>
                    <a:pt x="954" y="482"/>
                  </a:lnTo>
                  <a:lnTo>
                    <a:pt x="954" y="476"/>
                  </a:lnTo>
                  <a:lnTo>
                    <a:pt x="951" y="470"/>
                  </a:lnTo>
                  <a:lnTo>
                    <a:pt x="951" y="463"/>
                  </a:lnTo>
                  <a:lnTo>
                    <a:pt x="951" y="457"/>
                  </a:lnTo>
                  <a:lnTo>
                    <a:pt x="951" y="451"/>
                  </a:lnTo>
                  <a:lnTo>
                    <a:pt x="949" y="443"/>
                  </a:lnTo>
                  <a:lnTo>
                    <a:pt x="948" y="437"/>
                  </a:lnTo>
                  <a:lnTo>
                    <a:pt x="948" y="429"/>
                  </a:lnTo>
                  <a:lnTo>
                    <a:pt x="948" y="423"/>
                  </a:lnTo>
                  <a:lnTo>
                    <a:pt x="946" y="416"/>
                  </a:lnTo>
                  <a:lnTo>
                    <a:pt x="946" y="410"/>
                  </a:lnTo>
                  <a:lnTo>
                    <a:pt x="946" y="404"/>
                  </a:lnTo>
                  <a:lnTo>
                    <a:pt x="946" y="399"/>
                  </a:lnTo>
                  <a:lnTo>
                    <a:pt x="945" y="393"/>
                  </a:lnTo>
                  <a:lnTo>
                    <a:pt x="945" y="385"/>
                  </a:lnTo>
                  <a:lnTo>
                    <a:pt x="945" y="380"/>
                  </a:lnTo>
                  <a:lnTo>
                    <a:pt x="945" y="376"/>
                  </a:lnTo>
                  <a:lnTo>
                    <a:pt x="945" y="369"/>
                  </a:lnTo>
                  <a:lnTo>
                    <a:pt x="945" y="365"/>
                  </a:lnTo>
                  <a:lnTo>
                    <a:pt x="945" y="360"/>
                  </a:lnTo>
                  <a:lnTo>
                    <a:pt x="945" y="355"/>
                  </a:lnTo>
                  <a:lnTo>
                    <a:pt x="943" y="350"/>
                  </a:lnTo>
                  <a:lnTo>
                    <a:pt x="943" y="346"/>
                  </a:lnTo>
                  <a:lnTo>
                    <a:pt x="943" y="341"/>
                  </a:lnTo>
                  <a:lnTo>
                    <a:pt x="943" y="336"/>
                  </a:lnTo>
                  <a:lnTo>
                    <a:pt x="942" y="332"/>
                  </a:lnTo>
                  <a:lnTo>
                    <a:pt x="942" y="328"/>
                  </a:lnTo>
                  <a:lnTo>
                    <a:pt x="942" y="324"/>
                  </a:lnTo>
                  <a:lnTo>
                    <a:pt x="942" y="321"/>
                  </a:lnTo>
                  <a:lnTo>
                    <a:pt x="940" y="314"/>
                  </a:lnTo>
                  <a:lnTo>
                    <a:pt x="938" y="308"/>
                  </a:lnTo>
                  <a:lnTo>
                    <a:pt x="938" y="302"/>
                  </a:lnTo>
                  <a:lnTo>
                    <a:pt x="937" y="299"/>
                  </a:lnTo>
                  <a:lnTo>
                    <a:pt x="935" y="292"/>
                  </a:lnTo>
                  <a:lnTo>
                    <a:pt x="934" y="286"/>
                  </a:lnTo>
                  <a:lnTo>
                    <a:pt x="931" y="280"/>
                  </a:lnTo>
                  <a:lnTo>
                    <a:pt x="929" y="272"/>
                  </a:lnTo>
                  <a:lnTo>
                    <a:pt x="929" y="269"/>
                  </a:lnTo>
                  <a:lnTo>
                    <a:pt x="927" y="264"/>
                  </a:lnTo>
                  <a:lnTo>
                    <a:pt x="926" y="259"/>
                  </a:lnTo>
                  <a:lnTo>
                    <a:pt x="926" y="256"/>
                  </a:lnTo>
                  <a:lnTo>
                    <a:pt x="924" y="252"/>
                  </a:lnTo>
                  <a:lnTo>
                    <a:pt x="924" y="248"/>
                  </a:lnTo>
                  <a:lnTo>
                    <a:pt x="923" y="244"/>
                  </a:lnTo>
                  <a:lnTo>
                    <a:pt x="923" y="241"/>
                  </a:lnTo>
                  <a:lnTo>
                    <a:pt x="921" y="236"/>
                  </a:lnTo>
                  <a:lnTo>
                    <a:pt x="921" y="233"/>
                  </a:lnTo>
                  <a:lnTo>
                    <a:pt x="920" y="228"/>
                  </a:lnTo>
                  <a:lnTo>
                    <a:pt x="920" y="225"/>
                  </a:lnTo>
                  <a:lnTo>
                    <a:pt x="918" y="217"/>
                  </a:lnTo>
                  <a:lnTo>
                    <a:pt x="916" y="211"/>
                  </a:lnTo>
                  <a:lnTo>
                    <a:pt x="915" y="206"/>
                  </a:lnTo>
                  <a:lnTo>
                    <a:pt x="915" y="203"/>
                  </a:lnTo>
                  <a:lnTo>
                    <a:pt x="915" y="200"/>
                  </a:lnTo>
                  <a:lnTo>
                    <a:pt x="912" y="197"/>
                  </a:lnTo>
                  <a:lnTo>
                    <a:pt x="907" y="192"/>
                  </a:lnTo>
                  <a:lnTo>
                    <a:pt x="902" y="189"/>
                  </a:lnTo>
                  <a:lnTo>
                    <a:pt x="898" y="184"/>
                  </a:lnTo>
                  <a:lnTo>
                    <a:pt x="893" y="179"/>
                  </a:lnTo>
                  <a:lnTo>
                    <a:pt x="888" y="175"/>
                  </a:lnTo>
                  <a:lnTo>
                    <a:pt x="883" y="168"/>
                  </a:lnTo>
                  <a:lnTo>
                    <a:pt x="879" y="165"/>
                  </a:lnTo>
                  <a:lnTo>
                    <a:pt x="874" y="159"/>
                  </a:lnTo>
                  <a:lnTo>
                    <a:pt x="869" y="156"/>
                  </a:lnTo>
                  <a:lnTo>
                    <a:pt x="865" y="151"/>
                  </a:lnTo>
                  <a:lnTo>
                    <a:pt x="861" y="148"/>
                  </a:lnTo>
                  <a:lnTo>
                    <a:pt x="858" y="145"/>
                  </a:lnTo>
                  <a:lnTo>
                    <a:pt x="857" y="143"/>
                  </a:lnTo>
                  <a:lnTo>
                    <a:pt x="854" y="142"/>
                  </a:lnTo>
                  <a:lnTo>
                    <a:pt x="849" y="140"/>
                  </a:lnTo>
                  <a:lnTo>
                    <a:pt x="844" y="139"/>
                  </a:lnTo>
                  <a:lnTo>
                    <a:pt x="839" y="139"/>
                  </a:lnTo>
                  <a:lnTo>
                    <a:pt x="833" y="137"/>
                  </a:lnTo>
                  <a:lnTo>
                    <a:pt x="827" y="137"/>
                  </a:lnTo>
                  <a:lnTo>
                    <a:pt x="821" y="137"/>
                  </a:lnTo>
                  <a:lnTo>
                    <a:pt x="814" y="137"/>
                  </a:lnTo>
                  <a:lnTo>
                    <a:pt x="806" y="135"/>
                  </a:lnTo>
                  <a:lnTo>
                    <a:pt x="800" y="135"/>
                  </a:lnTo>
                  <a:lnTo>
                    <a:pt x="794" y="134"/>
                  </a:lnTo>
                  <a:lnTo>
                    <a:pt x="789" y="134"/>
                  </a:lnTo>
                  <a:lnTo>
                    <a:pt x="784" y="131"/>
                  </a:lnTo>
                  <a:lnTo>
                    <a:pt x="781" y="128"/>
                  </a:lnTo>
                  <a:lnTo>
                    <a:pt x="778" y="124"/>
                  </a:lnTo>
                  <a:lnTo>
                    <a:pt x="777" y="121"/>
                  </a:lnTo>
                  <a:lnTo>
                    <a:pt x="773" y="115"/>
                  </a:lnTo>
                  <a:lnTo>
                    <a:pt x="773" y="109"/>
                  </a:lnTo>
                  <a:lnTo>
                    <a:pt x="773" y="104"/>
                  </a:lnTo>
                  <a:lnTo>
                    <a:pt x="773" y="99"/>
                  </a:lnTo>
                  <a:lnTo>
                    <a:pt x="773" y="96"/>
                  </a:lnTo>
                  <a:lnTo>
                    <a:pt x="773" y="91"/>
                  </a:lnTo>
                  <a:lnTo>
                    <a:pt x="773" y="87"/>
                  </a:lnTo>
                  <a:lnTo>
                    <a:pt x="773" y="82"/>
                  </a:lnTo>
                  <a:lnTo>
                    <a:pt x="773" y="76"/>
                  </a:lnTo>
                  <a:lnTo>
                    <a:pt x="773" y="71"/>
                  </a:lnTo>
                  <a:lnTo>
                    <a:pt x="773" y="66"/>
                  </a:lnTo>
                  <a:lnTo>
                    <a:pt x="773" y="62"/>
                  </a:lnTo>
                  <a:lnTo>
                    <a:pt x="773" y="55"/>
                  </a:lnTo>
                  <a:lnTo>
                    <a:pt x="775" y="52"/>
                  </a:lnTo>
                  <a:lnTo>
                    <a:pt x="775" y="46"/>
                  </a:lnTo>
                  <a:lnTo>
                    <a:pt x="775" y="41"/>
                  </a:lnTo>
                  <a:lnTo>
                    <a:pt x="775" y="37"/>
                  </a:lnTo>
                  <a:lnTo>
                    <a:pt x="775" y="32"/>
                  </a:lnTo>
                  <a:lnTo>
                    <a:pt x="775" y="27"/>
                  </a:lnTo>
                  <a:lnTo>
                    <a:pt x="777" y="22"/>
                  </a:lnTo>
                  <a:lnTo>
                    <a:pt x="777" y="19"/>
                  </a:lnTo>
                  <a:lnTo>
                    <a:pt x="777" y="16"/>
                  </a:lnTo>
                  <a:lnTo>
                    <a:pt x="778" y="8"/>
                  </a:lnTo>
                  <a:lnTo>
                    <a:pt x="778" y="5"/>
                  </a:lnTo>
                  <a:lnTo>
                    <a:pt x="778" y="2"/>
                  </a:lnTo>
                  <a:lnTo>
                    <a:pt x="780" y="0"/>
                  </a:lnTo>
                  <a:lnTo>
                    <a:pt x="795" y="0"/>
                  </a:lnTo>
                  <a:lnTo>
                    <a:pt x="795" y="2"/>
                  </a:lnTo>
                  <a:lnTo>
                    <a:pt x="795" y="5"/>
                  </a:lnTo>
                  <a:lnTo>
                    <a:pt x="794" y="10"/>
                  </a:lnTo>
                  <a:lnTo>
                    <a:pt x="794" y="18"/>
                  </a:lnTo>
                  <a:lnTo>
                    <a:pt x="794" y="21"/>
                  </a:lnTo>
                  <a:lnTo>
                    <a:pt x="792" y="26"/>
                  </a:lnTo>
                  <a:lnTo>
                    <a:pt x="792" y="30"/>
                  </a:lnTo>
                  <a:lnTo>
                    <a:pt x="792" y="35"/>
                  </a:lnTo>
                  <a:lnTo>
                    <a:pt x="791" y="38"/>
                  </a:lnTo>
                  <a:lnTo>
                    <a:pt x="791" y="44"/>
                  </a:lnTo>
                  <a:lnTo>
                    <a:pt x="791" y="49"/>
                  </a:lnTo>
                  <a:lnTo>
                    <a:pt x="791" y="54"/>
                  </a:lnTo>
                  <a:lnTo>
                    <a:pt x="789" y="59"/>
                  </a:lnTo>
                  <a:lnTo>
                    <a:pt x="789" y="65"/>
                  </a:lnTo>
                  <a:lnTo>
                    <a:pt x="788" y="68"/>
                  </a:lnTo>
                  <a:lnTo>
                    <a:pt x="788" y="74"/>
                  </a:lnTo>
                  <a:lnTo>
                    <a:pt x="788" y="79"/>
                  </a:lnTo>
                  <a:lnTo>
                    <a:pt x="788" y="84"/>
                  </a:lnTo>
                  <a:lnTo>
                    <a:pt x="788" y="87"/>
                  </a:lnTo>
                  <a:lnTo>
                    <a:pt x="788" y="91"/>
                  </a:lnTo>
                  <a:lnTo>
                    <a:pt x="788" y="99"/>
                  </a:lnTo>
                  <a:lnTo>
                    <a:pt x="789" y="106"/>
                  </a:lnTo>
                  <a:lnTo>
                    <a:pt x="789" y="109"/>
                  </a:lnTo>
                  <a:lnTo>
                    <a:pt x="792" y="112"/>
                  </a:lnTo>
                  <a:lnTo>
                    <a:pt x="795" y="113"/>
                  </a:lnTo>
                  <a:lnTo>
                    <a:pt x="803" y="115"/>
                  </a:lnTo>
                  <a:lnTo>
                    <a:pt x="806" y="115"/>
                  </a:lnTo>
                  <a:lnTo>
                    <a:pt x="811" y="115"/>
                  </a:lnTo>
                  <a:lnTo>
                    <a:pt x="814" y="115"/>
                  </a:lnTo>
                  <a:lnTo>
                    <a:pt x="819" y="117"/>
                  </a:lnTo>
                  <a:lnTo>
                    <a:pt x="824" y="117"/>
                  </a:lnTo>
                  <a:lnTo>
                    <a:pt x="828" y="117"/>
                  </a:lnTo>
                  <a:lnTo>
                    <a:pt x="833" y="117"/>
                  </a:lnTo>
                  <a:lnTo>
                    <a:pt x="838" y="118"/>
                  </a:lnTo>
                  <a:lnTo>
                    <a:pt x="843" y="118"/>
                  </a:lnTo>
                  <a:lnTo>
                    <a:pt x="847" y="120"/>
                  </a:lnTo>
                  <a:lnTo>
                    <a:pt x="852" y="120"/>
                  </a:lnTo>
                  <a:lnTo>
                    <a:pt x="857" y="121"/>
                  </a:lnTo>
                  <a:lnTo>
                    <a:pt x="863" y="123"/>
                  </a:lnTo>
                  <a:lnTo>
                    <a:pt x="869" y="128"/>
                  </a:lnTo>
                  <a:lnTo>
                    <a:pt x="876" y="131"/>
                  </a:lnTo>
                  <a:lnTo>
                    <a:pt x="882" y="137"/>
                  </a:lnTo>
                  <a:lnTo>
                    <a:pt x="888" y="143"/>
                  </a:lnTo>
                  <a:lnTo>
                    <a:pt x="893" y="150"/>
                  </a:lnTo>
                  <a:lnTo>
                    <a:pt x="899" y="157"/>
                  </a:lnTo>
                  <a:lnTo>
                    <a:pt x="905" y="165"/>
                  </a:lnTo>
                  <a:lnTo>
                    <a:pt x="910" y="172"/>
                  </a:lnTo>
                  <a:lnTo>
                    <a:pt x="916" y="176"/>
                  </a:lnTo>
                  <a:lnTo>
                    <a:pt x="921" y="176"/>
                  </a:lnTo>
                  <a:lnTo>
                    <a:pt x="924" y="178"/>
                  </a:lnTo>
                  <a:lnTo>
                    <a:pt x="929" y="179"/>
                  </a:lnTo>
                  <a:lnTo>
                    <a:pt x="934" y="179"/>
                  </a:lnTo>
                  <a:lnTo>
                    <a:pt x="937" y="179"/>
                  </a:lnTo>
                  <a:lnTo>
                    <a:pt x="942" y="179"/>
                  </a:lnTo>
                  <a:lnTo>
                    <a:pt x="946" y="179"/>
                  </a:lnTo>
                  <a:lnTo>
                    <a:pt x="951" y="179"/>
                  </a:lnTo>
                  <a:lnTo>
                    <a:pt x="956" y="178"/>
                  </a:lnTo>
                  <a:lnTo>
                    <a:pt x="962" y="178"/>
                  </a:lnTo>
                  <a:lnTo>
                    <a:pt x="967" y="176"/>
                  </a:lnTo>
                  <a:lnTo>
                    <a:pt x="973" y="175"/>
                  </a:lnTo>
                  <a:lnTo>
                    <a:pt x="978" y="173"/>
                  </a:lnTo>
                  <a:lnTo>
                    <a:pt x="982" y="172"/>
                  </a:lnTo>
                  <a:lnTo>
                    <a:pt x="987" y="168"/>
                  </a:lnTo>
                  <a:lnTo>
                    <a:pt x="992" y="167"/>
                  </a:lnTo>
                  <a:lnTo>
                    <a:pt x="997" y="164"/>
                  </a:lnTo>
                  <a:lnTo>
                    <a:pt x="1000" y="162"/>
                  </a:lnTo>
                  <a:lnTo>
                    <a:pt x="1004" y="159"/>
                  </a:lnTo>
                  <a:lnTo>
                    <a:pt x="1008" y="157"/>
                  </a:lnTo>
                  <a:lnTo>
                    <a:pt x="1014" y="154"/>
                  </a:lnTo>
                  <a:lnTo>
                    <a:pt x="1019" y="153"/>
                  </a:lnTo>
                  <a:lnTo>
                    <a:pt x="1023" y="153"/>
                  </a:lnTo>
                  <a:lnTo>
                    <a:pt x="1026" y="157"/>
                  </a:lnTo>
                  <a:lnTo>
                    <a:pt x="1026" y="161"/>
                  </a:lnTo>
                  <a:lnTo>
                    <a:pt x="1026" y="165"/>
                  </a:lnTo>
                  <a:lnTo>
                    <a:pt x="1025" y="170"/>
                  </a:lnTo>
                  <a:lnTo>
                    <a:pt x="1023" y="175"/>
                  </a:lnTo>
                  <a:lnTo>
                    <a:pt x="1020" y="178"/>
                  </a:lnTo>
                  <a:lnTo>
                    <a:pt x="1015" y="181"/>
                  </a:lnTo>
                  <a:lnTo>
                    <a:pt x="1011" y="184"/>
                  </a:lnTo>
                  <a:lnTo>
                    <a:pt x="1004" y="189"/>
                  </a:lnTo>
                  <a:lnTo>
                    <a:pt x="998" y="190"/>
                  </a:lnTo>
                  <a:lnTo>
                    <a:pt x="995" y="192"/>
                  </a:lnTo>
                  <a:lnTo>
                    <a:pt x="989" y="193"/>
                  </a:lnTo>
                  <a:lnTo>
                    <a:pt x="986" y="197"/>
                  </a:lnTo>
                  <a:lnTo>
                    <a:pt x="979" y="197"/>
                  </a:lnTo>
                  <a:lnTo>
                    <a:pt x="975" y="198"/>
                  </a:lnTo>
                  <a:lnTo>
                    <a:pt x="970" y="200"/>
                  </a:lnTo>
                  <a:lnTo>
                    <a:pt x="965" y="201"/>
                  </a:lnTo>
                  <a:lnTo>
                    <a:pt x="960" y="203"/>
                  </a:lnTo>
                  <a:lnTo>
                    <a:pt x="956" y="203"/>
                  </a:lnTo>
                  <a:lnTo>
                    <a:pt x="953" y="204"/>
                  </a:lnTo>
                  <a:lnTo>
                    <a:pt x="949" y="204"/>
                  </a:lnTo>
                  <a:lnTo>
                    <a:pt x="945" y="204"/>
                  </a:lnTo>
                  <a:lnTo>
                    <a:pt x="945" y="206"/>
                  </a:lnTo>
                  <a:lnTo>
                    <a:pt x="945" y="208"/>
                  </a:lnTo>
                  <a:lnTo>
                    <a:pt x="945" y="211"/>
                  </a:lnTo>
                  <a:lnTo>
                    <a:pt x="945" y="215"/>
                  </a:lnTo>
                  <a:lnTo>
                    <a:pt x="945" y="220"/>
                  </a:lnTo>
                  <a:lnTo>
                    <a:pt x="945" y="226"/>
                  </a:lnTo>
                  <a:lnTo>
                    <a:pt x="945" y="233"/>
                  </a:lnTo>
                  <a:lnTo>
                    <a:pt x="946" y="239"/>
                  </a:lnTo>
                  <a:lnTo>
                    <a:pt x="946" y="245"/>
                  </a:lnTo>
                  <a:lnTo>
                    <a:pt x="948" y="253"/>
                  </a:lnTo>
                  <a:lnTo>
                    <a:pt x="949" y="259"/>
                  </a:lnTo>
                  <a:lnTo>
                    <a:pt x="951" y="266"/>
                  </a:lnTo>
                  <a:lnTo>
                    <a:pt x="951" y="272"/>
                  </a:lnTo>
                  <a:lnTo>
                    <a:pt x="953" y="278"/>
                  </a:lnTo>
                  <a:lnTo>
                    <a:pt x="954" y="283"/>
                  </a:lnTo>
                  <a:lnTo>
                    <a:pt x="956" y="288"/>
                  </a:lnTo>
                  <a:lnTo>
                    <a:pt x="956" y="289"/>
                  </a:lnTo>
                  <a:lnTo>
                    <a:pt x="957" y="292"/>
                  </a:lnTo>
                  <a:lnTo>
                    <a:pt x="957" y="294"/>
                  </a:lnTo>
                  <a:lnTo>
                    <a:pt x="959" y="299"/>
                  </a:lnTo>
                  <a:lnTo>
                    <a:pt x="959" y="302"/>
                  </a:lnTo>
                  <a:lnTo>
                    <a:pt x="959" y="308"/>
                  </a:lnTo>
                  <a:lnTo>
                    <a:pt x="959" y="313"/>
                  </a:lnTo>
                  <a:lnTo>
                    <a:pt x="960" y="319"/>
                  </a:lnTo>
                  <a:lnTo>
                    <a:pt x="960" y="324"/>
                  </a:lnTo>
                  <a:lnTo>
                    <a:pt x="962" y="330"/>
                  </a:lnTo>
                  <a:lnTo>
                    <a:pt x="962" y="336"/>
                  </a:lnTo>
                  <a:lnTo>
                    <a:pt x="964" y="344"/>
                  </a:lnTo>
                  <a:lnTo>
                    <a:pt x="964" y="350"/>
                  </a:lnTo>
                  <a:lnTo>
                    <a:pt x="964" y="358"/>
                  </a:lnTo>
                  <a:lnTo>
                    <a:pt x="965" y="365"/>
                  </a:lnTo>
                  <a:lnTo>
                    <a:pt x="967" y="372"/>
                  </a:lnTo>
                  <a:lnTo>
                    <a:pt x="967" y="380"/>
                  </a:lnTo>
                  <a:lnTo>
                    <a:pt x="967" y="388"/>
                  </a:lnTo>
                  <a:lnTo>
                    <a:pt x="967" y="394"/>
                  </a:lnTo>
                  <a:lnTo>
                    <a:pt x="968" y="402"/>
                  </a:lnTo>
                  <a:lnTo>
                    <a:pt x="968" y="410"/>
                  </a:lnTo>
                  <a:lnTo>
                    <a:pt x="970" y="416"/>
                  </a:lnTo>
                  <a:lnTo>
                    <a:pt x="970" y="424"/>
                  </a:lnTo>
                  <a:lnTo>
                    <a:pt x="971" y="430"/>
                  </a:lnTo>
                  <a:lnTo>
                    <a:pt x="973" y="437"/>
                  </a:lnTo>
                  <a:lnTo>
                    <a:pt x="975" y="445"/>
                  </a:lnTo>
                  <a:lnTo>
                    <a:pt x="975" y="449"/>
                  </a:lnTo>
                  <a:lnTo>
                    <a:pt x="976" y="456"/>
                  </a:lnTo>
                  <a:lnTo>
                    <a:pt x="976" y="460"/>
                  </a:lnTo>
                  <a:lnTo>
                    <a:pt x="978" y="467"/>
                  </a:lnTo>
                  <a:lnTo>
                    <a:pt x="979" y="471"/>
                  </a:lnTo>
                  <a:lnTo>
                    <a:pt x="981" y="474"/>
                  </a:lnTo>
                  <a:lnTo>
                    <a:pt x="981" y="478"/>
                  </a:lnTo>
                  <a:lnTo>
                    <a:pt x="982" y="482"/>
                  </a:lnTo>
                  <a:lnTo>
                    <a:pt x="984" y="485"/>
                  </a:lnTo>
                  <a:lnTo>
                    <a:pt x="986" y="490"/>
                  </a:lnTo>
                  <a:lnTo>
                    <a:pt x="987" y="495"/>
                  </a:lnTo>
                  <a:lnTo>
                    <a:pt x="989" y="498"/>
                  </a:lnTo>
                  <a:lnTo>
                    <a:pt x="992" y="503"/>
                  </a:lnTo>
                  <a:lnTo>
                    <a:pt x="993" y="507"/>
                  </a:lnTo>
                  <a:lnTo>
                    <a:pt x="995" y="512"/>
                  </a:lnTo>
                  <a:lnTo>
                    <a:pt x="997" y="515"/>
                  </a:lnTo>
                  <a:lnTo>
                    <a:pt x="1000" y="520"/>
                  </a:lnTo>
                  <a:lnTo>
                    <a:pt x="1003" y="525"/>
                  </a:lnTo>
                  <a:lnTo>
                    <a:pt x="1004" y="528"/>
                  </a:lnTo>
                  <a:lnTo>
                    <a:pt x="1008" y="532"/>
                  </a:lnTo>
                  <a:lnTo>
                    <a:pt x="1011" y="537"/>
                  </a:lnTo>
                  <a:lnTo>
                    <a:pt x="1014" y="542"/>
                  </a:lnTo>
                  <a:lnTo>
                    <a:pt x="1019" y="548"/>
                  </a:lnTo>
                  <a:lnTo>
                    <a:pt x="1026" y="556"/>
                  </a:lnTo>
                  <a:lnTo>
                    <a:pt x="1030" y="559"/>
                  </a:lnTo>
                  <a:lnTo>
                    <a:pt x="1034" y="564"/>
                  </a:lnTo>
                  <a:lnTo>
                    <a:pt x="1037" y="567"/>
                  </a:lnTo>
                  <a:lnTo>
                    <a:pt x="1042" y="570"/>
                  </a:lnTo>
                  <a:lnTo>
                    <a:pt x="1047" y="573"/>
                  </a:lnTo>
                  <a:lnTo>
                    <a:pt x="1050" y="575"/>
                  </a:lnTo>
                  <a:lnTo>
                    <a:pt x="1055" y="578"/>
                  </a:lnTo>
                  <a:lnTo>
                    <a:pt x="1059" y="580"/>
                  </a:lnTo>
                  <a:lnTo>
                    <a:pt x="1064" y="581"/>
                  </a:lnTo>
                  <a:lnTo>
                    <a:pt x="1070" y="584"/>
                  </a:lnTo>
                  <a:lnTo>
                    <a:pt x="1075" y="586"/>
                  </a:lnTo>
                  <a:lnTo>
                    <a:pt x="1081" y="587"/>
                  </a:lnTo>
                  <a:lnTo>
                    <a:pt x="1086" y="587"/>
                  </a:lnTo>
                  <a:lnTo>
                    <a:pt x="1092" y="587"/>
                  </a:lnTo>
                  <a:lnTo>
                    <a:pt x="1097" y="587"/>
                  </a:lnTo>
                  <a:lnTo>
                    <a:pt x="1103" y="589"/>
                  </a:lnTo>
                  <a:lnTo>
                    <a:pt x="1110" y="587"/>
                  </a:lnTo>
                  <a:lnTo>
                    <a:pt x="1116" y="587"/>
                  </a:lnTo>
                  <a:lnTo>
                    <a:pt x="1122" y="587"/>
                  </a:lnTo>
                  <a:lnTo>
                    <a:pt x="1129" y="587"/>
                  </a:lnTo>
                  <a:lnTo>
                    <a:pt x="1135" y="587"/>
                  </a:lnTo>
                  <a:lnTo>
                    <a:pt x="1141" y="586"/>
                  </a:lnTo>
                  <a:lnTo>
                    <a:pt x="1147" y="584"/>
                  </a:lnTo>
                  <a:lnTo>
                    <a:pt x="1154" y="584"/>
                  </a:lnTo>
                  <a:lnTo>
                    <a:pt x="1160" y="583"/>
                  </a:lnTo>
                  <a:lnTo>
                    <a:pt x="1166" y="581"/>
                  </a:lnTo>
                  <a:lnTo>
                    <a:pt x="1173" y="580"/>
                  </a:lnTo>
                  <a:lnTo>
                    <a:pt x="1179" y="578"/>
                  </a:lnTo>
                  <a:lnTo>
                    <a:pt x="1184" y="575"/>
                  </a:lnTo>
                  <a:lnTo>
                    <a:pt x="1190" y="573"/>
                  </a:lnTo>
                  <a:lnTo>
                    <a:pt x="1195" y="570"/>
                  </a:lnTo>
                  <a:lnTo>
                    <a:pt x="1199" y="567"/>
                  </a:lnTo>
                  <a:lnTo>
                    <a:pt x="1205" y="564"/>
                  </a:lnTo>
                  <a:lnTo>
                    <a:pt x="1210" y="561"/>
                  </a:lnTo>
                  <a:lnTo>
                    <a:pt x="1213" y="558"/>
                  </a:lnTo>
                  <a:lnTo>
                    <a:pt x="1220" y="556"/>
                  </a:lnTo>
                  <a:lnTo>
                    <a:pt x="1223" y="551"/>
                  </a:lnTo>
                  <a:lnTo>
                    <a:pt x="1227" y="548"/>
                  </a:lnTo>
                  <a:lnTo>
                    <a:pt x="1231" y="543"/>
                  </a:lnTo>
                  <a:lnTo>
                    <a:pt x="1234" y="540"/>
                  </a:lnTo>
                  <a:lnTo>
                    <a:pt x="1237" y="534"/>
                  </a:lnTo>
                  <a:lnTo>
                    <a:pt x="1240" y="531"/>
                  </a:lnTo>
                  <a:lnTo>
                    <a:pt x="1242" y="526"/>
                  </a:lnTo>
                  <a:lnTo>
                    <a:pt x="1243" y="521"/>
                  </a:lnTo>
                  <a:lnTo>
                    <a:pt x="1245" y="515"/>
                  </a:lnTo>
                  <a:lnTo>
                    <a:pt x="1245" y="510"/>
                  </a:lnTo>
                  <a:lnTo>
                    <a:pt x="1246" y="504"/>
                  </a:lnTo>
                  <a:lnTo>
                    <a:pt x="1248" y="499"/>
                  </a:lnTo>
                  <a:lnTo>
                    <a:pt x="1248" y="493"/>
                  </a:lnTo>
                  <a:lnTo>
                    <a:pt x="1249" y="489"/>
                  </a:lnTo>
                  <a:lnTo>
                    <a:pt x="1249" y="482"/>
                  </a:lnTo>
                  <a:lnTo>
                    <a:pt x="1249" y="478"/>
                  </a:lnTo>
                  <a:lnTo>
                    <a:pt x="1249" y="471"/>
                  </a:lnTo>
                  <a:lnTo>
                    <a:pt x="1248" y="465"/>
                  </a:lnTo>
                  <a:lnTo>
                    <a:pt x="1248" y="459"/>
                  </a:lnTo>
                  <a:lnTo>
                    <a:pt x="1246" y="452"/>
                  </a:lnTo>
                  <a:lnTo>
                    <a:pt x="1245" y="446"/>
                  </a:lnTo>
                  <a:lnTo>
                    <a:pt x="1245" y="440"/>
                  </a:lnTo>
                  <a:lnTo>
                    <a:pt x="1243" y="434"/>
                  </a:lnTo>
                  <a:lnTo>
                    <a:pt x="1242" y="427"/>
                  </a:lnTo>
                  <a:lnTo>
                    <a:pt x="1240" y="419"/>
                  </a:lnTo>
                  <a:lnTo>
                    <a:pt x="1238" y="413"/>
                  </a:lnTo>
                  <a:lnTo>
                    <a:pt x="1235" y="405"/>
                  </a:lnTo>
                  <a:lnTo>
                    <a:pt x="1234" y="399"/>
                  </a:lnTo>
                  <a:lnTo>
                    <a:pt x="1231" y="393"/>
                  </a:lnTo>
                  <a:lnTo>
                    <a:pt x="1227" y="385"/>
                  </a:lnTo>
                  <a:lnTo>
                    <a:pt x="1224" y="377"/>
                  </a:lnTo>
                  <a:lnTo>
                    <a:pt x="1221" y="371"/>
                  </a:lnTo>
                  <a:lnTo>
                    <a:pt x="1218" y="363"/>
                  </a:lnTo>
                  <a:lnTo>
                    <a:pt x="1213" y="357"/>
                  </a:lnTo>
                  <a:lnTo>
                    <a:pt x="1210" y="349"/>
                  </a:lnTo>
                  <a:lnTo>
                    <a:pt x="1205" y="343"/>
                  </a:lnTo>
                  <a:lnTo>
                    <a:pt x="1201" y="336"/>
                  </a:lnTo>
                  <a:lnTo>
                    <a:pt x="1196" y="328"/>
                  </a:lnTo>
                  <a:lnTo>
                    <a:pt x="1190" y="322"/>
                  </a:lnTo>
                  <a:lnTo>
                    <a:pt x="1185" y="316"/>
                  </a:lnTo>
                  <a:lnTo>
                    <a:pt x="1179" y="308"/>
                  </a:lnTo>
                  <a:lnTo>
                    <a:pt x="1174" y="300"/>
                  </a:lnTo>
                  <a:lnTo>
                    <a:pt x="1168" y="294"/>
                  </a:lnTo>
                  <a:lnTo>
                    <a:pt x="1163" y="286"/>
                  </a:lnTo>
                  <a:lnTo>
                    <a:pt x="1158" y="278"/>
                  </a:lnTo>
                  <a:lnTo>
                    <a:pt x="1152" y="272"/>
                  </a:lnTo>
                  <a:lnTo>
                    <a:pt x="1147" y="264"/>
                  </a:lnTo>
                  <a:lnTo>
                    <a:pt x="1144" y="258"/>
                  </a:lnTo>
                  <a:lnTo>
                    <a:pt x="1138" y="252"/>
                  </a:lnTo>
                  <a:lnTo>
                    <a:pt x="1133" y="245"/>
                  </a:lnTo>
                  <a:lnTo>
                    <a:pt x="1130" y="239"/>
                  </a:lnTo>
                  <a:lnTo>
                    <a:pt x="1125" y="233"/>
                  </a:lnTo>
                  <a:lnTo>
                    <a:pt x="1122" y="226"/>
                  </a:lnTo>
                  <a:lnTo>
                    <a:pt x="1118" y="220"/>
                  </a:lnTo>
                  <a:lnTo>
                    <a:pt x="1114" y="214"/>
                  </a:lnTo>
                  <a:lnTo>
                    <a:pt x="1111" y="209"/>
                  </a:lnTo>
                  <a:lnTo>
                    <a:pt x="1107" y="204"/>
                  </a:lnTo>
                  <a:lnTo>
                    <a:pt x="1103" y="198"/>
                  </a:lnTo>
                  <a:lnTo>
                    <a:pt x="1100" y="193"/>
                  </a:lnTo>
                  <a:lnTo>
                    <a:pt x="1099" y="189"/>
                  </a:lnTo>
                  <a:lnTo>
                    <a:pt x="1096" y="186"/>
                  </a:lnTo>
                  <a:lnTo>
                    <a:pt x="1092" y="181"/>
                  </a:lnTo>
                  <a:lnTo>
                    <a:pt x="1091" y="178"/>
                  </a:lnTo>
                  <a:lnTo>
                    <a:pt x="1089" y="175"/>
                  </a:lnTo>
                  <a:lnTo>
                    <a:pt x="1085" y="168"/>
                  </a:lnTo>
                  <a:lnTo>
                    <a:pt x="1083" y="165"/>
                  </a:lnTo>
                  <a:lnTo>
                    <a:pt x="1081" y="162"/>
                  </a:lnTo>
                  <a:lnTo>
                    <a:pt x="1110" y="145"/>
                  </a:lnTo>
                  <a:lnTo>
                    <a:pt x="1111" y="146"/>
                  </a:lnTo>
                  <a:lnTo>
                    <a:pt x="1111" y="148"/>
                  </a:lnTo>
                  <a:lnTo>
                    <a:pt x="1114" y="153"/>
                  </a:lnTo>
                  <a:lnTo>
                    <a:pt x="1116" y="157"/>
                  </a:lnTo>
                  <a:lnTo>
                    <a:pt x="1119" y="164"/>
                  </a:lnTo>
                  <a:lnTo>
                    <a:pt x="1121" y="167"/>
                  </a:lnTo>
                  <a:lnTo>
                    <a:pt x="1122" y="172"/>
                  </a:lnTo>
                  <a:lnTo>
                    <a:pt x="1125" y="175"/>
                  </a:lnTo>
                  <a:lnTo>
                    <a:pt x="1129" y="179"/>
                  </a:lnTo>
                  <a:lnTo>
                    <a:pt x="1130" y="184"/>
                  </a:lnTo>
                  <a:lnTo>
                    <a:pt x="1133" y="190"/>
                  </a:lnTo>
                  <a:lnTo>
                    <a:pt x="1136" y="195"/>
                  </a:lnTo>
                  <a:lnTo>
                    <a:pt x="1141" y="201"/>
                  </a:lnTo>
                  <a:lnTo>
                    <a:pt x="1144" y="208"/>
                  </a:lnTo>
                  <a:lnTo>
                    <a:pt x="1147" y="214"/>
                  </a:lnTo>
                  <a:lnTo>
                    <a:pt x="1151" y="219"/>
                  </a:lnTo>
                  <a:lnTo>
                    <a:pt x="1152" y="222"/>
                  </a:lnTo>
                  <a:lnTo>
                    <a:pt x="1154" y="226"/>
                  </a:lnTo>
                  <a:lnTo>
                    <a:pt x="1157" y="230"/>
                  </a:lnTo>
                  <a:lnTo>
                    <a:pt x="1160" y="234"/>
                  </a:lnTo>
                  <a:lnTo>
                    <a:pt x="1162" y="237"/>
                  </a:lnTo>
                  <a:lnTo>
                    <a:pt x="1163" y="241"/>
                  </a:lnTo>
                  <a:lnTo>
                    <a:pt x="1166" y="245"/>
                  </a:lnTo>
                  <a:lnTo>
                    <a:pt x="1168" y="250"/>
                  </a:lnTo>
                  <a:lnTo>
                    <a:pt x="1171" y="255"/>
                  </a:lnTo>
                  <a:lnTo>
                    <a:pt x="1174" y="259"/>
                  </a:lnTo>
                  <a:lnTo>
                    <a:pt x="1177" y="264"/>
                  </a:lnTo>
                  <a:lnTo>
                    <a:pt x="1180" y="269"/>
                  </a:lnTo>
                  <a:lnTo>
                    <a:pt x="1184" y="274"/>
                  </a:lnTo>
                  <a:lnTo>
                    <a:pt x="1187" y="278"/>
                  </a:lnTo>
                  <a:lnTo>
                    <a:pt x="1190" y="284"/>
                  </a:lnTo>
                  <a:lnTo>
                    <a:pt x="1193" y="289"/>
                  </a:lnTo>
                  <a:lnTo>
                    <a:pt x="1196" y="294"/>
                  </a:lnTo>
                  <a:lnTo>
                    <a:pt x="1199" y="300"/>
                  </a:lnTo>
                  <a:lnTo>
                    <a:pt x="1204" y="306"/>
                  </a:lnTo>
                  <a:lnTo>
                    <a:pt x="1207" y="311"/>
                  </a:lnTo>
                  <a:lnTo>
                    <a:pt x="1210" y="316"/>
                  </a:lnTo>
                  <a:lnTo>
                    <a:pt x="1213" y="322"/>
                  </a:lnTo>
                  <a:lnTo>
                    <a:pt x="1216" y="327"/>
                  </a:lnTo>
                  <a:lnTo>
                    <a:pt x="1220" y="332"/>
                  </a:lnTo>
                  <a:lnTo>
                    <a:pt x="1223" y="338"/>
                  </a:lnTo>
                  <a:lnTo>
                    <a:pt x="1226" y="341"/>
                  </a:lnTo>
                  <a:lnTo>
                    <a:pt x="1229" y="347"/>
                  </a:lnTo>
                  <a:lnTo>
                    <a:pt x="1231" y="352"/>
                  </a:lnTo>
                  <a:lnTo>
                    <a:pt x="1234" y="355"/>
                  </a:lnTo>
                  <a:lnTo>
                    <a:pt x="1235" y="360"/>
                  </a:lnTo>
                  <a:lnTo>
                    <a:pt x="1238" y="365"/>
                  </a:lnTo>
                  <a:lnTo>
                    <a:pt x="1240" y="369"/>
                  </a:lnTo>
                  <a:lnTo>
                    <a:pt x="1242" y="374"/>
                  </a:lnTo>
                  <a:lnTo>
                    <a:pt x="1245" y="377"/>
                  </a:lnTo>
                  <a:lnTo>
                    <a:pt x="1248" y="382"/>
                  </a:lnTo>
                  <a:lnTo>
                    <a:pt x="1249" y="390"/>
                  </a:lnTo>
                  <a:lnTo>
                    <a:pt x="1254" y="397"/>
                  </a:lnTo>
                  <a:lnTo>
                    <a:pt x="1257" y="404"/>
                  </a:lnTo>
                  <a:lnTo>
                    <a:pt x="1260" y="412"/>
                  </a:lnTo>
                  <a:lnTo>
                    <a:pt x="1262" y="418"/>
                  </a:lnTo>
                  <a:lnTo>
                    <a:pt x="1265" y="424"/>
                  </a:lnTo>
                  <a:lnTo>
                    <a:pt x="1267" y="430"/>
                  </a:lnTo>
                  <a:lnTo>
                    <a:pt x="1268" y="437"/>
                  </a:lnTo>
                  <a:lnTo>
                    <a:pt x="1270" y="443"/>
                  </a:lnTo>
                  <a:lnTo>
                    <a:pt x="1271" y="448"/>
                  </a:lnTo>
                  <a:lnTo>
                    <a:pt x="1271" y="452"/>
                  </a:lnTo>
                  <a:lnTo>
                    <a:pt x="1273" y="459"/>
                  </a:lnTo>
                  <a:lnTo>
                    <a:pt x="1273" y="463"/>
                  </a:lnTo>
                  <a:lnTo>
                    <a:pt x="1273" y="468"/>
                  </a:lnTo>
                  <a:lnTo>
                    <a:pt x="1275" y="473"/>
                  </a:lnTo>
                  <a:lnTo>
                    <a:pt x="1275" y="478"/>
                  </a:lnTo>
                  <a:lnTo>
                    <a:pt x="1275" y="481"/>
                  </a:lnTo>
                  <a:lnTo>
                    <a:pt x="1275" y="485"/>
                  </a:lnTo>
                  <a:lnTo>
                    <a:pt x="1275" y="489"/>
                  </a:lnTo>
                  <a:lnTo>
                    <a:pt x="1275" y="493"/>
                  </a:lnTo>
                  <a:lnTo>
                    <a:pt x="1275" y="496"/>
                  </a:lnTo>
                  <a:lnTo>
                    <a:pt x="1275" y="501"/>
                  </a:lnTo>
                  <a:lnTo>
                    <a:pt x="1275" y="504"/>
                  </a:lnTo>
                  <a:lnTo>
                    <a:pt x="1276" y="509"/>
                  </a:lnTo>
                  <a:lnTo>
                    <a:pt x="1275" y="515"/>
                  </a:lnTo>
                  <a:lnTo>
                    <a:pt x="1273" y="523"/>
                  </a:lnTo>
                  <a:lnTo>
                    <a:pt x="1271" y="528"/>
                  </a:lnTo>
                  <a:lnTo>
                    <a:pt x="1270" y="532"/>
                  </a:lnTo>
                  <a:lnTo>
                    <a:pt x="1267" y="536"/>
                  </a:lnTo>
                  <a:lnTo>
                    <a:pt x="1265" y="540"/>
                  </a:lnTo>
                  <a:lnTo>
                    <a:pt x="1264" y="543"/>
                  </a:lnTo>
                  <a:lnTo>
                    <a:pt x="1260" y="548"/>
                  </a:lnTo>
                  <a:lnTo>
                    <a:pt x="1257" y="551"/>
                  </a:lnTo>
                  <a:lnTo>
                    <a:pt x="1254" y="556"/>
                  </a:lnTo>
                  <a:lnTo>
                    <a:pt x="1249" y="559"/>
                  </a:lnTo>
                  <a:lnTo>
                    <a:pt x="1246" y="564"/>
                  </a:lnTo>
                  <a:lnTo>
                    <a:pt x="1242" y="567"/>
                  </a:lnTo>
                  <a:lnTo>
                    <a:pt x="1238" y="572"/>
                  </a:lnTo>
                  <a:lnTo>
                    <a:pt x="1234" y="575"/>
                  </a:lnTo>
                  <a:lnTo>
                    <a:pt x="1229" y="578"/>
                  </a:lnTo>
                  <a:lnTo>
                    <a:pt x="1224" y="581"/>
                  </a:lnTo>
                  <a:lnTo>
                    <a:pt x="1220" y="586"/>
                  </a:lnTo>
                  <a:lnTo>
                    <a:pt x="1213" y="587"/>
                  </a:lnTo>
                  <a:lnTo>
                    <a:pt x="1209" y="591"/>
                  </a:lnTo>
                  <a:lnTo>
                    <a:pt x="1204" y="594"/>
                  </a:lnTo>
                  <a:lnTo>
                    <a:pt x="1199" y="597"/>
                  </a:lnTo>
                  <a:lnTo>
                    <a:pt x="1193" y="598"/>
                  </a:lnTo>
                  <a:lnTo>
                    <a:pt x="1187" y="601"/>
                  </a:lnTo>
                  <a:lnTo>
                    <a:pt x="1182" y="603"/>
                  </a:lnTo>
                  <a:lnTo>
                    <a:pt x="1176" y="605"/>
                  </a:lnTo>
                  <a:lnTo>
                    <a:pt x="1169" y="605"/>
                  </a:lnTo>
                  <a:lnTo>
                    <a:pt x="1163" y="606"/>
                  </a:lnTo>
                  <a:lnTo>
                    <a:pt x="1157" y="608"/>
                  </a:lnTo>
                  <a:lnTo>
                    <a:pt x="1152" y="609"/>
                  </a:lnTo>
                  <a:lnTo>
                    <a:pt x="1144" y="608"/>
                  </a:lnTo>
                  <a:lnTo>
                    <a:pt x="1138" y="608"/>
                  </a:lnTo>
                  <a:lnTo>
                    <a:pt x="1132" y="608"/>
                  </a:lnTo>
                  <a:lnTo>
                    <a:pt x="1125" y="608"/>
                  </a:lnTo>
                  <a:lnTo>
                    <a:pt x="1119" y="608"/>
                  </a:lnTo>
                  <a:lnTo>
                    <a:pt x="1113" y="606"/>
                  </a:lnTo>
                  <a:lnTo>
                    <a:pt x="1108" y="606"/>
                  </a:lnTo>
                  <a:lnTo>
                    <a:pt x="1102" y="606"/>
                  </a:lnTo>
                  <a:lnTo>
                    <a:pt x="1096" y="605"/>
                  </a:lnTo>
                  <a:lnTo>
                    <a:pt x="1089" y="603"/>
                  </a:lnTo>
                  <a:lnTo>
                    <a:pt x="1085" y="603"/>
                  </a:lnTo>
                  <a:lnTo>
                    <a:pt x="1078" y="601"/>
                  </a:lnTo>
                  <a:lnTo>
                    <a:pt x="1074" y="600"/>
                  </a:lnTo>
                  <a:lnTo>
                    <a:pt x="1069" y="598"/>
                  </a:lnTo>
                  <a:lnTo>
                    <a:pt x="1064" y="597"/>
                  </a:lnTo>
                  <a:lnTo>
                    <a:pt x="1059" y="597"/>
                  </a:lnTo>
                  <a:lnTo>
                    <a:pt x="1055" y="595"/>
                  </a:lnTo>
                  <a:lnTo>
                    <a:pt x="1050" y="594"/>
                  </a:lnTo>
                  <a:lnTo>
                    <a:pt x="1045" y="592"/>
                  </a:lnTo>
                  <a:lnTo>
                    <a:pt x="1042" y="591"/>
                  </a:lnTo>
                  <a:lnTo>
                    <a:pt x="1034" y="587"/>
                  </a:lnTo>
                  <a:lnTo>
                    <a:pt x="1028" y="586"/>
                  </a:lnTo>
                  <a:lnTo>
                    <a:pt x="1023" y="583"/>
                  </a:lnTo>
                  <a:lnTo>
                    <a:pt x="1020" y="581"/>
                  </a:lnTo>
                  <a:lnTo>
                    <a:pt x="1019" y="581"/>
                  </a:lnTo>
                  <a:lnTo>
                    <a:pt x="1015" y="580"/>
                  </a:lnTo>
                  <a:lnTo>
                    <a:pt x="1011" y="580"/>
                  </a:lnTo>
                  <a:lnTo>
                    <a:pt x="1008" y="580"/>
                  </a:lnTo>
                  <a:lnTo>
                    <a:pt x="1004" y="580"/>
                  </a:lnTo>
                  <a:lnTo>
                    <a:pt x="1001" y="580"/>
                  </a:lnTo>
                  <a:lnTo>
                    <a:pt x="997" y="580"/>
                  </a:lnTo>
                  <a:lnTo>
                    <a:pt x="990" y="580"/>
                  </a:lnTo>
                  <a:lnTo>
                    <a:pt x="986" y="580"/>
                  </a:lnTo>
                  <a:lnTo>
                    <a:pt x="979" y="580"/>
                  </a:lnTo>
                  <a:lnTo>
                    <a:pt x="975" y="580"/>
                  </a:lnTo>
                  <a:lnTo>
                    <a:pt x="967" y="578"/>
                  </a:lnTo>
                  <a:lnTo>
                    <a:pt x="960" y="578"/>
                  </a:lnTo>
                  <a:lnTo>
                    <a:pt x="953" y="578"/>
                  </a:lnTo>
                  <a:lnTo>
                    <a:pt x="946" y="578"/>
                  </a:lnTo>
                  <a:lnTo>
                    <a:pt x="942" y="578"/>
                  </a:lnTo>
                  <a:lnTo>
                    <a:pt x="938" y="578"/>
                  </a:lnTo>
                  <a:lnTo>
                    <a:pt x="934" y="578"/>
                  </a:lnTo>
                  <a:lnTo>
                    <a:pt x="931" y="578"/>
                  </a:lnTo>
                  <a:lnTo>
                    <a:pt x="923" y="576"/>
                  </a:lnTo>
                  <a:lnTo>
                    <a:pt x="915" y="576"/>
                  </a:lnTo>
                  <a:lnTo>
                    <a:pt x="912" y="576"/>
                  </a:lnTo>
                  <a:lnTo>
                    <a:pt x="907" y="576"/>
                  </a:lnTo>
                  <a:lnTo>
                    <a:pt x="904" y="576"/>
                  </a:lnTo>
                  <a:lnTo>
                    <a:pt x="899" y="576"/>
                  </a:lnTo>
                  <a:lnTo>
                    <a:pt x="891" y="576"/>
                  </a:lnTo>
                  <a:lnTo>
                    <a:pt x="885" y="576"/>
                  </a:lnTo>
                  <a:lnTo>
                    <a:pt x="877" y="576"/>
                  </a:lnTo>
                  <a:lnTo>
                    <a:pt x="869" y="576"/>
                  </a:lnTo>
                  <a:lnTo>
                    <a:pt x="861" y="576"/>
                  </a:lnTo>
                  <a:lnTo>
                    <a:pt x="855" y="576"/>
                  </a:lnTo>
                  <a:lnTo>
                    <a:pt x="849" y="576"/>
                  </a:lnTo>
                  <a:lnTo>
                    <a:pt x="843" y="576"/>
                  </a:lnTo>
                  <a:lnTo>
                    <a:pt x="836" y="576"/>
                  </a:lnTo>
                  <a:lnTo>
                    <a:pt x="832" y="576"/>
                  </a:lnTo>
                  <a:lnTo>
                    <a:pt x="825" y="576"/>
                  </a:lnTo>
                  <a:lnTo>
                    <a:pt x="819" y="576"/>
                  </a:lnTo>
                  <a:lnTo>
                    <a:pt x="811" y="578"/>
                  </a:lnTo>
                  <a:lnTo>
                    <a:pt x="803" y="580"/>
                  </a:lnTo>
                  <a:lnTo>
                    <a:pt x="799" y="580"/>
                  </a:lnTo>
                  <a:lnTo>
                    <a:pt x="795" y="581"/>
                  </a:lnTo>
                  <a:lnTo>
                    <a:pt x="791" y="581"/>
                  </a:lnTo>
                  <a:lnTo>
                    <a:pt x="786" y="583"/>
                  </a:lnTo>
                  <a:lnTo>
                    <a:pt x="781" y="584"/>
                  </a:lnTo>
                  <a:lnTo>
                    <a:pt x="777" y="586"/>
                  </a:lnTo>
                  <a:lnTo>
                    <a:pt x="772" y="587"/>
                  </a:lnTo>
                  <a:lnTo>
                    <a:pt x="767" y="589"/>
                  </a:lnTo>
                  <a:lnTo>
                    <a:pt x="762" y="589"/>
                  </a:lnTo>
                  <a:lnTo>
                    <a:pt x="758" y="591"/>
                  </a:lnTo>
                  <a:lnTo>
                    <a:pt x="751" y="592"/>
                  </a:lnTo>
                  <a:lnTo>
                    <a:pt x="748" y="594"/>
                  </a:lnTo>
                  <a:lnTo>
                    <a:pt x="742" y="595"/>
                  </a:lnTo>
                  <a:lnTo>
                    <a:pt x="737" y="597"/>
                  </a:lnTo>
                  <a:lnTo>
                    <a:pt x="733" y="598"/>
                  </a:lnTo>
                  <a:lnTo>
                    <a:pt x="728" y="600"/>
                  </a:lnTo>
                  <a:lnTo>
                    <a:pt x="722" y="601"/>
                  </a:lnTo>
                  <a:lnTo>
                    <a:pt x="717" y="603"/>
                  </a:lnTo>
                  <a:lnTo>
                    <a:pt x="712" y="605"/>
                  </a:lnTo>
                  <a:lnTo>
                    <a:pt x="706" y="606"/>
                  </a:lnTo>
                  <a:lnTo>
                    <a:pt x="701" y="608"/>
                  </a:lnTo>
                  <a:lnTo>
                    <a:pt x="696" y="609"/>
                  </a:lnTo>
                  <a:lnTo>
                    <a:pt x="690" y="611"/>
                  </a:lnTo>
                  <a:lnTo>
                    <a:pt x="687" y="614"/>
                  </a:lnTo>
                  <a:lnTo>
                    <a:pt x="681" y="616"/>
                  </a:lnTo>
                  <a:lnTo>
                    <a:pt x="676" y="617"/>
                  </a:lnTo>
                  <a:lnTo>
                    <a:pt x="671" y="617"/>
                  </a:lnTo>
                  <a:lnTo>
                    <a:pt x="667" y="620"/>
                  </a:lnTo>
                  <a:lnTo>
                    <a:pt x="660" y="622"/>
                  </a:lnTo>
                  <a:lnTo>
                    <a:pt x="657" y="623"/>
                  </a:lnTo>
                  <a:lnTo>
                    <a:pt x="652" y="625"/>
                  </a:lnTo>
                  <a:lnTo>
                    <a:pt x="648" y="627"/>
                  </a:lnTo>
                  <a:lnTo>
                    <a:pt x="643" y="628"/>
                  </a:lnTo>
                  <a:lnTo>
                    <a:pt x="640" y="630"/>
                  </a:lnTo>
                  <a:lnTo>
                    <a:pt x="635" y="631"/>
                  </a:lnTo>
                  <a:lnTo>
                    <a:pt x="632" y="633"/>
                  </a:lnTo>
                  <a:lnTo>
                    <a:pt x="627" y="633"/>
                  </a:lnTo>
                  <a:lnTo>
                    <a:pt x="623" y="636"/>
                  </a:lnTo>
                  <a:lnTo>
                    <a:pt x="619" y="636"/>
                  </a:lnTo>
                  <a:lnTo>
                    <a:pt x="616" y="639"/>
                  </a:lnTo>
                  <a:lnTo>
                    <a:pt x="610" y="641"/>
                  </a:lnTo>
                  <a:lnTo>
                    <a:pt x="604" y="642"/>
                  </a:lnTo>
                  <a:lnTo>
                    <a:pt x="599" y="645"/>
                  </a:lnTo>
                  <a:lnTo>
                    <a:pt x="594" y="647"/>
                  </a:lnTo>
                  <a:lnTo>
                    <a:pt x="588" y="649"/>
                  </a:lnTo>
                  <a:lnTo>
                    <a:pt x="586" y="650"/>
                  </a:lnTo>
                  <a:lnTo>
                    <a:pt x="586" y="652"/>
                  </a:lnTo>
                  <a:lnTo>
                    <a:pt x="588" y="655"/>
                  </a:lnTo>
                  <a:lnTo>
                    <a:pt x="588" y="656"/>
                  </a:lnTo>
                  <a:lnTo>
                    <a:pt x="590" y="660"/>
                  </a:lnTo>
                  <a:lnTo>
                    <a:pt x="591" y="663"/>
                  </a:lnTo>
                  <a:lnTo>
                    <a:pt x="594" y="667"/>
                  </a:lnTo>
                  <a:lnTo>
                    <a:pt x="594" y="671"/>
                  </a:lnTo>
                  <a:lnTo>
                    <a:pt x="596" y="677"/>
                  </a:lnTo>
                  <a:lnTo>
                    <a:pt x="599" y="680"/>
                  </a:lnTo>
                  <a:lnTo>
                    <a:pt x="602" y="686"/>
                  </a:lnTo>
                  <a:lnTo>
                    <a:pt x="604" y="693"/>
                  </a:lnTo>
                  <a:lnTo>
                    <a:pt x="605" y="699"/>
                  </a:lnTo>
                  <a:lnTo>
                    <a:pt x="608" y="705"/>
                  </a:lnTo>
                  <a:lnTo>
                    <a:pt x="612" y="713"/>
                  </a:lnTo>
                  <a:lnTo>
                    <a:pt x="613" y="719"/>
                  </a:lnTo>
                  <a:lnTo>
                    <a:pt x="616" y="727"/>
                  </a:lnTo>
                  <a:lnTo>
                    <a:pt x="619" y="735"/>
                  </a:lnTo>
                  <a:lnTo>
                    <a:pt x="623" y="743"/>
                  </a:lnTo>
                  <a:lnTo>
                    <a:pt x="626" y="751"/>
                  </a:lnTo>
                  <a:lnTo>
                    <a:pt x="629" y="760"/>
                  </a:lnTo>
                  <a:lnTo>
                    <a:pt x="632" y="768"/>
                  </a:lnTo>
                  <a:lnTo>
                    <a:pt x="637" y="777"/>
                  </a:lnTo>
                  <a:lnTo>
                    <a:pt x="640" y="785"/>
                  </a:lnTo>
                  <a:lnTo>
                    <a:pt x="643" y="795"/>
                  </a:lnTo>
                  <a:lnTo>
                    <a:pt x="648" y="804"/>
                  </a:lnTo>
                  <a:lnTo>
                    <a:pt x="651" y="813"/>
                  </a:lnTo>
                  <a:lnTo>
                    <a:pt x="654" y="821"/>
                  </a:lnTo>
                  <a:lnTo>
                    <a:pt x="659" y="832"/>
                  </a:lnTo>
                  <a:lnTo>
                    <a:pt x="662" y="842"/>
                  </a:lnTo>
                  <a:lnTo>
                    <a:pt x="667" y="851"/>
                  </a:lnTo>
                  <a:lnTo>
                    <a:pt x="668" y="859"/>
                  </a:lnTo>
                  <a:lnTo>
                    <a:pt x="673" y="870"/>
                  </a:lnTo>
                  <a:lnTo>
                    <a:pt x="676" y="878"/>
                  </a:lnTo>
                  <a:lnTo>
                    <a:pt x="679" y="889"/>
                  </a:lnTo>
                  <a:lnTo>
                    <a:pt x="684" y="897"/>
                  </a:lnTo>
                  <a:lnTo>
                    <a:pt x="687" y="906"/>
                  </a:lnTo>
                  <a:lnTo>
                    <a:pt x="690" y="915"/>
                  </a:lnTo>
                  <a:lnTo>
                    <a:pt x="693" y="925"/>
                  </a:lnTo>
                  <a:lnTo>
                    <a:pt x="696" y="933"/>
                  </a:lnTo>
                  <a:lnTo>
                    <a:pt x="700" y="940"/>
                  </a:lnTo>
                  <a:lnTo>
                    <a:pt x="703" y="950"/>
                  </a:lnTo>
                  <a:lnTo>
                    <a:pt x="706" y="958"/>
                  </a:lnTo>
                  <a:lnTo>
                    <a:pt x="709" y="966"/>
                  </a:lnTo>
                  <a:lnTo>
                    <a:pt x="712" y="973"/>
                  </a:lnTo>
                  <a:lnTo>
                    <a:pt x="715" y="981"/>
                  </a:lnTo>
                  <a:lnTo>
                    <a:pt x="718" y="989"/>
                  </a:lnTo>
                  <a:lnTo>
                    <a:pt x="720" y="995"/>
                  </a:lnTo>
                  <a:lnTo>
                    <a:pt x="723" y="1002"/>
                  </a:lnTo>
                  <a:lnTo>
                    <a:pt x="725" y="1008"/>
                  </a:lnTo>
                  <a:lnTo>
                    <a:pt x="728" y="1014"/>
                  </a:lnTo>
                  <a:lnTo>
                    <a:pt x="728" y="1019"/>
                  </a:lnTo>
                  <a:lnTo>
                    <a:pt x="731" y="1024"/>
                  </a:lnTo>
                  <a:lnTo>
                    <a:pt x="733" y="1028"/>
                  </a:lnTo>
                  <a:lnTo>
                    <a:pt x="734" y="1033"/>
                  </a:lnTo>
                  <a:lnTo>
                    <a:pt x="736" y="1036"/>
                  </a:lnTo>
                  <a:lnTo>
                    <a:pt x="736" y="1039"/>
                  </a:lnTo>
                  <a:lnTo>
                    <a:pt x="736" y="1042"/>
                  </a:lnTo>
                  <a:lnTo>
                    <a:pt x="737" y="1046"/>
                  </a:lnTo>
                  <a:lnTo>
                    <a:pt x="739" y="1049"/>
                  </a:lnTo>
                  <a:lnTo>
                    <a:pt x="739" y="1050"/>
                  </a:lnTo>
                  <a:lnTo>
                    <a:pt x="736" y="1047"/>
                  </a:lnTo>
                  <a:lnTo>
                    <a:pt x="734" y="1044"/>
                  </a:lnTo>
                  <a:lnTo>
                    <a:pt x="733" y="1041"/>
                  </a:lnTo>
                  <a:lnTo>
                    <a:pt x="731" y="1038"/>
                  </a:lnTo>
                  <a:lnTo>
                    <a:pt x="728" y="1035"/>
                  </a:lnTo>
                  <a:lnTo>
                    <a:pt x="728" y="1031"/>
                  </a:lnTo>
                  <a:lnTo>
                    <a:pt x="725" y="1025"/>
                  </a:lnTo>
                  <a:lnTo>
                    <a:pt x="722" y="1022"/>
                  </a:lnTo>
                  <a:lnTo>
                    <a:pt x="720" y="1016"/>
                  </a:lnTo>
                  <a:lnTo>
                    <a:pt x="718" y="1011"/>
                  </a:lnTo>
                  <a:lnTo>
                    <a:pt x="715" y="1005"/>
                  </a:lnTo>
                  <a:lnTo>
                    <a:pt x="712" y="999"/>
                  </a:lnTo>
                  <a:lnTo>
                    <a:pt x="709" y="992"/>
                  </a:lnTo>
                  <a:lnTo>
                    <a:pt x="707" y="986"/>
                  </a:lnTo>
                  <a:lnTo>
                    <a:pt x="704" y="980"/>
                  </a:lnTo>
                  <a:lnTo>
                    <a:pt x="701" y="972"/>
                  </a:lnTo>
                  <a:lnTo>
                    <a:pt x="698" y="964"/>
                  </a:lnTo>
                  <a:lnTo>
                    <a:pt x="695" y="958"/>
                  </a:lnTo>
                  <a:lnTo>
                    <a:pt x="690" y="950"/>
                  </a:lnTo>
                  <a:lnTo>
                    <a:pt x="687" y="942"/>
                  </a:lnTo>
                  <a:lnTo>
                    <a:pt x="684" y="934"/>
                  </a:lnTo>
                  <a:lnTo>
                    <a:pt x="681" y="926"/>
                  </a:lnTo>
                  <a:lnTo>
                    <a:pt x="676" y="917"/>
                  </a:lnTo>
                  <a:lnTo>
                    <a:pt x="673" y="908"/>
                  </a:lnTo>
                  <a:lnTo>
                    <a:pt x="670" y="900"/>
                  </a:lnTo>
                  <a:lnTo>
                    <a:pt x="667" y="890"/>
                  </a:lnTo>
                  <a:lnTo>
                    <a:pt x="662" y="881"/>
                  </a:lnTo>
                  <a:lnTo>
                    <a:pt x="659" y="873"/>
                  </a:lnTo>
                  <a:lnTo>
                    <a:pt x="656" y="865"/>
                  </a:lnTo>
                  <a:lnTo>
                    <a:pt x="652" y="856"/>
                  </a:lnTo>
                  <a:lnTo>
                    <a:pt x="648" y="846"/>
                  </a:lnTo>
                  <a:lnTo>
                    <a:pt x="645" y="837"/>
                  </a:lnTo>
                  <a:lnTo>
                    <a:pt x="641" y="829"/>
                  </a:lnTo>
                  <a:lnTo>
                    <a:pt x="638" y="820"/>
                  </a:lnTo>
                  <a:lnTo>
                    <a:pt x="634" y="812"/>
                  </a:lnTo>
                  <a:lnTo>
                    <a:pt x="630" y="802"/>
                  </a:lnTo>
                  <a:lnTo>
                    <a:pt x="626" y="795"/>
                  </a:lnTo>
                  <a:lnTo>
                    <a:pt x="624" y="785"/>
                  </a:lnTo>
                  <a:lnTo>
                    <a:pt x="619" y="777"/>
                  </a:lnTo>
                  <a:lnTo>
                    <a:pt x="616" y="768"/>
                  </a:lnTo>
                  <a:lnTo>
                    <a:pt x="613" y="762"/>
                  </a:lnTo>
                  <a:lnTo>
                    <a:pt x="610" y="754"/>
                  </a:lnTo>
                  <a:lnTo>
                    <a:pt x="607" y="746"/>
                  </a:lnTo>
                  <a:lnTo>
                    <a:pt x="604" y="738"/>
                  </a:lnTo>
                  <a:lnTo>
                    <a:pt x="601" y="732"/>
                  </a:lnTo>
                  <a:lnTo>
                    <a:pt x="597" y="724"/>
                  </a:lnTo>
                  <a:lnTo>
                    <a:pt x="594" y="718"/>
                  </a:lnTo>
                  <a:lnTo>
                    <a:pt x="591" y="711"/>
                  </a:lnTo>
                  <a:lnTo>
                    <a:pt x="588" y="705"/>
                  </a:lnTo>
                  <a:lnTo>
                    <a:pt x="586" y="699"/>
                  </a:lnTo>
                  <a:lnTo>
                    <a:pt x="583" y="693"/>
                  </a:lnTo>
                  <a:lnTo>
                    <a:pt x="582" y="688"/>
                  </a:lnTo>
                  <a:lnTo>
                    <a:pt x="580" y="685"/>
                  </a:lnTo>
                  <a:lnTo>
                    <a:pt x="577" y="680"/>
                  </a:lnTo>
                  <a:lnTo>
                    <a:pt x="575" y="675"/>
                  </a:lnTo>
                  <a:lnTo>
                    <a:pt x="572" y="672"/>
                  </a:lnTo>
                  <a:lnTo>
                    <a:pt x="571" y="669"/>
                  </a:lnTo>
                  <a:lnTo>
                    <a:pt x="571" y="666"/>
                  </a:lnTo>
                  <a:lnTo>
                    <a:pt x="568" y="663"/>
                  </a:lnTo>
                  <a:lnTo>
                    <a:pt x="566" y="661"/>
                  </a:lnTo>
                  <a:lnTo>
                    <a:pt x="563" y="660"/>
                  </a:lnTo>
                  <a:lnTo>
                    <a:pt x="560" y="658"/>
                  </a:lnTo>
                  <a:lnTo>
                    <a:pt x="555" y="655"/>
                  </a:lnTo>
                  <a:lnTo>
                    <a:pt x="550" y="653"/>
                  </a:lnTo>
                  <a:lnTo>
                    <a:pt x="544" y="649"/>
                  </a:lnTo>
                  <a:lnTo>
                    <a:pt x="538" y="647"/>
                  </a:lnTo>
                  <a:lnTo>
                    <a:pt x="533" y="644"/>
                  </a:lnTo>
                  <a:lnTo>
                    <a:pt x="528" y="642"/>
                  </a:lnTo>
                  <a:lnTo>
                    <a:pt x="525" y="641"/>
                  </a:lnTo>
                  <a:lnTo>
                    <a:pt x="520" y="641"/>
                  </a:lnTo>
                  <a:lnTo>
                    <a:pt x="514" y="638"/>
                  </a:lnTo>
                  <a:lnTo>
                    <a:pt x="509" y="636"/>
                  </a:lnTo>
                  <a:lnTo>
                    <a:pt x="505" y="633"/>
                  </a:lnTo>
                  <a:lnTo>
                    <a:pt x="498" y="631"/>
                  </a:lnTo>
                  <a:lnTo>
                    <a:pt x="492" y="630"/>
                  </a:lnTo>
                  <a:lnTo>
                    <a:pt x="486" y="627"/>
                  </a:lnTo>
                  <a:lnTo>
                    <a:pt x="480" y="625"/>
                  </a:lnTo>
                  <a:lnTo>
                    <a:pt x="473" y="623"/>
                  </a:lnTo>
                  <a:lnTo>
                    <a:pt x="467" y="620"/>
                  </a:lnTo>
                  <a:lnTo>
                    <a:pt x="459" y="619"/>
                  </a:lnTo>
                  <a:lnTo>
                    <a:pt x="451" y="617"/>
                  </a:lnTo>
                  <a:lnTo>
                    <a:pt x="445" y="614"/>
                  </a:lnTo>
                  <a:lnTo>
                    <a:pt x="436" y="612"/>
                  </a:lnTo>
                  <a:lnTo>
                    <a:pt x="428" y="611"/>
                  </a:lnTo>
                  <a:lnTo>
                    <a:pt x="420" y="608"/>
                  </a:lnTo>
                  <a:lnTo>
                    <a:pt x="412" y="606"/>
                  </a:lnTo>
                  <a:lnTo>
                    <a:pt x="403" y="603"/>
                  </a:lnTo>
                  <a:lnTo>
                    <a:pt x="393" y="601"/>
                  </a:lnTo>
                  <a:lnTo>
                    <a:pt x="384" y="600"/>
                  </a:lnTo>
                  <a:lnTo>
                    <a:pt x="374" y="597"/>
                  </a:lnTo>
                  <a:lnTo>
                    <a:pt x="363" y="595"/>
                  </a:lnTo>
                  <a:lnTo>
                    <a:pt x="354" y="594"/>
                  </a:lnTo>
                  <a:lnTo>
                    <a:pt x="343" y="591"/>
                  </a:lnTo>
                  <a:lnTo>
                    <a:pt x="334" y="589"/>
                  </a:lnTo>
                  <a:lnTo>
                    <a:pt x="321" y="587"/>
                  </a:lnTo>
                  <a:lnTo>
                    <a:pt x="310" y="586"/>
                  </a:lnTo>
                  <a:lnTo>
                    <a:pt x="299" y="584"/>
                  </a:lnTo>
                  <a:lnTo>
                    <a:pt x="288" y="583"/>
                  </a:lnTo>
                  <a:lnTo>
                    <a:pt x="275" y="581"/>
                  </a:lnTo>
                  <a:lnTo>
                    <a:pt x="263" y="580"/>
                  </a:lnTo>
                  <a:lnTo>
                    <a:pt x="250" y="580"/>
                  </a:lnTo>
                  <a:lnTo>
                    <a:pt x="238" y="578"/>
                  </a:lnTo>
                  <a:lnTo>
                    <a:pt x="225" y="576"/>
                  </a:lnTo>
                  <a:lnTo>
                    <a:pt x="213" y="575"/>
                  </a:lnTo>
                  <a:lnTo>
                    <a:pt x="198" y="573"/>
                  </a:lnTo>
                  <a:lnTo>
                    <a:pt x="186" y="573"/>
                  </a:lnTo>
                  <a:lnTo>
                    <a:pt x="170" y="573"/>
                  </a:lnTo>
                  <a:lnTo>
                    <a:pt x="156" y="573"/>
                  </a:lnTo>
                  <a:lnTo>
                    <a:pt x="142" y="573"/>
                  </a:lnTo>
                  <a:lnTo>
                    <a:pt x="128" y="573"/>
                  </a:lnTo>
                  <a:lnTo>
                    <a:pt x="112" y="572"/>
                  </a:lnTo>
                  <a:lnTo>
                    <a:pt x="96" y="572"/>
                  </a:lnTo>
                  <a:lnTo>
                    <a:pt x="81" y="572"/>
                  </a:lnTo>
                  <a:lnTo>
                    <a:pt x="66" y="573"/>
                  </a:lnTo>
                  <a:lnTo>
                    <a:pt x="51" y="573"/>
                  </a:lnTo>
                  <a:lnTo>
                    <a:pt x="33" y="573"/>
                  </a:lnTo>
                  <a:lnTo>
                    <a:pt x="18" y="575"/>
                  </a:lnTo>
                  <a:lnTo>
                    <a:pt x="0" y="576"/>
                  </a:lnTo>
                  <a:lnTo>
                    <a:pt x="7" y="5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062"/>
            <p:cNvSpPr>
              <a:spLocks/>
            </p:cNvSpPr>
            <p:nvPr/>
          </p:nvSpPr>
          <p:spPr bwMode="auto">
            <a:xfrm>
              <a:off x="1333" y="1465"/>
              <a:ext cx="76" cy="86"/>
            </a:xfrm>
            <a:custGeom>
              <a:avLst/>
              <a:gdLst>
                <a:gd name="T0" fmla="*/ 6 w 151"/>
                <a:gd name="T1" fmla="*/ 0 h 173"/>
                <a:gd name="T2" fmla="*/ 0 w 151"/>
                <a:gd name="T3" fmla="*/ 5 h 173"/>
                <a:gd name="T4" fmla="*/ 10 w 151"/>
                <a:gd name="T5" fmla="*/ 10 h 173"/>
                <a:gd name="T6" fmla="*/ 10 w 151"/>
                <a:gd name="T7" fmla="*/ 9 h 173"/>
                <a:gd name="T8" fmla="*/ 4 w 151"/>
                <a:gd name="T9" fmla="*/ 5 h 173"/>
                <a:gd name="T10" fmla="*/ 7 w 151"/>
                <a:gd name="T11" fmla="*/ 2 h 173"/>
                <a:gd name="T12" fmla="*/ 6 w 151"/>
                <a:gd name="T13" fmla="*/ 0 h 173"/>
                <a:gd name="T14" fmla="*/ 6 w 151"/>
                <a:gd name="T15" fmla="*/ 0 h 1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"/>
                <a:gd name="T25" fmla="*/ 0 h 173"/>
                <a:gd name="T26" fmla="*/ 151 w 151"/>
                <a:gd name="T27" fmla="*/ 173 h 1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" h="173">
                  <a:moveTo>
                    <a:pt x="91" y="0"/>
                  </a:moveTo>
                  <a:lnTo>
                    <a:pt x="0" y="87"/>
                  </a:lnTo>
                  <a:lnTo>
                    <a:pt x="151" y="173"/>
                  </a:lnTo>
                  <a:lnTo>
                    <a:pt x="148" y="151"/>
                  </a:lnTo>
                  <a:lnTo>
                    <a:pt x="49" y="80"/>
                  </a:lnTo>
                  <a:lnTo>
                    <a:pt x="97" y="46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1063"/>
            <p:cNvSpPr>
              <a:spLocks/>
            </p:cNvSpPr>
            <p:nvPr/>
          </p:nvSpPr>
          <p:spPr bwMode="auto">
            <a:xfrm>
              <a:off x="1329" y="1268"/>
              <a:ext cx="74" cy="59"/>
            </a:xfrm>
            <a:custGeom>
              <a:avLst/>
              <a:gdLst>
                <a:gd name="T0" fmla="*/ 1 w 148"/>
                <a:gd name="T1" fmla="*/ 0 h 120"/>
                <a:gd name="T2" fmla="*/ 1 w 148"/>
                <a:gd name="T3" fmla="*/ 0 h 120"/>
                <a:gd name="T4" fmla="*/ 1 w 148"/>
                <a:gd name="T5" fmla="*/ 1 h 120"/>
                <a:gd name="T6" fmla="*/ 1 w 148"/>
                <a:gd name="T7" fmla="*/ 2 h 120"/>
                <a:gd name="T8" fmla="*/ 1 w 148"/>
                <a:gd name="T9" fmla="*/ 3 h 120"/>
                <a:gd name="T10" fmla="*/ 1 w 148"/>
                <a:gd name="T11" fmla="*/ 3 h 120"/>
                <a:gd name="T12" fmla="*/ 1 w 148"/>
                <a:gd name="T13" fmla="*/ 4 h 120"/>
                <a:gd name="T14" fmla="*/ 1 w 148"/>
                <a:gd name="T15" fmla="*/ 4 h 120"/>
                <a:gd name="T16" fmla="*/ 1 w 148"/>
                <a:gd name="T17" fmla="*/ 4 h 120"/>
                <a:gd name="T18" fmla="*/ 2 w 148"/>
                <a:gd name="T19" fmla="*/ 4 h 120"/>
                <a:gd name="T20" fmla="*/ 2 w 148"/>
                <a:gd name="T21" fmla="*/ 4 h 120"/>
                <a:gd name="T22" fmla="*/ 3 w 148"/>
                <a:gd name="T23" fmla="*/ 3 h 120"/>
                <a:gd name="T24" fmla="*/ 5 w 148"/>
                <a:gd name="T25" fmla="*/ 3 h 120"/>
                <a:gd name="T26" fmla="*/ 5 w 148"/>
                <a:gd name="T27" fmla="*/ 4 h 120"/>
                <a:gd name="T28" fmla="*/ 5 w 148"/>
                <a:gd name="T29" fmla="*/ 4 h 120"/>
                <a:gd name="T30" fmla="*/ 5 w 148"/>
                <a:gd name="T31" fmla="*/ 4 h 120"/>
                <a:gd name="T32" fmla="*/ 6 w 148"/>
                <a:gd name="T33" fmla="*/ 5 h 120"/>
                <a:gd name="T34" fmla="*/ 7 w 148"/>
                <a:gd name="T35" fmla="*/ 5 h 120"/>
                <a:gd name="T36" fmla="*/ 7 w 148"/>
                <a:gd name="T37" fmla="*/ 6 h 120"/>
                <a:gd name="T38" fmla="*/ 9 w 148"/>
                <a:gd name="T39" fmla="*/ 7 h 120"/>
                <a:gd name="T40" fmla="*/ 9 w 148"/>
                <a:gd name="T41" fmla="*/ 7 h 120"/>
                <a:gd name="T42" fmla="*/ 9 w 148"/>
                <a:gd name="T43" fmla="*/ 6 h 120"/>
                <a:gd name="T44" fmla="*/ 9 w 148"/>
                <a:gd name="T45" fmla="*/ 6 h 120"/>
                <a:gd name="T46" fmla="*/ 9 w 148"/>
                <a:gd name="T47" fmla="*/ 5 h 120"/>
                <a:gd name="T48" fmla="*/ 9 w 148"/>
                <a:gd name="T49" fmla="*/ 5 h 120"/>
                <a:gd name="T50" fmla="*/ 7 w 148"/>
                <a:gd name="T51" fmla="*/ 4 h 120"/>
                <a:gd name="T52" fmla="*/ 7 w 148"/>
                <a:gd name="T53" fmla="*/ 4 h 120"/>
                <a:gd name="T54" fmla="*/ 6 w 148"/>
                <a:gd name="T55" fmla="*/ 3 h 120"/>
                <a:gd name="T56" fmla="*/ 6 w 148"/>
                <a:gd name="T57" fmla="*/ 3 h 120"/>
                <a:gd name="T58" fmla="*/ 5 w 148"/>
                <a:gd name="T59" fmla="*/ 2 h 120"/>
                <a:gd name="T60" fmla="*/ 5 w 148"/>
                <a:gd name="T61" fmla="*/ 2 h 120"/>
                <a:gd name="T62" fmla="*/ 4 w 148"/>
                <a:gd name="T63" fmla="*/ 2 h 120"/>
                <a:gd name="T64" fmla="*/ 3 w 148"/>
                <a:gd name="T65" fmla="*/ 3 h 120"/>
                <a:gd name="T66" fmla="*/ 2 w 148"/>
                <a:gd name="T67" fmla="*/ 3 h 120"/>
                <a:gd name="T68" fmla="*/ 2 w 148"/>
                <a:gd name="T69" fmla="*/ 3 h 120"/>
                <a:gd name="T70" fmla="*/ 1 w 148"/>
                <a:gd name="T71" fmla="*/ 3 h 120"/>
                <a:gd name="T72" fmla="*/ 1 w 148"/>
                <a:gd name="T73" fmla="*/ 3 h 120"/>
                <a:gd name="T74" fmla="*/ 2 w 148"/>
                <a:gd name="T75" fmla="*/ 2 h 120"/>
                <a:gd name="T76" fmla="*/ 2 w 148"/>
                <a:gd name="T77" fmla="*/ 1 h 120"/>
                <a:gd name="T78" fmla="*/ 2 w 148"/>
                <a:gd name="T79" fmla="*/ 0 h 120"/>
                <a:gd name="T80" fmla="*/ 0 w 148"/>
                <a:gd name="T81" fmla="*/ 0 h 1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8"/>
                <a:gd name="T124" fmla="*/ 0 h 120"/>
                <a:gd name="T125" fmla="*/ 148 w 148"/>
                <a:gd name="T126" fmla="*/ 120 h 1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8" h="120">
                  <a:moveTo>
                    <a:pt x="0" y="0"/>
                  </a:moveTo>
                  <a:lnTo>
                    <a:pt x="2" y="2"/>
                  </a:lnTo>
                  <a:lnTo>
                    <a:pt x="6" y="7"/>
                  </a:lnTo>
                  <a:lnTo>
                    <a:pt x="9" y="10"/>
                  </a:lnTo>
                  <a:lnTo>
                    <a:pt x="13" y="14"/>
                  </a:lnTo>
                  <a:lnTo>
                    <a:pt x="16" y="21"/>
                  </a:lnTo>
                  <a:lnTo>
                    <a:pt x="17" y="27"/>
                  </a:lnTo>
                  <a:lnTo>
                    <a:pt x="17" y="35"/>
                  </a:lnTo>
                  <a:lnTo>
                    <a:pt x="17" y="43"/>
                  </a:lnTo>
                  <a:lnTo>
                    <a:pt x="14" y="49"/>
                  </a:lnTo>
                  <a:lnTo>
                    <a:pt x="13" y="55"/>
                  </a:lnTo>
                  <a:lnTo>
                    <a:pt x="9" y="60"/>
                  </a:lnTo>
                  <a:lnTo>
                    <a:pt x="8" y="65"/>
                  </a:lnTo>
                  <a:lnTo>
                    <a:pt x="9" y="68"/>
                  </a:lnTo>
                  <a:lnTo>
                    <a:pt x="11" y="71"/>
                  </a:lnTo>
                  <a:lnTo>
                    <a:pt x="17" y="71"/>
                  </a:lnTo>
                  <a:lnTo>
                    <a:pt x="24" y="69"/>
                  </a:lnTo>
                  <a:lnTo>
                    <a:pt x="28" y="68"/>
                  </a:lnTo>
                  <a:lnTo>
                    <a:pt x="31" y="68"/>
                  </a:lnTo>
                  <a:lnTo>
                    <a:pt x="38" y="68"/>
                  </a:lnTo>
                  <a:lnTo>
                    <a:pt x="42" y="66"/>
                  </a:lnTo>
                  <a:lnTo>
                    <a:pt x="47" y="65"/>
                  </a:lnTo>
                  <a:lnTo>
                    <a:pt x="52" y="65"/>
                  </a:lnTo>
                  <a:lnTo>
                    <a:pt x="57" y="63"/>
                  </a:lnTo>
                  <a:lnTo>
                    <a:pt x="63" y="63"/>
                  </a:lnTo>
                  <a:lnTo>
                    <a:pt x="68" y="63"/>
                  </a:lnTo>
                  <a:lnTo>
                    <a:pt x="72" y="65"/>
                  </a:lnTo>
                  <a:lnTo>
                    <a:pt x="77" y="65"/>
                  </a:lnTo>
                  <a:lnTo>
                    <a:pt x="82" y="68"/>
                  </a:lnTo>
                  <a:lnTo>
                    <a:pt x="85" y="68"/>
                  </a:lnTo>
                  <a:lnTo>
                    <a:pt x="90" y="71"/>
                  </a:lnTo>
                  <a:lnTo>
                    <a:pt x="94" y="76"/>
                  </a:lnTo>
                  <a:lnTo>
                    <a:pt x="101" y="80"/>
                  </a:lnTo>
                  <a:lnTo>
                    <a:pt x="107" y="83"/>
                  </a:lnTo>
                  <a:lnTo>
                    <a:pt x="112" y="90"/>
                  </a:lnTo>
                  <a:lnTo>
                    <a:pt x="118" y="96"/>
                  </a:lnTo>
                  <a:lnTo>
                    <a:pt x="123" y="101"/>
                  </a:lnTo>
                  <a:lnTo>
                    <a:pt x="127" y="105"/>
                  </a:lnTo>
                  <a:lnTo>
                    <a:pt x="132" y="110"/>
                  </a:lnTo>
                  <a:lnTo>
                    <a:pt x="137" y="113"/>
                  </a:lnTo>
                  <a:lnTo>
                    <a:pt x="140" y="118"/>
                  </a:lnTo>
                  <a:lnTo>
                    <a:pt x="145" y="120"/>
                  </a:lnTo>
                  <a:lnTo>
                    <a:pt x="148" y="116"/>
                  </a:lnTo>
                  <a:lnTo>
                    <a:pt x="146" y="112"/>
                  </a:lnTo>
                  <a:lnTo>
                    <a:pt x="145" y="109"/>
                  </a:lnTo>
                  <a:lnTo>
                    <a:pt x="143" y="104"/>
                  </a:lnTo>
                  <a:lnTo>
                    <a:pt x="141" y="99"/>
                  </a:lnTo>
                  <a:lnTo>
                    <a:pt x="138" y="94"/>
                  </a:lnTo>
                  <a:lnTo>
                    <a:pt x="135" y="90"/>
                  </a:lnTo>
                  <a:lnTo>
                    <a:pt x="132" y="85"/>
                  </a:lnTo>
                  <a:lnTo>
                    <a:pt x="129" y="80"/>
                  </a:lnTo>
                  <a:lnTo>
                    <a:pt x="124" y="76"/>
                  </a:lnTo>
                  <a:lnTo>
                    <a:pt x="121" y="71"/>
                  </a:lnTo>
                  <a:lnTo>
                    <a:pt x="118" y="66"/>
                  </a:lnTo>
                  <a:lnTo>
                    <a:pt x="115" y="63"/>
                  </a:lnTo>
                  <a:lnTo>
                    <a:pt x="107" y="57"/>
                  </a:lnTo>
                  <a:lnTo>
                    <a:pt x="99" y="52"/>
                  </a:lnTo>
                  <a:lnTo>
                    <a:pt x="96" y="51"/>
                  </a:lnTo>
                  <a:lnTo>
                    <a:pt x="93" y="49"/>
                  </a:lnTo>
                  <a:lnTo>
                    <a:pt x="86" y="47"/>
                  </a:lnTo>
                  <a:lnTo>
                    <a:pt x="82" y="47"/>
                  </a:lnTo>
                  <a:lnTo>
                    <a:pt x="75" y="47"/>
                  </a:lnTo>
                  <a:lnTo>
                    <a:pt x="69" y="47"/>
                  </a:lnTo>
                  <a:lnTo>
                    <a:pt x="64" y="47"/>
                  </a:lnTo>
                  <a:lnTo>
                    <a:pt x="58" y="49"/>
                  </a:lnTo>
                  <a:lnTo>
                    <a:pt x="52" y="49"/>
                  </a:lnTo>
                  <a:lnTo>
                    <a:pt x="47" y="49"/>
                  </a:lnTo>
                  <a:lnTo>
                    <a:pt x="42" y="51"/>
                  </a:lnTo>
                  <a:lnTo>
                    <a:pt x="39" y="51"/>
                  </a:lnTo>
                  <a:lnTo>
                    <a:pt x="35" y="51"/>
                  </a:lnTo>
                  <a:lnTo>
                    <a:pt x="31" y="52"/>
                  </a:lnTo>
                  <a:lnTo>
                    <a:pt x="30" y="52"/>
                  </a:lnTo>
                  <a:lnTo>
                    <a:pt x="30" y="51"/>
                  </a:lnTo>
                  <a:lnTo>
                    <a:pt x="31" y="47"/>
                  </a:lnTo>
                  <a:lnTo>
                    <a:pt x="33" y="41"/>
                  </a:lnTo>
                  <a:lnTo>
                    <a:pt x="36" y="36"/>
                  </a:lnTo>
                  <a:lnTo>
                    <a:pt x="39" y="29"/>
                  </a:lnTo>
                  <a:lnTo>
                    <a:pt x="41" y="22"/>
                  </a:lnTo>
                  <a:lnTo>
                    <a:pt x="41" y="14"/>
                  </a:lnTo>
                  <a:lnTo>
                    <a:pt x="41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064"/>
            <p:cNvSpPr>
              <a:spLocks/>
            </p:cNvSpPr>
            <p:nvPr/>
          </p:nvSpPr>
          <p:spPr bwMode="auto">
            <a:xfrm>
              <a:off x="828" y="1551"/>
              <a:ext cx="821" cy="278"/>
            </a:xfrm>
            <a:custGeom>
              <a:avLst/>
              <a:gdLst>
                <a:gd name="T0" fmla="*/ 8 w 1641"/>
                <a:gd name="T1" fmla="*/ 32 h 555"/>
                <a:gd name="T2" fmla="*/ 12 w 1641"/>
                <a:gd name="T3" fmla="*/ 31 h 555"/>
                <a:gd name="T4" fmla="*/ 15 w 1641"/>
                <a:gd name="T5" fmla="*/ 30 h 555"/>
                <a:gd name="T6" fmla="*/ 20 w 1641"/>
                <a:gd name="T7" fmla="*/ 29 h 555"/>
                <a:gd name="T8" fmla="*/ 26 w 1641"/>
                <a:gd name="T9" fmla="*/ 29 h 555"/>
                <a:gd name="T10" fmla="*/ 31 w 1641"/>
                <a:gd name="T11" fmla="*/ 29 h 555"/>
                <a:gd name="T12" fmla="*/ 37 w 1641"/>
                <a:gd name="T13" fmla="*/ 30 h 555"/>
                <a:gd name="T14" fmla="*/ 41 w 1641"/>
                <a:gd name="T15" fmla="*/ 31 h 555"/>
                <a:gd name="T16" fmla="*/ 45 w 1641"/>
                <a:gd name="T17" fmla="*/ 32 h 555"/>
                <a:gd name="T18" fmla="*/ 48 w 1641"/>
                <a:gd name="T19" fmla="*/ 32 h 555"/>
                <a:gd name="T20" fmla="*/ 51 w 1641"/>
                <a:gd name="T21" fmla="*/ 33 h 555"/>
                <a:gd name="T22" fmla="*/ 53 w 1641"/>
                <a:gd name="T23" fmla="*/ 35 h 555"/>
                <a:gd name="T24" fmla="*/ 57 w 1641"/>
                <a:gd name="T25" fmla="*/ 35 h 555"/>
                <a:gd name="T26" fmla="*/ 59 w 1641"/>
                <a:gd name="T27" fmla="*/ 32 h 555"/>
                <a:gd name="T28" fmla="*/ 61 w 1641"/>
                <a:gd name="T29" fmla="*/ 30 h 555"/>
                <a:gd name="T30" fmla="*/ 64 w 1641"/>
                <a:gd name="T31" fmla="*/ 28 h 555"/>
                <a:gd name="T32" fmla="*/ 68 w 1641"/>
                <a:gd name="T33" fmla="*/ 26 h 555"/>
                <a:gd name="T34" fmla="*/ 72 w 1641"/>
                <a:gd name="T35" fmla="*/ 25 h 555"/>
                <a:gd name="T36" fmla="*/ 77 w 1641"/>
                <a:gd name="T37" fmla="*/ 23 h 555"/>
                <a:gd name="T38" fmla="*/ 83 w 1641"/>
                <a:gd name="T39" fmla="*/ 22 h 555"/>
                <a:gd name="T40" fmla="*/ 88 w 1641"/>
                <a:gd name="T41" fmla="*/ 22 h 555"/>
                <a:gd name="T42" fmla="*/ 93 w 1641"/>
                <a:gd name="T43" fmla="*/ 22 h 555"/>
                <a:gd name="T44" fmla="*/ 97 w 1641"/>
                <a:gd name="T45" fmla="*/ 22 h 555"/>
                <a:gd name="T46" fmla="*/ 101 w 1641"/>
                <a:gd name="T47" fmla="*/ 22 h 555"/>
                <a:gd name="T48" fmla="*/ 103 w 1641"/>
                <a:gd name="T49" fmla="*/ 22 h 555"/>
                <a:gd name="T50" fmla="*/ 102 w 1641"/>
                <a:gd name="T51" fmla="*/ 20 h 555"/>
                <a:gd name="T52" fmla="*/ 100 w 1641"/>
                <a:gd name="T53" fmla="*/ 16 h 555"/>
                <a:gd name="T54" fmla="*/ 98 w 1641"/>
                <a:gd name="T55" fmla="*/ 12 h 555"/>
                <a:gd name="T56" fmla="*/ 95 w 1641"/>
                <a:gd name="T57" fmla="*/ 7 h 555"/>
                <a:gd name="T58" fmla="*/ 93 w 1641"/>
                <a:gd name="T59" fmla="*/ 3 h 555"/>
                <a:gd name="T60" fmla="*/ 85 w 1641"/>
                <a:gd name="T61" fmla="*/ 1 h 555"/>
                <a:gd name="T62" fmla="*/ 92 w 1641"/>
                <a:gd name="T63" fmla="*/ 4 h 555"/>
                <a:gd name="T64" fmla="*/ 94 w 1641"/>
                <a:gd name="T65" fmla="*/ 7 h 555"/>
                <a:gd name="T66" fmla="*/ 96 w 1641"/>
                <a:gd name="T67" fmla="*/ 11 h 555"/>
                <a:gd name="T68" fmla="*/ 98 w 1641"/>
                <a:gd name="T69" fmla="*/ 15 h 555"/>
                <a:gd name="T70" fmla="*/ 100 w 1641"/>
                <a:gd name="T71" fmla="*/ 19 h 555"/>
                <a:gd name="T72" fmla="*/ 101 w 1641"/>
                <a:gd name="T73" fmla="*/ 21 h 555"/>
                <a:gd name="T74" fmla="*/ 98 w 1641"/>
                <a:gd name="T75" fmla="*/ 21 h 555"/>
                <a:gd name="T76" fmla="*/ 95 w 1641"/>
                <a:gd name="T77" fmla="*/ 21 h 555"/>
                <a:gd name="T78" fmla="*/ 90 w 1641"/>
                <a:gd name="T79" fmla="*/ 21 h 555"/>
                <a:gd name="T80" fmla="*/ 85 w 1641"/>
                <a:gd name="T81" fmla="*/ 21 h 555"/>
                <a:gd name="T82" fmla="*/ 80 w 1641"/>
                <a:gd name="T83" fmla="*/ 21 h 555"/>
                <a:gd name="T84" fmla="*/ 76 w 1641"/>
                <a:gd name="T85" fmla="*/ 22 h 555"/>
                <a:gd name="T86" fmla="*/ 72 w 1641"/>
                <a:gd name="T87" fmla="*/ 24 h 555"/>
                <a:gd name="T88" fmla="*/ 67 w 1641"/>
                <a:gd name="T89" fmla="*/ 26 h 555"/>
                <a:gd name="T90" fmla="*/ 64 w 1641"/>
                <a:gd name="T91" fmla="*/ 28 h 555"/>
                <a:gd name="T92" fmla="*/ 61 w 1641"/>
                <a:gd name="T93" fmla="*/ 29 h 555"/>
                <a:gd name="T94" fmla="*/ 58 w 1641"/>
                <a:gd name="T95" fmla="*/ 31 h 555"/>
                <a:gd name="T96" fmla="*/ 54 w 1641"/>
                <a:gd name="T97" fmla="*/ 32 h 555"/>
                <a:gd name="T98" fmla="*/ 56 w 1641"/>
                <a:gd name="T99" fmla="*/ 31 h 555"/>
                <a:gd name="T100" fmla="*/ 53 w 1641"/>
                <a:gd name="T101" fmla="*/ 31 h 555"/>
                <a:gd name="T102" fmla="*/ 51 w 1641"/>
                <a:gd name="T103" fmla="*/ 32 h 555"/>
                <a:gd name="T104" fmla="*/ 48 w 1641"/>
                <a:gd name="T105" fmla="*/ 31 h 555"/>
                <a:gd name="T106" fmla="*/ 44 w 1641"/>
                <a:gd name="T107" fmla="*/ 30 h 555"/>
                <a:gd name="T108" fmla="*/ 40 w 1641"/>
                <a:gd name="T109" fmla="*/ 29 h 555"/>
                <a:gd name="T110" fmla="*/ 35 w 1641"/>
                <a:gd name="T111" fmla="*/ 28 h 555"/>
                <a:gd name="T112" fmla="*/ 30 w 1641"/>
                <a:gd name="T113" fmla="*/ 28 h 555"/>
                <a:gd name="T114" fmla="*/ 25 w 1641"/>
                <a:gd name="T115" fmla="*/ 28 h 555"/>
                <a:gd name="T116" fmla="*/ 21 w 1641"/>
                <a:gd name="T117" fmla="*/ 28 h 555"/>
                <a:gd name="T118" fmla="*/ 16 w 1641"/>
                <a:gd name="T119" fmla="*/ 29 h 555"/>
                <a:gd name="T120" fmla="*/ 12 w 1641"/>
                <a:gd name="T121" fmla="*/ 30 h 555"/>
                <a:gd name="T122" fmla="*/ 9 w 1641"/>
                <a:gd name="T123" fmla="*/ 30 h 555"/>
                <a:gd name="T124" fmla="*/ 0 w 1641"/>
                <a:gd name="T125" fmla="*/ 8 h 55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41"/>
                <a:gd name="T190" fmla="*/ 0 h 555"/>
                <a:gd name="T191" fmla="*/ 1641 w 1641"/>
                <a:gd name="T192" fmla="*/ 555 h 55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41" h="555">
                  <a:moveTo>
                    <a:pt x="0" y="118"/>
                  </a:moveTo>
                  <a:lnTo>
                    <a:pt x="94" y="511"/>
                  </a:lnTo>
                  <a:lnTo>
                    <a:pt x="95" y="510"/>
                  </a:lnTo>
                  <a:lnTo>
                    <a:pt x="102" y="508"/>
                  </a:lnTo>
                  <a:lnTo>
                    <a:pt x="105" y="507"/>
                  </a:lnTo>
                  <a:lnTo>
                    <a:pt x="110" y="505"/>
                  </a:lnTo>
                  <a:lnTo>
                    <a:pt x="116" y="502"/>
                  </a:lnTo>
                  <a:lnTo>
                    <a:pt x="122" y="502"/>
                  </a:lnTo>
                  <a:lnTo>
                    <a:pt x="125" y="500"/>
                  </a:lnTo>
                  <a:lnTo>
                    <a:pt x="128" y="499"/>
                  </a:lnTo>
                  <a:lnTo>
                    <a:pt x="133" y="497"/>
                  </a:lnTo>
                  <a:lnTo>
                    <a:pt x="138" y="496"/>
                  </a:lnTo>
                  <a:lnTo>
                    <a:pt x="143" y="494"/>
                  </a:lnTo>
                  <a:lnTo>
                    <a:pt x="146" y="494"/>
                  </a:lnTo>
                  <a:lnTo>
                    <a:pt x="150" y="493"/>
                  </a:lnTo>
                  <a:lnTo>
                    <a:pt x="155" y="491"/>
                  </a:lnTo>
                  <a:lnTo>
                    <a:pt x="160" y="489"/>
                  </a:lnTo>
                  <a:lnTo>
                    <a:pt x="166" y="488"/>
                  </a:lnTo>
                  <a:lnTo>
                    <a:pt x="171" y="486"/>
                  </a:lnTo>
                  <a:lnTo>
                    <a:pt x="177" y="486"/>
                  </a:lnTo>
                  <a:lnTo>
                    <a:pt x="182" y="485"/>
                  </a:lnTo>
                  <a:lnTo>
                    <a:pt x="188" y="483"/>
                  </a:lnTo>
                  <a:lnTo>
                    <a:pt x="194" y="482"/>
                  </a:lnTo>
                  <a:lnTo>
                    <a:pt x="201" y="480"/>
                  </a:lnTo>
                  <a:lnTo>
                    <a:pt x="207" y="478"/>
                  </a:lnTo>
                  <a:lnTo>
                    <a:pt x="213" y="477"/>
                  </a:lnTo>
                  <a:lnTo>
                    <a:pt x="220" y="475"/>
                  </a:lnTo>
                  <a:lnTo>
                    <a:pt x="227" y="474"/>
                  </a:lnTo>
                  <a:lnTo>
                    <a:pt x="234" y="472"/>
                  </a:lnTo>
                  <a:lnTo>
                    <a:pt x="240" y="472"/>
                  </a:lnTo>
                  <a:lnTo>
                    <a:pt x="248" y="471"/>
                  </a:lnTo>
                  <a:lnTo>
                    <a:pt x="256" y="471"/>
                  </a:lnTo>
                  <a:lnTo>
                    <a:pt x="262" y="467"/>
                  </a:lnTo>
                  <a:lnTo>
                    <a:pt x="270" y="467"/>
                  </a:lnTo>
                  <a:lnTo>
                    <a:pt x="276" y="466"/>
                  </a:lnTo>
                  <a:lnTo>
                    <a:pt x="286" y="464"/>
                  </a:lnTo>
                  <a:lnTo>
                    <a:pt x="292" y="464"/>
                  </a:lnTo>
                  <a:lnTo>
                    <a:pt x="300" y="464"/>
                  </a:lnTo>
                  <a:lnTo>
                    <a:pt x="309" y="463"/>
                  </a:lnTo>
                  <a:lnTo>
                    <a:pt x="317" y="463"/>
                  </a:lnTo>
                  <a:lnTo>
                    <a:pt x="325" y="461"/>
                  </a:lnTo>
                  <a:lnTo>
                    <a:pt x="334" y="460"/>
                  </a:lnTo>
                  <a:lnTo>
                    <a:pt x="342" y="460"/>
                  </a:lnTo>
                  <a:lnTo>
                    <a:pt x="350" y="460"/>
                  </a:lnTo>
                  <a:lnTo>
                    <a:pt x="359" y="458"/>
                  </a:lnTo>
                  <a:lnTo>
                    <a:pt x="367" y="458"/>
                  </a:lnTo>
                  <a:lnTo>
                    <a:pt x="377" y="458"/>
                  </a:lnTo>
                  <a:lnTo>
                    <a:pt x="386" y="458"/>
                  </a:lnTo>
                  <a:lnTo>
                    <a:pt x="394" y="458"/>
                  </a:lnTo>
                  <a:lnTo>
                    <a:pt x="402" y="458"/>
                  </a:lnTo>
                  <a:lnTo>
                    <a:pt x="411" y="458"/>
                  </a:lnTo>
                  <a:lnTo>
                    <a:pt x="421" y="458"/>
                  </a:lnTo>
                  <a:lnTo>
                    <a:pt x="430" y="458"/>
                  </a:lnTo>
                  <a:lnTo>
                    <a:pt x="440" y="460"/>
                  </a:lnTo>
                  <a:lnTo>
                    <a:pt x="449" y="460"/>
                  </a:lnTo>
                  <a:lnTo>
                    <a:pt x="458" y="461"/>
                  </a:lnTo>
                  <a:lnTo>
                    <a:pt x="468" y="461"/>
                  </a:lnTo>
                  <a:lnTo>
                    <a:pt x="476" y="463"/>
                  </a:lnTo>
                  <a:lnTo>
                    <a:pt x="485" y="463"/>
                  </a:lnTo>
                  <a:lnTo>
                    <a:pt x="495" y="464"/>
                  </a:lnTo>
                  <a:lnTo>
                    <a:pt x="502" y="464"/>
                  </a:lnTo>
                  <a:lnTo>
                    <a:pt x="512" y="464"/>
                  </a:lnTo>
                  <a:lnTo>
                    <a:pt x="521" y="466"/>
                  </a:lnTo>
                  <a:lnTo>
                    <a:pt x="529" y="467"/>
                  </a:lnTo>
                  <a:lnTo>
                    <a:pt x="537" y="467"/>
                  </a:lnTo>
                  <a:lnTo>
                    <a:pt x="546" y="469"/>
                  </a:lnTo>
                  <a:lnTo>
                    <a:pt x="554" y="471"/>
                  </a:lnTo>
                  <a:lnTo>
                    <a:pt x="564" y="472"/>
                  </a:lnTo>
                  <a:lnTo>
                    <a:pt x="572" y="472"/>
                  </a:lnTo>
                  <a:lnTo>
                    <a:pt x="579" y="474"/>
                  </a:lnTo>
                  <a:lnTo>
                    <a:pt x="587" y="474"/>
                  </a:lnTo>
                  <a:lnTo>
                    <a:pt x="595" y="475"/>
                  </a:lnTo>
                  <a:lnTo>
                    <a:pt x="603" y="477"/>
                  </a:lnTo>
                  <a:lnTo>
                    <a:pt x="609" y="478"/>
                  </a:lnTo>
                  <a:lnTo>
                    <a:pt x="617" y="478"/>
                  </a:lnTo>
                  <a:lnTo>
                    <a:pt x="625" y="480"/>
                  </a:lnTo>
                  <a:lnTo>
                    <a:pt x="631" y="480"/>
                  </a:lnTo>
                  <a:lnTo>
                    <a:pt x="639" y="483"/>
                  </a:lnTo>
                  <a:lnTo>
                    <a:pt x="645" y="483"/>
                  </a:lnTo>
                  <a:lnTo>
                    <a:pt x="653" y="486"/>
                  </a:lnTo>
                  <a:lnTo>
                    <a:pt x="659" y="486"/>
                  </a:lnTo>
                  <a:lnTo>
                    <a:pt x="666" y="488"/>
                  </a:lnTo>
                  <a:lnTo>
                    <a:pt x="672" y="489"/>
                  </a:lnTo>
                  <a:lnTo>
                    <a:pt x="678" y="491"/>
                  </a:lnTo>
                  <a:lnTo>
                    <a:pt x="685" y="491"/>
                  </a:lnTo>
                  <a:lnTo>
                    <a:pt x="691" y="494"/>
                  </a:lnTo>
                  <a:lnTo>
                    <a:pt x="697" y="494"/>
                  </a:lnTo>
                  <a:lnTo>
                    <a:pt x="703" y="496"/>
                  </a:lnTo>
                  <a:lnTo>
                    <a:pt x="708" y="497"/>
                  </a:lnTo>
                  <a:lnTo>
                    <a:pt x="714" y="499"/>
                  </a:lnTo>
                  <a:lnTo>
                    <a:pt x="719" y="499"/>
                  </a:lnTo>
                  <a:lnTo>
                    <a:pt x="725" y="500"/>
                  </a:lnTo>
                  <a:lnTo>
                    <a:pt x="730" y="502"/>
                  </a:lnTo>
                  <a:lnTo>
                    <a:pt x="735" y="502"/>
                  </a:lnTo>
                  <a:lnTo>
                    <a:pt x="740" y="504"/>
                  </a:lnTo>
                  <a:lnTo>
                    <a:pt x="744" y="505"/>
                  </a:lnTo>
                  <a:lnTo>
                    <a:pt x="749" y="507"/>
                  </a:lnTo>
                  <a:lnTo>
                    <a:pt x="752" y="508"/>
                  </a:lnTo>
                  <a:lnTo>
                    <a:pt x="757" y="508"/>
                  </a:lnTo>
                  <a:lnTo>
                    <a:pt x="762" y="510"/>
                  </a:lnTo>
                  <a:lnTo>
                    <a:pt x="768" y="511"/>
                  </a:lnTo>
                  <a:lnTo>
                    <a:pt x="776" y="515"/>
                  </a:lnTo>
                  <a:lnTo>
                    <a:pt x="782" y="516"/>
                  </a:lnTo>
                  <a:lnTo>
                    <a:pt x="787" y="516"/>
                  </a:lnTo>
                  <a:lnTo>
                    <a:pt x="791" y="518"/>
                  </a:lnTo>
                  <a:lnTo>
                    <a:pt x="796" y="521"/>
                  </a:lnTo>
                  <a:lnTo>
                    <a:pt x="799" y="521"/>
                  </a:lnTo>
                  <a:lnTo>
                    <a:pt x="802" y="522"/>
                  </a:lnTo>
                  <a:lnTo>
                    <a:pt x="804" y="524"/>
                  </a:lnTo>
                  <a:lnTo>
                    <a:pt x="806" y="526"/>
                  </a:lnTo>
                  <a:lnTo>
                    <a:pt x="809" y="526"/>
                  </a:lnTo>
                  <a:lnTo>
                    <a:pt x="810" y="530"/>
                  </a:lnTo>
                  <a:lnTo>
                    <a:pt x="813" y="535"/>
                  </a:lnTo>
                  <a:lnTo>
                    <a:pt x="817" y="541"/>
                  </a:lnTo>
                  <a:lnTo>
                    <a:pt x="820" y="546"/>
                  </a:lnTo>
                  <a:lnTo>
                    <a:pt x="824" y="551"/>
                  </a:lnTo>
                  <a:lnTo>
                    <a:pt x="828" y="554"/>
                  </a:lnTo>
                  <a:lnTo>
                    <a:pt x="835" y="555"/>
                  </a:lnTo>
                  <a:lnTo>
                    <a:pt x="839" y="555"/>
                  </a:lnTo>
                  <a:lnTo>
                    <a:pt x="843" y="555"/>
                  </a:lnTo>
                  <a:lnTo>
                    <a:pt x="848" y="555"/>
                  </a:lnTo>
                  <a:lnTo>
                    <a:pt x="856" y="555"/>
                  </a:lnTo>
                  <a:lnTo>
                    <a:pt x="862" y="555"/>
                  </a:lnTo>
                  <a:lnTo>
                    <a:pt x="868" y="555"/>
                  </a:lnTo>
                  <a:lnTo>
                    <a:pt x="875" y="554"/>
                  </a:lnTo>
                  <a:lnTo>
                    <a:pt x="883" y="554"/>
                  </a:lnTo>
                  <a:lnTo>
                    <a:pt x="889" y="552"/>
                  </a:lnTo>
                  <a:lnTo>
                    <a:pt x="895" y="552"/>
                  </a:lnTo>
                  <a:lnTo>
                    <a:pt x="901" y="551"/>
                  </a:lnTo>
                  <a:lnTo>
                    <a:pt x="908" y="549"/>
                  </a:lnTo>
                  <a:lnTo>
                    <a:pt x="912" y="548"/>
                  </a:lnTo>
                  <a:lnTo>
                    <a:pt x="916" y="548"/>
                  </a:lnTo>
                  <a:lnTo>
                    <a:pt x="919" y="544"/>
                  </a:lnTo>
                  <a:lnTo>
                    <a:pt x="922" y="543"/>
                  </a:lnTo>
                  <a:lnTo>
                    <a:pt x="923" y="537"/>
                  </a:lnTo>
                  <a:lnTo>
                    <a:pt x="928" y="530"/>
                  </a:lnTo>
                  <a:lnTo>
                    <a:pt x="931" y="522"/>
                  </a:lnTo>
                  <a:lnTo>
                    <a:pt x="936" y="516"/>
                  </a:lnTo>
                  <a:lnTo>
                    <a:pt x="938" y="508"/>
                  </a:lnTo>
                  <a:lnTo>
                    <a:pt x="942" y="504"/>
                  </a:lnTo>
                  <a:lnTo>
                    <a:pt x="944" y="499"/>
                  </a:lnTo>
                  <a:lnTo>
                    <a:pt x="945" y="499"/>
                  </a:lnTo>
                  <a:lnTo>
                    <a:pt x="945" y="497"/>
                  </a:lnTo>
                  <a:lnTo>
                    <a:pt x="949" y="494"/>
                  </a:lnTo>
                  <a:lnTo>
                    <a:pt x="952" y="491"/>
                  </a:lnTo>
                  <a:lnTo>
                    <a:pt x="955" y="488"/>
                  </a:lnTo>
                  <a:lnTo>
                    <a:pt x="960" y="485"/>
                  </a:lnTo>
                  <a:lnTo>
                    <a:pt x="964" y="482"/>
                  </a:lnTo>
                  <a:lnTo>
                    <a:pt x="969" y="477"/>
                  </a:lnTo>
                  <a:lnTo>
                    <a:pt x="975" y="472"/>
                  </a:lnTo>
                  <a:lnTo>
                    <a:pt x="982" y="467"/>
                  </a:lnTo>
                  <a:lnTo>
                    <a:pt x="989" y="463"/>
                  </a:lnTo>
                  <a:lnTo>
                    <a:pt x="993" y="460"/>
                  </a:lnTo>
                  <a:lnTo>
                    <a:pt x="997" y="456"/>
                  </a:lnTo>
                  <a:lnTo>
                    <a:pt x="1000" y="455"/>
                  </a:lnTo>
                  <a:lnTo>
                    <a:pt x="1005" y="452"/>
                  </a:lnTo>
                  <a:lnTo>
                    <a:pt x="1010" y="449"/>
                  </a:lnTo>
                  <a:lnTo>
                    <a:pt x="1013" y="447"/>
                  </a:lnTo>
                  <a:lnTo>
                    <a:pt x="1019" y="444"/>
                  </a:lnTo>
                  <a:lnTo>
                    <a:pt x="1024" y="442"/>
                  </a:lnTo>
                  <a:lnTo>
                    <a:pt x="1027" y="439"/>
                  </a:lnTo>
                  <a:lnTo>
                    <a:pt x="1033" y="436"/>
                  </a:lnTo>
                  <a:lnTo>
                    <a:pt x="1038" y="433"/>
                  </a:lnTo>
                  <a:lnTo>
                    <a:pt x="1043" y="430"/>
                  </a:lnTo>
                  <a:lnTo>
                    <a:pt x="1049" y="427"/>
                  </a:lnTo>
                  <a:lnTo>
                    <a:pt x="1054" y="425"/>
                  </a:lnTo>
                  <a:lnTo>
                    <a:pt x="1060" y="420"/>
                  </a:lnTo>
                  <a:lnTo>
                    <a:pt x="1066" y="419"/>
                  </a:lnTo>
                  <a:lnTo>
                    <a:pt x="1071" y="416"/>
                  </a:lnTo>
                  <a:lnTo>
                    <a:pt x="1077" y="413"/>
                  </a:lnTo>
                  <a:lnTo>
                    <a:pt x="1084" y="409"/>
                  </a:lnTo>
                  <a:lnTo>
                    <a:pt x="1090" y="408"/>
                  </a:lnTo>
                  <a:lnTo>
                    <a:pt x="1096" y="405"/>
                  </a:lnTo>
                  <a:lnTo>
                    <a:pt x="1103" y="402"/>
                  </a:lnTo>
                  <a:lnTo>
                    <a:pt x="1110" y="398"/>
                  </a:lnTo>
                  <a:lnTo>
                    <a:pt x="1117" y="397"/>
                  </a:lnTo>
                  <a:lnTo>
                    <a:pt x="1125" y="394"/>
                  </a:lnTo>
                  <a:lnTo>
                    <a:pt x="1131" y="391"/>
                  </a:lnTo>
                  <a:lnTo>
                    <a:pt x="1137" y="389"/>
                  </a:lnTo>
                  <a:lnTo>
                    <a:pt x="1145" y="386"/>
                  </a:lnTo>
                  <a:lnTo>
                    <a:pt x="1153" y="384"/>
                  </a:lnTo>
                  <a:lnTo>
                    <a:pt x="1161" y="381"/>
                  </a:lnTo>
                  <a:lnTo>
                    <a:pt x="1167" y="380"/>
                  </a:lnTo>
                  <a:lnTo>
                    <a:pt x="1176" y="378"/>
                  </a:lnTo>
                  <a:lnTo>
                    <a:pt x="1184" y="375"/>
                  </a:lnTo>
                  <a:lnTo>
                    <a:pt x="1192" y="373"/>
                  </a:lnTo>
                  <a:lnTo>
                    <a:pt x="1200" y="370"/>
                  </a:lnTo>
                  <a:lnTo>
                    <a:pt x="1208" y="369"/>
                  </a:lnTo>
                  <a:lnTo>
                    <a:pt x="1217" y="367"/>
                  </a:lnTo>
                  <a:lnTo>
                    <a:pt x="1225" y="365"/>
                  </a:lnTo>
                  <a:lnTo>
                    <a:pt x="1235" y="364"/>
                  </a:lnTo>
                  <a:lnTo>
                    <a:pt x="1242" y="362"/>
                  </a:lnTo>
                  <a:lnTo>
                    <a:pt x="1252" y="361"/>
                  </a:lnTo>
                  <a:lnTo>
                    <a:pt x="1260" y="359"/>
                  </a:lnTo>
                  <a:lnTo>
                    <a:pt x="1269" y="358"/>
                  </a:lnTo>
                  <a:lnTo>
                    <a:pt x="1279" y="356"/>
                  </a:lnTo>
                  <a:lnTo>
                    <a:pt x="1286" y="354"/>
                  </a:lnTo>
                  <a:lnTo>
                    <a:pt x="1296" y="354"/>
                  </a:lnTo>
                  <a:lnTo>
                    <a:pt x="1304" y="353"/>
                  </a:lnTo>
                  <a:lnTo>
                    <a:pt x="1313" y="351"/>
                  </a:lnTo>
                  <a:lnTo>
                    <a:pt x="1323" y="351"/>
                  </a:lnTo>
                  <a:lnTo>
                    <a:pt x="1332" y="350"/>
                  </a:lnTo>
                  <a:lnTo>
                    <a:pt x="1340" y="348"/>
                  </a:lnTo>
                  <a:lnTo>
                    <a:pt x="1349" y="348"/>
                  </a:lnTo>
                  <a:lnTo>
                    <a:pt x="1357" y="348"/>
                  </a:lnTo>
                  <a:lnTo>
                    <a:pt x="1366" y="347"/>
                  </a:lnTo>
                  <a:lnTo>
                    <a:pt x="1376" y="347"/>
                  </a:lnTo>
                  <a:lnTo>
                    <a:pt x="1385" y="347"/>
                  </a:lnTo>
                  <a:lnTo>
                    <a:pt x="1392" y="345"/>
                  </a:lnTo>
                  <a:lnTo>
                    <a:pt x="1401" y="345"/>
                  </a:lnTo>
                  <a:lnTo>
                    <a:pt x="1409" y="345"/>
                  </a:lnTo>
                  <a:lnTo>
                    <a:pt x="1418" y="345"/>
                  </a:lnTo>
                  <a:lnTo>
                    <a:pt x="1426" y="343"/>
                  </a:lnTo>
                  <a:lnTo>
                    <a:pt x="1434" y="343"/>
                  </a:lnTo>
                  <a:lnTo>
                    <a:pt x="1443" y="343"/>
                  </a:lnTo>
                  <a:lnTo>
                    <a:pt x="1451" y="343"/>
                  </a:lnTo>
                  <a:lnTo>
                    <a:pt x="1458" y="343"/>
                  </a:lnTo>
                  <a:lnTo>
                    <a:pt x="1467" y="343"/>
                  </a:lnTo>
                  <a:lnTo>
                    <a:pt x="1473" y="343"/>
                  </a:lnTo>
                  <a:lnTo>
                    <a:pt x="1483" y="343"/>
                  </a:lnTo>
                  <a:lnTo>
                    <a:pt x="1489" y="343"/>
                  </a:lnTo>
                  <a:lnTo>
                    <a:pt x="1497" y="343"/>
                  </a:lnTo>
                  <a:lnTo>
                    <a:pt x="1505" y="343"/>
                  </a:lnTo>
                  <a:lnTo>
                    <a:pt x="1513" y="345"/>
                  </a:lnTo>
                  <a:lnTo>
                    <a:pt x="1519" y="345"/>
                  </a:lnTo>
                  <a:lnTo>
                    <a:pt x="1525" y="345"/>
                  </a:lnTo>
                  <a:lnTo>
                    <a:pt x="1531" y="345"/>
                  </a:lnTo>
                  <a:lnTo>
                    <a:pt x="1539" y="345"/>
                  </a:lnTo>
                  <a:lnTo>
                    <a:pt x="1546" y="345"/>
                  </a:lnTo>
                  <a:lnTo>
                    <a:pt x="1552" y="345"/>
                  </a:lnTo>
                  <a:lnTo>
                    <a:pt x="1557" y="345"/>
                  </a:lnTo>
                  <a:lnTo>
                    <a:pt x="1563" y="345"/>
                  </a:lnTo>
                  <a:lnTo>
                    <a:pt x="1569" y="345"/>
                  </a:lnTo>
                  <a:lnTo>
                    <a:pt x="1574" y="345"/>
                  </a:lnTo>
                  <a:lnTo>
                    <a:pt x="1580" y="347"/>
                  </a:lnTo>
                  <a:lnTo>
                    <a:pt x="1585" y="347"/>
                  </a:lnTo>
                  <a:lnTo>
                    <a:pt x="1591" y="347"/>
                  </a:lnTo>
                  <a:lnTo>
                    <a:pt x="1596" y="347"/>
                  </a:lnTo>
                  <a:lnTo>
                    <a:pt x="1601" y="348"/>
                  </a:lnTo>
                  <a:lnTo>
                    <a:pt x="1605" y="348"/>
                  </a:lnTo>
                  <a:lnTo>
                    <a:pt x="1608" y="348"/>
                  </a:lnTo>
                  <a:lnTo>
                    <a:pt x="1613" y="348"/>
                  </a:lnTo>
                  <a:lnTo>
                    <a:pt x="1616" y="348"/>
                  </a:lnTo>
                  <a:lnTo>
                    <a:pt x="1619" y="350"/>
                  </a:lnTo>
                  <a:lnTo>
                    <a:pt x="1626" y="350"/>
                  </a:lnTo>
                  <a:lnTo>
                    <a:pt x="1630" y="351"/>
                  </a:lnTo>
                  <a:lnTo>
                    <a:pt x="1635" y="351"/>
                  </a:lnTo>
                  <a:lnTo>
                    <a:pt x="1638" y="351"/>
                  </a:lnTo>
                  <a:lnTo>
                    <a:pt x="1640" y="351"/>
                  </a:lnTo>
                  <a:lnTo>
                    <a:pt x="1641" y="351"/>
                  </a:lnTo>
                  <a:lnTo>
                    <a:pt x="1640" y="351"/>
                  </a:lnTo>
                  <a:lnTo>
                    <a:pt x="1640" y="348"/>
                  </a:lnTo>
                  <a:lnTo>
                    <a:pt x="1638" y="345"/>
                  </a:lnTo>
                  <a:lnTo>
                    <a:pt x="1637" y="340"/>
                  </a:lnTo>
                  <a:lnTo>
                    <a:pt x="1632" y="334"/>
                  </a:lnTo>
                  <a:lnTo>
                    <a:pt x="1629" y="328"/>
                  </a:lnTo>
                  <a:lnTo>
                    <a:pt x="1627" y="323"/>
                  </a:lnTo>
                  <a:lnTo>
                    <a:pt x="1626" y="318"/>
                  </a:lnTo>
                  <a:lnTo>
                    <a:pt x="1624" y="314"/>
                  </a:lnTo>
                  <a:lnTo>
                    <a:pt x="1623" y="311"/>
                  </a:lnTo>
                  <a:lnTo>
                    <a:pt x="1619" y="304"/>
                  </a:lnTo>
                  <a:lnTo>
                    <a:pt x="1618" y="300"/>
                  </a:lnTo>
                  <a:lnTo>
                    <a:pt x="1615" y="293"/>
                  </a:lnTo>
                  <a:lnTo>
                    <a:pt x="1613" y="289"/>
                  </a:lnTo>
                  <a:lnTo>
                    <a:pt x="1610" y="284"/>
                  </a:lnTo>
                  <a:lnTo>
                    <a:pt x="1607" y="278"/>
                  </a:lnTo>
                  <a:lnTo>
                    <a:pt x="1604" y="271"/>
                  </a:lnTo>
                  <a:lnTo>
                    <a:pt x="1602" y="267"/>
                  </a:lnTo>
                  <a:lnTo>
                    <a:pt x="1599" y="260"/>
                  </a:lnTo>
                  <a:lnTo>
                    <a:pt x="1596" y="254"/>
                  </a:lnTo>
                  <a:lnTo>
                    <a:pt x="1593" y="246"/>
                  </a:lnTo>
                  <a:lnTo>
                    <a:pt x="1590" y="240"/>
                  </a:lnTo>
                  <a:lnTo>
                    <a:pt x="1585" y="234"/>
                  </a:lnTo>
                  <a:lnTo>
                    <a:pt x="1583" y="227"/>
                  </a:lnTo>
                  <a:lnTo>
                    <a:pt x="1579" y="220"/>
                  </a:lnTo>
                  <a:lnTo>
                    <a:pt x="1577" y="213"/>
                  </a:lnTo>
                  <a:lnTo>
                    <a:pt x="1572" y="205"/>
                  </a:lnTo>
                  <a:lnTo>
                    <a:pt x="1569" y="199"/>
                  </a:lnTo>
                  <a:lnTo>
                    <a:pt x="1564" y="191"/>
                  </a:lnTo>
                  <a:lnTo>
                    <a:pt x="1561" y="185"/>
                  </a:lnTo>
                  <a:lnTo>
                    <a:pt x="1557" y="177"/>
                  </a:lnTo>
                  <a:lnTo>
                    <a:pt x="1553" y="169"/>
                  </a:lnTo>
                  <a:lnTo>
                    <a:pt x="1549" y="163"/>
                  </a:lnTo>
                  <a:lnTo>
                    <a:pt x="1546" y="155"/>
                  </a:lnTo>
                  <a:lnTo>
                    <a:pt x="1541" y="147"/>
                  </a:lnTo>
                  <a:lnTo>
                    <a:pt x="1536" y="139"/>
                  </a:lnTo>
                  <a:lnTo>
                    <a:pt x="1533" y="133"/>
                  </a:lnTo>
                  <a:lnTo>
                    <a:pt x="1528" y="125"/>
                  </a:lnTo>
                  <a:lnTo>
                    <a:pt x="1524" y="119"/>
                  </a:lnTo>
                  <a:lnTo>
                    <a:pt x="1519" y="111"/>
                  </a:lnTo>
                  <a:lnTo>
                    <a:pt x="1516" y="105"/>
                  </a:lnTo>
                  <a:lnTo>
                    <a:pt x="1511" y="99"/>
                  </a:lnTo>
                  <a:lnTo>
                    <a:pt x="1506" y="91"/>
                  </a:lnTo>
                  <a:lnTo>
                    <a:pt x="1502" y="85"/>
                  </a:lnTo>
                  <a:lnTo>
                    <a:pt x="1497" y="78"/>
                  </a:lnTo>
                  <a:lnTo>
                    <a:pt x="1492" y="72"/>
                  </a:lnTo>
                  <a:lnTo>
                    <a:pt x="1487" y="66"/>
                  </a:lnTo>
                  <a:lnTo>
                    <a:pt x="1483" y="58"/>
                  </a:lnTo>
                  <a:lnTo>
                    <a:pt x="1478" y="52"/>
                  </a:lnTo>
                  <a:lnTo>
                    <a:pt x="1473" y="47"/>
                  </a:lnTo>
                  <a:lnTo>
                    <a:pt x="1469" y="41"/>
                  </a:lnTo>
                  <a:lnTo>
                    <a:pt x="1464" y="34"/>
                  </a:lnTo>
                  <a:lnTo>
                    <a:pt x="1459" y="28"/>
                  </a:lnTo>
                  <a:lnTo>
                    <a:pt x="1456" y="25"/>
                  </a:lnTo>
                  <a:lnTo>
                    <a:pt x="1451" y="19"/>
                  </a:lnTo>
                  <a:lnTo>
                    <a:pt x="1445" y="14"/>
                  </a:lnTo>
                  <a:lnTo>
                    <a:pt x="1442" y="11"/>
                  </a:lnTo>
                  <a:lnTo>
                    <a:pt x="1437" y="6"/>
                  </a:lnTo>
                  <a:lnTo>
                    <a:pt x="1373" y="0"/>
                  </a:lnTo>
                  <a:lnTo>
                    <a:pt x="1346" y="16"/>
                  </a:lnTo>
                  <a:lnTo>
                    <a:pt x="1437" y="22"/>
                  </a:lnTo>
                  <a:lnTo>
                    <a:pt x="1439" y="23"/>
                  </a:lnTo>
                  <a:lnTo>
                    <a:pt x="1440" y="26"/>
                  </a:lnTo>
                  <a:lnTo>
                    <a:pt x="1443" y="30"/>
                  </a:lnTo>
                  <a:lnTo>
                    <a:pt x="1445" y="34"/>
                  </a:lnTo>
                  <a:lnTo>
                    <a:pt x="1450" y="41"/>
                  </a:lnTo>
                  <a:lnTo>
                    <a:pt x="1451" y="42"/>
                  </a:lnTo>
                  <a:lnTo>
                    <a:pt x="1454" y="47"/>
                  </a:lnTo>
                  <a:lnTo>
                    <a:pt x="1458" y="50"/>
                  </a:lnTo>
                  <a:lnTo>
                    <a:pt x="1459" y="55"/>
                  </a:lnTo>
                  <a:lnTo>
                    <a:pt x="1462" y="58"/>
                  </a:lnTo>
                  <a:lnTo>
                    <a:pt x="1465" y="63"/>
                  </a:lnTo>
                  <a:lnTo>
                    <a:pt x="1467" y="67"/>
                  </a:lnTo>
                  <a:lnTo>
                    <a:pt x="1470" y="72"/>
                  </a:lnTo>
                  <a:lnTo>
                    <a:pt x="1473" y="77"/>
                  </a:lnTo>
                  <a:lnTo>
                    <a:pt x="1476" y="81"/>
                  </a:lnTo>
                  <a:lnTo>
                    <a:pt x="1480" y="86"/>
                  </a:lnTo>
                  <a:lnTo>
                    <a:pt x="1484" y="92"/>
                  </a:lnTo>
                  <a:lnTo>
                    <a:pt x="1487" y="97"/>
                  </a:lnTo>
                  <a:lnTo>
                    <a:pt x="1491" y="102"/>
                  </a:lnTo>
                  <a:lnTo>
                    <a:pt x="1494" y="108"/>
                  </a:lnTo>
                  <a:lnTo>
                    <a:pt x="1498" y="114"/>
                  </a:lnTo>
                  <a:lnTo>
                    <a:pt x="1502" y="119"/>
                  </a:lnTo>
                  <a:lnTo>
                    <a:pt x="1505" y="125"/>
                  </a:lnTo>
                  <a:lnTo>
                    <a:pt x="1509" y="132"/>
                  </a:lnTo>
                  <a:lnTo>
                    <a:pt x="1513" y="138"/>
                  </a:lnTo>
                  <a:lnTo>
                    <a:pt x="1517" y="144"/>
                  </a:lnTo>
                  <a:lnTo>
                    <a:pt x="1520" y="150"/>
                  </a:lnTo>
                  <a:lnTo>
                    <a:pt x="1524" y="157"/>
                  </a:lnTo>
                  <a:lnTo>
                    <a:pt x="1528" y="163"/>
                  </a:lnTo>
                  <a:lnTo>
                    <a:pt x="1531" y="169"/>
                  </a:lnTo>
                  <a:lnTo>
                    <a:pt x="1535" y="176"/>
                  </a:lnTo>
                  <a:lnTo>
                    <a:pt x="1539" y="182"/>
                  </a:lnTo>
                  <a:lnTo>
                    <a:pt x="1542" y="188"/>
                  </a:lnTo>
                  <a:lnTo>
                    <a:pt x="1546" y="194"/>
                  </a:lnTo>
                  <a:lnTo>
                    <a:pt x="1550" y="201"/>
                  </a:lnTo>
                  <a:lnTo>
                    <a:pt x="1553" y="209"/>
                  </a:lnTo>
                  <a:lnTo>
                    <a:pt x="1557" y="215"/>
                  </a:lnTo>
                  <a:lnTo>
                    <a:pt x="1560" y="221"/>
                  </a:lnTo>
                  <a:lnTo>
                    <a:pt x="1564" y="227"/>
                  </a:lnTo>
                  <a:lnTo>
                    <a:pt x="1568" y="234"/>
                  </a:lnTo>
                  <a:lnTo>
                    <a:pt x="1571" y="240"/>
                  </a:lnTo>
                  <a:lnTo>
                    <a:pt x="1574" y="246"/>
                  </a:lnTo>
                  <a:lnTo>
                    <a:pt x="1577" y="252"/>
                  </a:lnTo>
                  <a:lnTo>
                    <a:pt x="1580" y="259"/>
                  </a:lnTo>
                  <a:lnTo>
                    <a:pt x="1583" y="265"/>
                  </a:lnTo>
                  <a:lnTo>
                    <a:pt x="1585" y="271"/>
                  </a:lnTo>
                  <a:lnTo>
                    <a:pt x="1588" y="278"/>
                  </a:lnTo>
                  <a:lnTo>
                    <a:pt x="1591" y="284"/>
                  </a:lnTo>
                  <a:lnTo>
                    <a:pt x="1594" y="290"/>
                  </a:lnTo>
                  <a:lnTo>
                    <a:pt x="1596" y="296"/>
                  </a:lnTo>
                  <a:lnTo>
                    <a:pt x="1599" y="301"/>
                  </a:lnTo>
                  <a:lnTo>
                    <a:pt x="1601" y="307"/>
                  </a:lnTo>
                  <a:lnTo>
                    <a:pt x="1604" y="314"/>
                  </a:lnTo>
                  <a:lnTo>
                    <a:pt x="1605" y="318"/>
                  </a:lnTo>
                  <a:lnTo>
                    <a:pt x="1607" y="325"/>
                  </a:lnTo>
                  <a:lnTo>
                    <a:pt x="1608" y="329"/>
                  </a:lnTo>
                  <a:lnTo>
                    <a:pt x="1610" y="336"/>
                  </a:lnTo>
                  <a:lnTo>
                    <a:pt x="1608" y="334"/>
                  </a:lnTo>
                  <a:lnTo>
                    <a:pt x="1604" y="334"/>
                  </a:lnTo>
                  <a:lnTo>
                    <a:pt x="1601" y="334"/>
                  </a:lnTo>
                  <a:lnTo>
                    <a:pt x="1594" y="333"/>
                  </a:lnTo>
                  <a:lnTo>
                    <a:pt x="1588" y="333"/>
                  </a:lnTo>
                  <a:lnTo>
                    <a:pt x="1583" y="331"/>
                  </a:lnTo>
                  <a:lnTo>
                    <a:pt x="1580" y="331"/>
                  </a:lnTo>
                  <a:lnTo>
                    <a:pt x="1575" y="331"/>
                  </a:lnTo>
                  <a:lnTo>
                    <a:pt x="1572" y="331"/>
                  </a:lnTo>
                  <a:lnTo>
                    <a:pt x="1568" y="331"/>
                  </a:lnTo>
                  <a:lnTo>
                    <a:pt x="1563" y="329"/>
                  </a:lnTo>
                  <a:lnTo>
                    <a:pt x="1557" y="329"/>
                  </a:lnTo>
                  <a:lnTo>
                    <a:pt x="1552" y="329"/>
                  </a:lnTo>
                  <a:lnTo>
                    <a:pt x="1547" y="328"/>
                  </a:lnTo>
                  <a:lnTo>
                    <a:pt x="1541" y="328"/>
                  </a:lnTo>
                  <a:lnTo>
                    <a:pt x="1535" y="328"/>
                  </a:lnTo>
                  <a:lnTo>
                    <a:pt x="1530" y="328"/>
                  </a:lnTo>
                  <a:lnTo>
                    <a:pt x="1524" y="328"/>
                  </a:lnTo>
                  <a:lnTo>
                    <a:pt x="1517" y="328"/>
                  </a:lnTo>
                  <a:lnTo>
                    <a:pt x="1511" y="326"/>
                  </a:lnTo>
                  <a:lnTo>
                    <a:pt x="1505" y="326"/>
                  </a:lnTo>
                  <a:lnTo>
                    <a:pt x="1498" y="326"/>
                  </a:lnTo>
                  <a:lnTo>
                    <a:pt x="1492" y="326"/>
                  </a:lnTo>
                  <a:lnTo>
                    <a:pt x="1484" y="326"/>
                  </a:lnTo>
                  <a:lnTo>
                    <a:pt x="1478" y="326"/>
                  </a:lnTo>
                  <a:lnTo>
                    <a:pt x="1470" y="325"/>
                  </a:lnTo>
                  <a:lnTo>
                    <a:pt x="1464" y="325"/>
                  </a:lnTo>
                  <a:lnTo>
                    <a:pt x="1456" y="325"/>
                  </a:lnTo>
                  <a:lnTo>
                    <a:pt x="1448" y="325"/>
                  </a:lnTo>
                  <a:lnTo>
                    <a:pt x="1440" y="325"/>
                  </a:lnTo>
                  <a:lnTo>
                    <a:pt x="1434" y="325"/>
                  </a:lnTo>
                  <a:lnTo>
                    <a:pt x="1426" y="325"/>
                  </a:lnTo>
                  <a:lnTo>
                    <a:pt x="1418" y="325"/>
                  </a:lnTo>
                  <a:lnTo>
                    <a:pt x="1410" y="325"/>
                  </a:lnTo>
                  <a:lnTo>
                    <a:pt x="1403" y="325"/>
                  </a:lnTo>
                  <a:lnTo>
                    <a:pt x="1395" y="325"/>
                  </a:lnTo>
                  <a:lnTo>
                    <a:pt x="1387" y="325"/>
                  </a:lnTo>
                  <a:lnTo>
                    <a:pt x="1379" y="325"/>
                  </a:lnTo>
                  <a:lnTo>
                    <a:pt x="1371" y="325"/>
                  </a:lnTo>
                  <a:lnTo>
                    <a:pt x="1363" y="326"/>
                  </a:lnTo>
                  <a:lnTo>
                    <a:pt x="1355" y="326"/>
                  </a:lnTo>
                  <a:lnTo>
                    <a:pt x="1348" y="326"/>
                  </a:lnTo>
                  <a:lnTo>
                    <a:pt x="1340" y="326"/>
                  </a:lnTo>
                  <a:lnTo>
                    <a:pt x="1332" y="328"/>
                  </a:lnTo>
                  <a:lnTo>
                    <a:pt x="1324" y="328"/>
                  </a:lnTo>
                  <a:lnTo>
                    <a:pt x="1316" y="328"/>
                  </a:lnTo>
                  <a:lnTo>
                    <a:pt x="1308" y="329"/>
                  </a:lnTo>
                  <a:lnTo>
                    <a:pt x="1301" y="329"/>
                  </a:lnTo>
                  <a:lnTo>
                    <a:pt x="1294" y="331"/>
                  </a:lnTo>
                  <a:lnTo>
                    <a:pt x="1285" y="331"/>
                  </a:lnTo>
                  <a:lnTo>
                    <a:pt x="1279" y="333"/>
                  </a:lnTo>
                  <a:lnTo>
                    <a:pt x="1271" y="334"/>
                  </a:lnTo>
                  <a:lnTo>
                    <a:pt x="1263" y="336"/>
                  </a:lnTo>
                  <a:lnTo>
                    <a:pt x="1257" y="336"/>
                  </a:lnTo>
                  <a:lnTo>
                    <a:pt x="1249" y="337"/>
                  </a:lnTo>
                  <a:lnTo>
                    <a:pt x="1242" y="339"/>
                  </a:lnTo>
                  <a:lnTo>
                    <a:pt x="1235" y="342"/>
                  </a:lnTo>
                  <a:lnTo>
                    <a:pt x="1228" y="343"/>
                  </a:lnTo>
                  <a:lnTo>
                    <a:pt x="1222" y="345"/>
                  </a:lnTo>
                  <a:lnTo>
                    <a:pt x="1214" y="345"/>
                  </a:lnTo>
                  <a:lnTo>
                    <a:pt x="1206" y="348"/>
                  </a:lnTo>
                  <a:lnTo>
                    <a:pt x="1200" y="350"/>
                  </a:lnTo>
                  <a:lnTo>
                    <a:pt x="1192" y="351"/>
                  </a:lnTo>
                  <a:lnTo>
                    <a:pt x="1186" y="354"/>
                  </a:lnTo>
                  <a:lnTo>
                    <a:pt x="1180" y="358"/>
                  </a:lnTo>
                  <a:lnTo>
                    <a:pt x="1172" y="359"/>
                  </a:lnTo>
                  <a:lnTo>
                    <a:pt x="1164" y="361"/>
                  </a:lnTo>
                  <a:lnTo>
                    <a:pt x="1158" y="364"/>
                  </a:lnTo>
                  <a:lnTo>
                    <a:pt x="1151" y="367"/>
                  </a:lnTo>
                  <a:lnTo>
                    <a:pt x="1143" y="369"/>
                  </a:lnTo>
                  <a:lnTo>
                    <a:pt x="1137" y="372"/>
                  </a:lnTo>
                  <a:lnTo>
                    <a:pt x="1131" y="375"/>
                  </a:lnTo>
                  <a:lnTo>
                    <a:pt x="1125" y="378"/>
                  </a:lnTo>
                  <a:lnTo>
                    <a:pt x="1117" y="381"/>
                  </a:lnTo>
                  <a:lnTo>
                    <a:pt x="1109" y="383"/>
                  </a:lnTo>
                  <a:lnTo>
                    <a:pt x="1103" y="386"/>
                  </a:lnTo>
                  <a:lnTo>
                    <a:pt x="1096" y="389"/>
                  </a:lnTo>
                  <a:lnTo>
                    <a:pt x="1090" y="392"/>
                  </a:lnTo>
                  <a:lnTo>
                    <a:pt x="1084" y="395"/>
                  </a:lnTo>
                  <a:lnTo>
                    <a:pt x="1077" y="398"/>
                  </a:lnTo>
                  <a:lnTo>
                    <a:pt x="1071" y="402"/>
                  </a:lnTo>
                  <a:lnTo>
                    <a:pt x="1063" y="405"/>
                  </a:lnTo>
                  <a:lnTo>
                    <a:pt x="1057" y="408"/>
                  </a:lnTo>
                  <a:lnTo>
                    <a:pt x="1051" y="411"/>
                  </a:lnTo>
                  <a:lnTo>
                    <a:pt x="1046" y="414"/>
                  </a:lnTo>
                  <a:lnTo>
                    <a:pt x="1040" y="417"/>
                  </a:lnTo>
                  <a:lnTo>
                    <a:pt x="1033" y="420"/>
                  </a:lnTo>
                  <a:lnTo>
                    <a:pt x="1027" y="424"/>
                  </a:lnTo>
                  <a:lnTo>
                    <a:pt x="1022" y="427"/>
                  </a:lnTo>
                  <a:lnTo>
                    <a:pt x="1016" y="430"/>
                  </a:lnTo>
                  <a:lnTo>
                    <a:pt x="1011" y="433"/>
                  </a:lnTo>
                  <a:lnTo>
                    <a:pt x="1005" y="435"/>
                  </a:lnTo>
                  <a:lnTo>
                    <a:pt x="1000" y="438"/>
                  </a:lnTo>
                  <a:lnTo>
                    <a:pt x="996" y="441"/>
                  </a:lnTo>
                  <a:lnTo>
                    <a:pt x="991" y="444"/>
                  </a:lnTo>
                  <a:lnTo>
                    <a:pt x="986" y="447"/>
                  </a:lnTo>
                  <a:lnTo>
                    <a:pt x="982" y="449"/>
                  </a:lnTo>
                  <a:lnTo>
                    <a:pt x="977" y="452"/>
                  </a:lnTo>
                  <a:lnTo>
                    <a:pt x="972" y="455"/>
                  </a:lnTo>
                  <a:lnTo>
                    <a:pt x="967" y="456"/>
                  </a:lnTo>
                  <a:lnTo>
                    <a:pt x="964" y="460"/>
                  </a:lnTo>
                  <a:lnTo>
                    <a:pt x="960" y="461"/>
                  </a:lnTo>
                  <a:lnTo>
                    <a:pt x="956" y="464"/>
                  </a:lnTo>
                  <a:lnTo>
                    <a:pt x="953" y="466"/>
                  </a:lnTo>
                  <a:lnTo>
                    <a:pt x="950" y="469"/>
                  </a:lnTo>
                  <a:lnTo>
                    <a:pt x="942" y="472"/>
                  </a:lnTo>
                  <a:lnTo>
                    <a:pt x="938" y="477"/>
                  </a:lnTo>
                  <a:lnTo>
                    <a:pt x="933" y="478"/>
                  </a:lnTo>
                  <a:lnTo>
                    <a:pt x="930" y="483"/>
                  </a:lnTo>
                  <a:lnTo>
                    <a:pt x="923" y="486"/>
                  </a:lnTo>
                  <a:lnTo>
                    <a:pt x="922" y="488"/>
                  </a:lnTo>
                  <a:lnTo>
                    <a:pt x="909" y="537"/>
                  </a:lnTo>
                  <a:lnTo>
                    <a:pt x="840" y="543"/>
                  </a:lnTo>
                  <a:lnTo>
                    <a:pt x="824" y="513"/>
                  </a:lnTo>
                  <a:lnTo>
                    <a:pt x="826" y="511"/>
                  </a:lnTo>
                  <a:lnTo>
                    <a:pt x="829" y="511"/>
                  </a:lnTo>
                  <a:lnTo>
                    <a:pt x="834" y="508"/>
                  </a:lnTo>
                  <a:lnTo>
                    <a:pt x="840" y="507"/>
                  </a:lnTo>
                  <a:lnTo>
                    <a:pt x="846" y="504"/>
                  </a:lnTo>
                  <a:lnTo>
                    <a:pt x="854" y="502"/>
                  </a:lnTo>
                  <a:lnTo>
                    <a:pt x="859" y="500"/>
                  </a:lnTo>
                  <a:lnTo>
                    <a:pt x="865" y="500"/>
                  </a:lnTo>
                  <a:lnTo>
                    <a:pt x="868" y="499"/>
                  </a:lnTo>
                  <a:lnTo>
                    <a:pt x="872" y="500"/>
                  </a:lnTo>
                  <a:lnTo>
                    <a:pt x="876" y="502"/>
                  </a:lnTo>
                  <a:lnTo>
                    <a:pt x="881" y="504"/>
                  </a:lnTo>
                  <a:lnTo>
                    <a:pt x="887" y="505"/>
                  </a:lnTo>
                  <a:lnTo>
                    <a:pt x="889" y="502"/>
                  </a:lnTo>
                  <a:lnTo>
                    <a:pt x="887" y="494"/>
                  </a:lnTo>
                  <a:lnTo>
                    <a:pt x="886" y="488"/>
                  </a:lnTo>
                  <a:lnTo>
                    <a:pt x="884" y="483"/>
                  </a:lnTo>
                  <a:lnTo>
                    <a:pt x="878" y="482"/>
                  </a:lnTo>
                  <a:lnTo>
                    <a:pt x="876" y="480"/>
                  </a:lnTo>
                  <a:lnTo>
                    <a:pt x="873" y="480"/>
                  </a:lnTo>
                  <a:lnTo>
                    <a:pt x="868" y="480"/>
                  </a:lnTo>
                  <a:lnTo>
                    <a:pt x="865" y="482"/>
                  </a:lnTo>
                  <a:lnTo>
                    <a:pt x="861" y="482"/>
                  </a:lnTo>
                  <a:lnTo>
                    <a:pt x="856" y="482"/>
                  </a:lnTo>
                  <a:lnTo>
                    <a:pt x="850" y="483"/>
                  </a:lnTo>
                  <a:lnTo>
                    <a:pt x="846" y="485"/>
                  </a:lnTo>
                  <a:lnTo>
                    <a:pt x="840" y="485"/>
                  </a:lnTo>
                  <a:lnTo>
                    <a:pt x="835" y="486"/>
                  </a:lnTo>
                  <a:lnTo>
                    <a:pt x="831" y="488"/>
                  </a:lnTo>
                  <a:lnTo>
                    <a:pt x="828" y="491"/>
                  </a:lnTo>
                  <a:lnTo>
                    <a:pt x="823" y="493"/>
                  </a:lnTo>
                  <a:lnTo>
                    <a:pt x="820" y="494"/>
                  </a:lnTo>
                  <a:lnTo>
                    <a:pt x="817" y="497"/>
                  </a:lnTo>
                  <a:lnTo>
                    <a:pt x="815" y="500"/>
                  </a:lnTo>
                  <a:lnTo>
                    <a:pt x="813" y="499"/>
                  </a:lnTo>
                  <a:lnTo>
                    <a:pt x="812" y="499"/>
                  </a:lnTo>
                  <a:lnTo>
                    <a:pt x="810" y="497"/>
                  </a:lnTo>
                  <a:lnTo>
                    <a:pt x="806" y="497"/>
                  </a:lnTo>
                  <a:lnTo>
                    <a:pt x="801" y="494"/>
                  </a:lnTo>
                  <a:lnTo>
                    <a:pt x="796" y="494"/>
                  </a:lnTo>
                  <a:lnTo>
                    <a:pt x="788" y="491"/>
                  </a:lnTo>
                  <a:lnTo>
                    <a:pt x="782" y="489"/>
                  </a:lnTo>
                  <a:lnTo>
                    <a:pt x="776" y="488"/>
                  </a:lnTo>
                  <a:lnTo>
                    <a:pt x="773" y="486"/>
                  </a:lnTo>
                  <a:lnTo>
                    <a:pt x="768" y="486"/>
                  </a:lnTo>
                  <a:lnTo>
                    <a:pt x="763" y="485"/>
                  </a:lnTo>
                  <a:lnTo>
                    <a:pt x="758" y="483"/>
                  </a:lnTo>
                  <a:lnTo>
                    <a:pt x="752" y="483"/>
                  </a:lnTo>
                  <a:lnTo>
                    <a:pt x="747" y="482"/>
                  </a:lnTo>
                  <a:lnTo>
                    <a:pt x="743" y="480"/>
                  </a:lnTo>
                  <a:lnTo>
                    <a:pt x="736" y="478"/>
                  </a:lnTo>
                  <a:lnTo>
                    <a:pt x="732" y="478"/>
                  </a:lnTo>
                  <a:lnTo>
                    <a:pt x="725" y="475"/>
                  </a:lnTo>
                  <a:lnTo>
                    <a:pt x="721" y="475"/>
                  </a:lnTo>
                  <a:lnTo>
                    <a:pt x="714" y="474"/>
                  </a:lnTo>
                  <a:lnTo>
                    <a:pt x="707" y="472"/>
                  </a:lnTo>
                  <a:lnTo>
                    <a:pt x="700" y="471"/>
                  </a:lnTo>
                  <a:lnTo>
                    <a:pt x="696" y="471"/>
                  </a:lnTo>
                  <a:lnTo>
                    <a:pt x="688" y="467"/>
                  </a:lnTo>
                  <a:lnTo>
                    <a:pt x="681" y="466"/>
                  </a:lnTo>
                  <a:lnTo>
                    <a:pt x="674" y="464"/>
                  </a:lnTo>
                  <a:lnTo>
                    <a:pt x="667" y="464"/>
                  </a:lnTo>
                  <a:lnTo>
                    <a:pt x="661" y="463"/>
                  </a:lnTo>
                  <a:lnTo>
                    <a:pt x="653" y="461"/>
                  </a:lnTo>
                  <a:lnTo>
                    <a:pt x="647" y="460"/>
                  </a:lnTo>
                  <a:lnTo>
                    <a:pt x="639" y="458"/>
                  </a:lnTo>
                  <a:lnTo>
                    <a:pt x="631" y="456"/>
                  </a:lnTo>
                  <a:lnTo>
                    <a:pt x="623" y="456"/>
                  </a:lnTo>
                  <a:lnTo>
                    <a:pt x="616" y="455"/>
                  </a:lnTo>
                  <a:lnTo>
                    <a:pt x="609" y="453"/>
                  </a:lnTo>
                  <a:lnTo>
                    <a:pt x="601" y="452"/>
                  </a:lnTo>
                  <a:lnTo>
                    <a:pt x="594" y="452"/>
                  </a:lnTo>
                  <a:lnTo>
                    <a:pt x="586" y="450"/>
                  </a:lnTo>
                  <a:lnTo>
                    <a:pt x="579" y="449"/>
                  </a:lnTo>
                  <a:lnTo>
                    <a:pt x="570" y="449"/>
                  </a:lnTo>
                  <a:lnTo>
                    <a:pt x="562" y="447"/>
                  </a:lnTo>
                  <a:lnTo>
                    <a:pt x="554" y="445"/>
                  </a:lnTo>
                  <a:lnTo>
                    <a:pt x="548" y="445"/>
                  </a:lnTo>
                  <a:lnTo>
                    <a:pt x="539" y="444"/>
                  </a:lnTo>
                  <a:lnTo>
                    <a:pt x="531" y="442"/>
                  </a:lnTo>
                  <a:lnTo>
                    <a:pt x="523" y="442"/>
                  </a:lnTo>
                  <a:lnTo>
                    <a:pt x="517" y="442"/>
                  </a:lnTo>
                  <a:lnTo>
                    <a:pt x="507" y="442"/>
                  </a:lnTo>
                  <a:lnTo>
                    <a:pt x="499" y="441"/>
                  </a:lnTo>
                  <a:lnTo>
                    <a:pt x="491" y="441"/>
                  </a:lnTo>
                  <a:lnTo>
                    <a:pt x="484" y="441"/>
                  </a:lnTo>
                  <a:lnTo>
                    <a:pt x="476" y="441"/>
                  </a:lnTo>
                  <a:lnTo>
                    <a:pt x="469" y="441"/>
                  </a:lnTo>
                  <a:lnTo>
                    <a:pt x="462" y="441"/>
                  </a:lnTo>
                  <a:lnTo>
                    <a:pt x="454" y="441"/>
                  </a:lnTo>
                  <a:lnTo>
                    <a:pt x="446" y="441"/>
                  </a:lnTo>
                  <a:lnTo>
                    <a:pt x="440" y="441"/>
                  </a:lnTo>
                  <a:lnTo>
                    <a:pt x="430" y="441"/>
                  </a:lnTo>
                  <a:lnTo>
                    <a:pt x="424" y="441"/>
                  </a:lnTo>
                  <a:lnTo>
                    <a:pt x="416" y="441"/>
                  </a:lnTo>
                  <a:lnTo>
                    <a:pt x="408" y="441"/>
                  </a:lnTo>
                  <a:lnTo>
                    <a:pt x="400" y="441"/>
                  </a:lnTo>
                  <a:lnTo>
                    <a:pt x="392" y="442"/>
                  </a:lnTo>
                  <a:lnTo>
                    <a:pt x="385" y="442"/>
                  </a:lnTo>
                  <a:lnTo>
                    <a:pt x="377" y="442"/>
                  </a:lnTo>
                  <a:lnTo>
                    <a:pt x="369" y="442"/>
                  </a:lnTo>
                  <a:lnTo>
                    <a:pt x="361" y="444"/>
                  </a:lnTo>
                  <a:lnTo>
                    <a:pt x="353" y="444"/>
                  </a:lnTo>
                  <a:lnTo>
                    <a:pt x="347" y="445"/>
                  </a:lnTo>
                  <a:lnTo>
                    <a:pt x="339" y="445"/>
                  </a:lnTo>
                  <a:lnTo>
                    <a:pt x="331" y="447"/>
                  </a:lnTo>
                  <a:lnTo>
                    <a:pt x="323" y="447"/>
                  </a:lnTo>
                  <a:lnTo>
                    <a:pt x="317" y="449"/>
                  </a:lnTo>
                  <a:lnTo>
                    <a:pt x="309" y="449"/>
                  </a:lnTo>
                  <a:lnTo>
                    <a:pt x="301" y="450"/>
                  </a:lnTo>
                  <a:lnTo>
                    <a:pt x="293" y="452"/>
                  </a:lnTo>
                  <a:lnTo>
                    <a:pt x="287" y="453"/>
                  </a:lnTo>
                  <a:lnTo>
                    <a:pt x="279" y="453"/>
                  </a:lnTo>
                  <a:lnTo>
                    <a:pt x="273" y="455"/>
                  </a:lnTo>
                  <a:lnTo>
                    <a:pt x="267" y="456"/>
                  </a:lnTo>
                  <a:lnTo>
                    <a:pt x="259" y="456"/>
                  </a:lnTo>
                  <a:lnTo>
                    <a:pt x="253" y="458"/>
                  </a:lnTo>
                  <a:lnTo>
                    <a:pt x="245" y="460"/>
                  </a:lnTo>
                  <a:lnTo>
                    <a:pt x="238" y="460"/>
                  </a:lnTo>
                  <a:lnTo>
                    <a:pt x="232" y="461"/>
                  </a:lnTo>
                  <a:lnTo>
                    <a:pt x="226" y="463"/>
                  </a:lnTo>
                  <a:lnTo>
                    <a:pt x="221" y="464"/>
                  </a:lnTo>
                  <a:lnTo>
                    <a:pt x="215" y="464"/>
                  </a:lnTo>
                  <a:lnTo>
                    <a:pt x="209" y="466"/>
                  </a:lnTo>
                  <a:lnTo>
                    <a:pt x="201" y="467"/>
                  </a:lnTo>
                  <a:lnTo>
                    <a:pt x="196" y="469"/>
                  </a:lnTo>
                  <a:lnTo>
                    <a:pt x="190" y="469"/>
                  </a:lnTo>
                  <a:lnTo>
                    <a:pt x="185" y="471"/>
                  </a:lnTo>
                  <a:lnTo>
                    <a:pt x="179" y="472"/>
                  </a:lnTo>
                  <a:lnTo>
                    <a:pt x="174" y="472"/>
                  </a:lnTo>
                  <a:lnTo>
                    <a:pt x="169" y="474"/>
                  </a:lnTo>
                  <a:lnTo>
                    <a:pt x="165" y="474"/>
                  </a:lnTo>
                  <a:lnTo>
                    <a:pt x="160" y="475"/>
                  </a:lnTo>
                  <a:lnTo>
                    <a:pt x="155" y="477"/>
                  </a:lnTo>
                  <a:lnTo>
                    <a:pt x="150" y="477"/>
                  </a:lnTo>
                  <a:lnTo>
                    <a:pt x="146" y="478"/>
                  </a:lnTo>
                  <a:lnTo>
                    <a:pt x="143" y="478"/>
                  </a:lnTo>
                  <a:lnTo>
                    <a:pt x="139" y="480"/>
                  </a:lnTo>
                  <a:lnTo>
                    <a:pt x="132" y="482"/>
                  </a:lnTo>
                  <a:lnTo>
                    <a:pt x="125" y="483"/>
                  </a:lnTo>
                  <a:lnTo>
                    <a:pt x="119" y="485"/>
                  </a:lnTo>
                  <a:lnTo>
                    <a:pt x="116" y="486"/>
                  </a:lnTo>
                  <a:lnTo>
                    <a:pt x="110" y="488"/>
                  </a:lnTo>
                  <a:lnTo>
                    <a:pt x="108" y="489"/>
                  </a:lnTo>
                  <a:lnTo>
                    <a:pt x="15" y="105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065"/>
            <p:cNvSpPr>
              <a:spLocks/>
            </p:cNvSpPr>
            <p:nvPr/>
          </p:nvSpPr>
          <p:spPr bwMode="auto">
            <a:xfrm>
              <a:off x="886" y="1790"/>
              <a:ext cx="363" cy="79"/>
            </a:xfrm>
            <a:custGeom>
              <a:avLst/>
              <a:gdLst>
                <a:gd name="T0" fmla="*/ 2 w 724"/>
                <a:gd name="T1" fmla="*/ 2 h 159"/>
                <a:gd name="T2" fmla="*/ 4 w 724"/>
                <a:gd name="T3" fmla="*/ 2 h 159"/>
                <a:gd name="T4" fmla="*/ 7 w 724"/>
                <a:gd name="T5" fmla="*/ 1 h 159"/>
                <a:gd name="T6" fmla="*/ 9 w 724"/>
                <a:gd name="T7" fmla="*/ 1 h 159"/>
                <a:gd name="T8" fmla="*/ 12 w 724"/>
                <a:gd name="T9" fmla="*/ 0 h 159"/>
                <a:gd name="T10" fmla="*/ 15 w 724"/>
                <a:gd name="T11" fmla="*/ 0 h 159"/>
                <a:gd name="T12" fmla="*/ 18 w 724"/>
                <a:gd name="T13" fmla="*/ 0 h 159"/>
                <a:gd name="T14" fmla="*/ 21 w 724"/>
                <a:gd name="T15" fmla="*/ 0 h 159"/>
                <a:gd name="T16" fmla="*/ 25 w 724"/>
                <a:gd name="T17" fmla="*/ 0 h 159"/>
                <a:gd name="T18" fmla="*/ 28 w 724"/>
                <a:gd name="T19" fmla="*/ 0 h 159"/>
                <a:gd name="T20" fmla="*/ 31 w 724"/>
                <a:gd name="T21" fmla="*/ 0 h 159"/>
                <a:gd name="T22" fmla="*/ 34 w 724"/>
                <a:gd name="T23" fmla="*/ 1 h 159"/>
                <a:gd name="T24" fmla="*/ 36 w 724"/>
                <a:gd name="T25" fmla="*/ 1 h 159"/>
                <a:gd name="T26" fmla="*/ 38 w 724"/>
                <a:gd name="T27" fmla="*/ 2 h 159"/>
                <a:gd name="T28" fmla="*/ 40 w 724"/>
                <a:gd name="T29" fmla="*/ 2 h 159"/>
                <a:gd name="T30" fmla="*/ 46 w 724"/>
                <a:gd name="T31" fmla="*/ 5 h 159"/>
                <a:gd name="T32" fmla="*/ 44 w 724"/>
                <a:gd name="T33" fmla="*/ 6 h 159"/>
                <a:gd name="T34" fmla="*/ 42 w 724"/>
                <a:gd name="T35" fmla="*/ 6 h 159"/>
                <a:gd name="T36" fmla="*/ 40 w 724"/>
                <a:gd name="T37" fmla="*/ 6 h 159"/>
                <a:gd name="T38" fmla="*/ 38 w 724"/>
                <a:gd name="T39" fmla="*/ 6 h 159"/>
                <a:gd name="T40" fmla="*/ 36 w 724"/>
                <a:gd name="T41" fmla="*/ 5 h 159"/>
                <a:gd name="T42" fmla="*/ 34 w 724"/>
                <a:gd name="T43" fmla="*/ 6 h 159"/>
                <a:gd name="T44" fmla="*/ 31 w 724"/>
                <a:gd name="T45" fmla="*/ 6 h 159"/>
                <a:gd name="T46" fmla="*/ 28 w 724"/>
                <a:gd name="T47" fmla="*/ 6 h 159"/>
                <a:gd name="T48" fmla="*/ 24 w 724"/>
                <a:gd name="T49" fmla="*/ 7 h 159"/>
                <a:gd name="T50" fmla="*/ 20 w 724"/>
                <a:gd name="T51" fmla="*/ 7 h 159"/>
                <a:gd name="T52" fmla="*/ 17 w 724"/>
                <a:gd name="T53" fmla="*/ 8 h 159"/>
                <a:gd name="T54" fmla="*/ 13 w 724"/>
                <a:gd name="T55" fmla="*/ 8 h 159"/>
                <a:gd name="T56" fmla="*/ 9 w 724"/>
                <a:gd name="T57" fmla="*/ 9 h 159"/>
                <a:gd name="T58" fmla="*/ 7 w 724"/>
                <a:gd name="T59" fmla="*/ 8 h 159"/>
                <a:gd name="T60" fmla="*/ 8 w 724"/>
                <a:gd name="T61" fmla="*/ 8 h 159"/>
                <a:gd name="T62" fmla="*/ 11 w 724"/>
                <a:gd name="T63" fmla="*/ 7 h 159"/>
                <a:gd name="T64" fmla="*/ 15 w 724"/>
                <a:gd name="T65" fmla="*/ 7 h 159"/>
                <a:gd name="T66" fmla="*/ 19 w 724"/>
                <a:gd name="T67" fmla="*/ 6 h 159"/>
                <a:gd name="T68" fmla="*/ 24 w 724"/>
                <a:gd name="T69" fmla="*/ 5 h 159"/>
                <a:gd name="T70" fmla="*/ 28 w 724"/>
                <a:gd name="T71" fmla="*/ 5 h 159"/>
                <a:gd name="T72" fmla="*/ 33 w 724"/>
                <a:gd name="T73" fmla="*/ 4 h 159"/>
                <a:gd name="T74" fmla="*/ 37 w 724"/>
                <a:gd name="T75" fmla="*/ 4 h 159"/>
                <a:gd name="T76" fmla="*/ 38 w 724"/>
                <a:gd name="T77" fmla="*/ 4 h 159"/>
                <a:gd name="T78" fmla="*/ 36 w 724"/>
                <a:gd name="T79" fmla="*/ 4 h 159"/>
                <a:gd name="T80" fmla="*/ 34 w 724"/>
                <a:gd name="T81" fmla="*/ 3 h 159"/>
                <a:gd name="T82" fmla="*/ 31 w 724"/>
                <a:gd name="T83" fmla="*/ 3 h 159"/>
                <a:gd name="T84" fmla="*/ 27 w 724"/>
                <a:gd name="T85" fmla="*/ 3 h 159"/>
                <a:gd name="T86" fmla="*/ 21 w 724"/>
                <a:gd name="T87" fmla="*/ 4 h 159"/>
                <a:gd name="T88" fmla="*/ 15 w 724"/>
                <a:gd name="T89" fmla="*/ 4 h 159"/>
                <a:gd name="T90" fmla="*/ 7 w 724"/>
                <a:gd name="T91" fmla="*/ 6 h 159"/>
                <a:gd name="T92" fmla="*/ 4 w 724"/>
                <a:gd name="T93" fmla="*/ 5 h 159"/>
                <a:gd name="T94" fmla="*/ 6 w 724"/>
                <a:gd name="T95" fmla="*/ 5 h 159"/>
                <a:gd name="T96" fmla="*/ 9 w 724"/>
                <a:gd name="T97" fmla="*/ 4 h 159"/>
                <a:gd name="T98" fmla="*/ 13 w 724"/>
                <a:gd name="T99" fmla="*/ 3 h 159"/>
                <a:gd name="T100" fmla="*/ 18 w 724"/>
                <a:gd name="T101" fmla="*/ 3 h 159"/>
                <a:gd name="T102" fmla="*/ 23 w 724"/>
                <a:gd name="T103" fmla="*/ 2 h 159"/>
                <a:gd name="T104" fmla="*/ 28 w 724"/>
                <a:gd name="T105" fmla="*/ 2 h 159"/>
                <a:gd name="T106" fmla="*/ 32 w 724"/>
                <a:gd name="T107" fmla="*/ 2 h 159"/>
                <a:gd name="T108" fmla="*/ 37 w 724"/>
                <a:gd name="T109" fmla="*/ 3 h 159"/>
                <a:gd name="T110" fmla="*/ 35 w 724"/>
                <a:gd name="T111" fmla="*/ 2 h 159"/>
                <a:gd name="T112" fmla="*/ 33 w 724"/>
                <a:gd name="T113" fmla="*/ 2 h 159"/>
                <a:gd name="T114" fmla="*/ 30 w 724"/>
                <a:gd name="T115" fmla="*/ 1 h 159"/>
                <a:gd name="T116" fmla="*/ 26 w 724"/>
                <a:gd name="T117" fmla="*/ 1 h 159"/>
                <a:gd name="T118" fmla="*/ 22 w 724"/>
                <a:gd name="T119" fmla="*/ 1 h 159"/>
                <a:gd name="T120" fmla="*/ 16 w 724"/>
                <a:gd name="T121" fmla="*/ 1 h 159"/>
                <a:gd name="T122" fmla="*/ 10 w 724"/>
                <a:gd name="T123" fmla="*/ 2 h 159"/>
                <a:gd name="T124" fmla="*/ 4 w 724"/>
                <a:gd name="T125" fmla="*/ 3 h 1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24"/>
                <a:gd name="T190" fmla="*/ 0 h 159"/>
                <a:gd name="T191" fmla="*/ 724 w 724"/>
                <a:gd name="T192" fmla="*/ 159 h 15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24" h="159">
                  <a:moveTo>
                    <a:pt x="0" y="51"/>
                  </a:moveTo>
                  <a:lnTo>
                    <a:pt x="1" y="51"/>
                  </a:lnTo>
                  <a:lnTo>
                    <a:pt x="8" y="49"/>
                  </a:lnTo>
                  <a:lnTo>
                    <a:pt x="11" y="48"/>
                  </a:lnTo>
                  <a:lnTo>
                    <a:pt x="16" y="48"/>
                  </a:lnTo>
                  <a:lnTo>
                    <a:pt x="20" y="46"/>
                  </a:lnTo>
                  <a:lnTo>
                    <a:pt x="27" y="44"/>
                  </a:lnTo>
                  <a:lnTo>
                    <a:pt x="33" y="43"/>
                  </a:lnTo>
                  <a:lnTo>
                    <a:pt x="41" y="41"/>
                  </a:lnTo>
                  <a:lnTo>
                    <a:pt x="44" y="40"/>
                  </a:lnTo>
                  <a:lnTo>
                    <a:pt x="49" y="38"/>
                  </a:lnTo>
                  <a:lnTo>
                    <a:pt x="53" y="38"/>
                  </a:lnTo>
                  <a:lnTo>
                    <a:pt x="58" y="38"/>
                  </a:lnTo>
                  <a:lnTo>
                    <a:pt x="63" y="37"/>
                  </a:lnTo>
                  <a:lnTo>
                    <a:pt x="66" y="35"/>
                  </a:lnTo>
                  <a:lnTo>
                    <a:pt x="71" y="33"/>
                  </a:lnTo>
                  <a:lnTo>
                    <a:pt x="77" y="33"/>
                  </a:lnTo>
                  <a:lnTo>
                    <a:pt x="82" y="32"/>
                  </a:lnTo>
                  <a:lnTo>
                    <a:pt x="88" y="30"/>
                  </a:lnTo>
                  <a:lnTo>
                    <a:pt x="93" y="30"/>
                  </a:lnTo>
                  <a:lnTo>
                    <a:pt x="99" y="30"/>
                  </a:lnTo>
                  <a:lnTo>
                    <a:pt x="104" y="29"/>
                  </a:lnTo>
                  <a:lnTo>
                    <a:pt x="110" y="27"/>
                  </a:lnTo>
                  <a:lnTo>
                    <a:pt x="115" y="26"/>
                  </a:lnTo>
                  <a:lnTo>
                    <a:pt x="121" y="24"/>
                  </a:lnTo>
                  <a:lnTo>
                    <a:pt x="127" y="24"/>
                  </a:lnTo>
                  <a:lnTo>
                    <a:pt x="133" y="22"/>
                  </a:lnTo>
                  <a:lnTo>
                    <a:pt x="140" y="21"/>
                  </a:lnTo>
                  <a:lnTo>
                    <a:pt x="146" y="21"/>
                  </a:lnTo>
                  <a:lnTo>
                    <a:pt x="152" y="19"/>
                  </a:lnTo>
                  <a:lnTo>
                    <a:pt x="159" y="18"/>
                  </a:lnTo>
                  <a:lnTo>
                    <a:pt x="165" y="16"/>
                  </a:lnTo>
                  <a:lnTo>
                    <a:pt x="171" y="16"/>
                  </a:lnTo>
                  <a:lnTo>
                    <a:pt x="177" y="15"/>
                  </a:lnTo>
                  <a:lnTo>
                    <a:pt x="185" y="15"/>
                  </a:lnTo>
                  <a:lnTo>
                    <a:pt x="192" y="13"/>
                  </a:lnTo>
                  <a:lnTo>
                    <a:pt x="199" y="13"/>
                  </a:lnTo>
                  <a:lnTo>
                    <a:pt x="206" y="11"/>
                  </a:lnTo>
                  <a:lnTo>
                    <a:pt x="212" y="10"/>
                  </a:lnTo>
                  <a:lnTo>
                    <a:pt x="220" y="8"/>
                  </a:lnTo>
                  <a:lnTo>
                    <a:pt x="226" y="8"/>
                  </a:lnTo>
                  <a:lnTo>
                    <a:pt x="234" y="8"/>
                  </a:lnTo>
                  <a:lnTo>
                    <a:pt x="240" y="7"/>
                  </a:lnTo>
                  <a:lnTo>
                    <a:pt x="248" y="7"/>
                  </a:lnTo>
                  <a:lnTo>
                    <a:pt x="256" y="7"/>
                  </a:lnTo>
                  <a:lnTo>
                    <a:pt x="262" y="5"/>
                  </a:lnTo>
                  <a:lnTo>
                    <a:pt x="270" y="4"/>
                  </a:lnTo>
                  <a:lnTo>
                    <a:pt x="276" y="4"/>
                  </a:lnTo>
                  <a:lnTo>
                    <a:pt x="284" y="4"/>
                  </a:lnTo>
                  <a:lnTo>
                    <a:pt x="291" y="2"/>
                  </a:lnTo>
                  <a:lnTo>
                    <a:pt x="298" y="2"/>
                  </a:lnTo>
                  <a:lnTo>
                    <a:pt x="306" y="2"/>
                  </a:lnTo>
                  <a:lnTo>
                    <a:pt x="314" y="2"/>
                  </a:lnTo>
                  <a:lnTo>
                    <a:pt x="320" y="0"/>
                  </a:lnTo>
                  <a:lnTo>
                    <a:pt x="328" y="0"/>
                  </a:lnTo>
                  <a:lnTo>
                    <a:pt x="335" y="0"/>
                  </a:lnTo>
                  <a:lnTo>
                    <a:pt x="342" y="0"/>
                  </a:lnTo>
                  <a:lnTo>
                    <a:pt x="349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71" y="0"/>
                  </a:lnTo>
                  <a:lnTo>
                    <a:pt x="379" y="0"/>
                  </a:lnTo>
                  <a:lnTo>
                    <a:pt x="385" y="0"/>
                  </a:lnTo>
                  <a:lnTo>
                    <a:pt x="393" y="0"/>
                  </a:lnTo>
                  <a:lnTo>
                    <a:pt x="401" y="0"/>
                  </a:lnTo>
                  <a:lnTo>
                    <a:pt x="407" y="0"/>
                  </a:lnTo>
                  <a:lnTo>
                    <a:pt x="415" y="2"/>
                  </a:lnTo>
                  <a:lnTo>
                    <a:pt x="421" y="2"/>
                  </a:lnTo>
                  <a:lnTo>
                    <a:pt x="429" y="4"/>
                  </a:lnTo>
                  <a:lnTo>
                    <a:pt x="435" y="4"/>
                  </a:lnTo>
                  <a:lnTo>
                    <a:pt x="443" y="5"/>
                  </a:lnTo>
                  <a:lnTo>
                    <a:pt x="451" y="5"/>
                  </a:lnTo>
                  <a:lnTo>
                    <a:pt x="457" y="7"/>
                  </a:lnTo>
                  <a:lnTo>
                    <a:pt x="463" y="7"/>
                  </a:lnTo>
                  <a:lnTo>
                    <a:pt x="471" y="8"/>
                  </a:lnTo>
                  <a:lnTo>
                    <a:pt x="478" y="8"/>
                  </a:lnTo>
                  <a:lnTo>
                    <a:pt x="485" y="10"/>
                  </a:lnTo>
                  <a:lnTo>
                    <a:pt x="492" y="11"/>
                  </a:lnTo>
                  <a:lnTo>
                    <a:pt x="498" y="13"/>
                  </a:lnTo>
                  <a:lnTo>
                    <a:pt x="504" y="13"/>
                  </a:lnTo>
                  <a:lnTo>
                    <a:pt x="511" y="15"/>
                  </a:lnTo>
                  <a:lnTo>
                    <a:pt x="517" y="16"/>
                  </a:lnTo>
                  <a:lnTo>
                    <a:pt x="523" y="16"/>
                  </a:lnTo>
                  <a:lnTo>
                    <a:pt x="529" y="18"/>
                  </a:lnTo>
                  <a:lnTo>
                    <a:pt x="536" y="19"/>
                  </a:lnTo>
                  <a:lnTo>
                    <a:pt x="540" y="21"/>
                  </a:lnTo>
                  <a:lnTo>
                    <a:pt x="547" y="22"/>
                  </a:lnTo>
                  <a:lnTo>
                    <a:pt x="553" y="22"/>
                  </a:lnTo>
                  <a:lnTo>
                    <a:pt x="558" y="24"/>
                  </a:lnTo>
                  <a:lnTo>
                    <a:pt x="562" y="24"/>
                  </a:lnTo>
                  <a:lnTo>
                    <a:pt x="569" y="26"/>
                  </a:lnTo>
                  <a:lnTo>
                    <a:pt x="573" y="27"/>
                  </a:lnTo>
                  <a:lnTo>
                    <a:pt x="578" y="29"/>
                  </a:lnTo>
                  <a:lnTo>
                    <a:pt x="583" y="30"/>
                  </a:lnTo>
                  <a:lnTo>
                    <a:pt x="587" y="30"/>
                  </a:lnTo>
                  <a:lnTo>
                    <a:pt x="592" y="32"/>
                  </a:lnTo>
                  <a:lnTo>
                    <a:pt x="597" y="33"/>
                  </a:lnTo>
                  <a:lnTo>
                    <a:pt x="600" y="33"/>
                  </a:lnTo>
                  <a:lnTo>
                    <a:pt x="605" y="35"/>
                  </a:lnTo>
                  <a:lnTo>
                    <a:pt x="609" y="37"/>
                  </a:lnTo>
                  <a:lnTo>
                    <a:pt x="614" y="38"/>
                  </a:lnTo>
                  <a:lnTo>
                    <a:pt x="619" y="38"/>
                  </a:lnTo>
                  <a:lnTo>
                    <a:pt x="625" y="41"/>
                  </a:lnTo>
                  <a:lnTo>
                    <a:pt x="630" y="43"/>
                  </a:lnTo>
                  <a:lnTo>
                    <a:pt x="636" y="44"/>
                  </a:lnTo>
                  <a:lnTo>
                    <a:pt x="639" y="44"/>
                  </a:lnTo>
                  <a:lnTo>
                    <a:pt x="642" y="46"/>
                  </a:lnTo>
                  <a:lnTo>
                    <a:pt x="644" y="46"/>
                  </a:lnTo>
                  <a:lnTo>
                    <a:pt x="644" y="48"/>
                  </a:lnTo>
                  <a:lnTo>
                    <a:pt x="712" y="65"/>
                  </a:lnTo>
                  <a:lnTo>
                    <a:pt x="724" y="84"/>
                  </a:lnTo>
                  <a:lnTo>
                    <a:pt x="723" y="85"/>
                  </a:lnTo>
                  <a:lnTo>
                    <a:pt x="718" y="90"/>
                  </a:lnTo>
                  <a:lnTo>
                    <a:pt x="715" y="91"/>
                  </a:lnTo>
                  <a:lnTo>
                    <a:pt x="710" y="93"/>
                  </a:lnTo>
                  <a:lnTo>
                    <a:pt x="705" y="95"/>
                  </a:lnTo>
                  <a:lnTo>
                    <a:pt x="699" y="96"/>
                  </a:lnTo>
                  <a:lnTo>
                    <a:pt x="694" y="96"/>
                  </a:lnTo>
                  <a:lnTo>
                    <a:pt x="690" y="96"/>
                  </a:lnTo>
                  <a:lnTo>
                    <a:pt x="683" y="96"/>
                  </a:lnTo>
                  <a:lnTo>
                    <a:pt x="677" y="96"/>
                  </a:lnTo>
                  <a:lnTo>
                    <a:pt x="674" y="96"/>
                  </a:lnTo>
                  <a:lnTo>
                    <a:pt x="669" y="96"/>
                  </a:lnTo>
                  <a:lnTo>
                    <a:pt x="664" y="96"/>
                  </a:lnTo>
                  <a:lnTo>
                    <a:pt x="661" y="96"/>
                  </a:lnTo>
                  <a:lnTo>
                    <a:pt x="657" y="96"/>
                  </a:lnTo>
                  <a:lnTo>
                    <a:pt x="652" y="96"/>
                  </a:lnTo>
                  <a:lnTo>
                    <a:pt x="649" y="96"/>
                  </a:lnTo>
                  <a:lnTo>
                    <a:pt x="644" y="96"/>
                  </a:lnTo>
                  <a:lnTo>
                    <a:pt x="639" y="96"/>
                  </a:lnTo>
                  <a:lnTo>
                    <a:pt x="635" y="96"/>
                  </a:lnTo>
                  <a:lnTo>
                    <a:pt x="630" y="96"/>
                  </a:lnTo>
                  <a:lnTo>
                    <a:pt x="627" y="96"/>
                  </a:lnTo>
                  <a:lnTo>
                    <a:pt x="620" y="96"/>
                  </a:lnTo>
                  <a:lnTo>
                    <a:pt x="616" y="96"/>
                  </a:lnTo>
                  <a:lnTo>
                    <a:pt x="613" y="96"/>
                  </a:lnTo>
                  <a:lnTo>
                    <a:pt x="608" y="96"/>
                  </a:lnTo>
                  <a:lnTo>
                    <a:pt x="603" y="96"/>
                  </a:lnTo>
                  <a:lnTo>
                    <a:pt x="598" y="96"/>
                  </a:lnTo>
                  <a:lnTo>
                    <a:pt x="594" y="96"/>
                  </a:lnTo>
                  <a:lnTo>
                    <a:pt x="591" y="96"/>
                  </a:lnTo>
                  <a:lnTo>
                    <a:pt x="586" y="96"/>
                  </a:lnTo>
                  <a:lnTo>
                    <a:pt x="581" y="96"/>
                  </a:lnTo>
                  <a:lnTo>
                    <a:pt x="578" y="96"/>
                  </a:lnTo>
                  <a:lnTo>
                    <a:pt x="575" y="96"/>
                  </a:lnTo>
                  <a:lnTo>
                    <a:pt x="570" y="95"/>
                  </a:lnTo>
                  <a:lnTo>
                    <a:pt x="564" y="95"/>
                  </a:lnTo>
                  <a:lnTo>
                    <a:pt x="561" y="95"/>
                  </a:lnTo>
                  <a:lnTo>
                    <a:pt x="558" y="95"/>
                  </a:lnTo>
                  <a:lnTo>
                    <a:pt x="553" y="95"/>
                  </a:lnTo>
                  <a:lnTo>
                    <a:pt x="550" y="96"/>
                  </a:lnTo>
                  <a:lnTo>
                    <a:pt x="545" y="96"/>
                  </a:lnTo>
                  <a:lnTo>
                    <a:pt x="539" y="96"/>
                  </a:lnTo>
                  <a:lnTo>
                    <a:pt x="534" y="96"/>
                  </a:lnTo>
                  <a:lnTo>
                    <a:pt x="529" y="98"/>
                  </a:lnTo>
                  <a:lnTo>
                    <a:pt x="523" y="98"/>
                  </a:lnTo>
                  <a:lnTo>
                    <a:pt x="518" y="98"/>
                  </a:lnTo>
                  <a:lnTo>
                    <a:pt x="512" y="99"/>
                  </a:lnTo>
                  <a:lnTo>
                    <a:pt x="506" y="99"/>
                  </a:lnTo>
                  <a:lnTo>
                    <a:pt x="500" y="99"/>
                  </a:lnTo>
                  <a:lnTo>
                    <a:pt x="493" y="99"/>
                  </a:lnTo>
                  <a:lnTo>
                    <a:pt x="485" y="99"/>
                  </a:lnTo>
                  <a:lnTo>
                    <a:pt x="479" y="101"/>
                  </a:lnTo>
                  <a:lnTo>
                    <a:pt x="471" y="101"/>
                  </a:lnTo>
                  <a:lnTo>
                    <a:pt x="463" y="101"/>
                  </a:lnTo>
                  <a:lnTo>
                    <a:pt x="456" y="102"/>
                  </a:lnTo>
                  <a:lnTo>
                    <a:pt x="449" y="104"/>
                  </a:lnTo>
                  <a:lnTo>
                    <a:pt x="440" y="104"/>
                  </a:lnTo>
                  <a:lnTo>
                    <a:pt x="432" y="106"/>
                  </a:lnTo>
                  <a:lnTo>
                    <a:pt x="424" y="106"/>
                  </a:lnTo>
                  <a:lnTo>
                    <a:pt x="416" y="107"/>
                  </a:lnTo>
                  <a:lnTo>
                    <a:pt x="407" y="107"/>
                  </a:lnTo>
                  <a:lnTo>
                    <a:pt x="399" y="109"/>
                  </a:lnTo>
                  <a:lnTo>
                    <a:pt x="390" y="110"/>
                  </a:lnTo>
                  <a:lnTo>
                    <a:pt x="383" y="112"/>
                  </a:lnTo>
                  <a:lnTo>
                    <a:pt x="374" y="112"/>
                  </a:lnTo>
                  <a:lnTo>
                    <a:pt x="364" y="113"/>
                  </a:lnTo>
                  <a:lnTo>
                    <a:pt x="355" y="113"/>
                  </a:lnTo>
                  <a:lnTo>
                    <a:pt x="346" y="115"/>
                  </a:lnTo>
                  <a:lnTo>
                    <a:pt x="338" y="115"/>
                  </a:lnTo>
                  <a:lnTo>
                    <a:pt x="328" y="117"/>
                  </a:lnTo>
                  <a:lnTo>
                    <a:pt x="319" y="118"/>
                  </a:lnTo>
                  <a:lnTo>
                    <a:pt x="311" y="120"/>
                  </a:lnTo>
                  <a:lnTo>
                    <a:pt x="302" y="121"/>
                  </a:lnTo>
                  <a:lnTo>
                    <a:pt x="292" y="121"/>
                  </a:lnTo>
                  <a:lnTo>
                    <a:pt x="284" y="123"/>
                  </a:lnTo>
                  <a:lnTo>
                    <a:pt x="275" y="124"/>
                  </a:lnTo>
                  <a:lnTo>
                    <a:pt x="265" y="126"/>
                  </a:lnTo>
                  <a:lnTo>
                    <a:pt x="258" y="128"/>
                  </a:lnTo>
                  <a:lnTo>
                    <a:pt x="248" y="129"/>
                  </a:lnTo>
                  <a:lnTo>
                    <a:pt x="240" y="131"/>
                  </a:lnTo>
                  <a:lnTo>
                    <a:pt x="231" y="132"/>
                  </a:lnTo>
                  <a:lnTo>
                    <a:pt x="221" y="134"/>
                  </a:lnTo>
                  <a:lnTo>
                    <a:pt x="214" y="135"/>
                  </a:lnTo>
                  <a:lnTo>
                    <a:pt x="204" y="137"/>
                  </a:lnTo>
                  <a:lnTo>
                    <a:pt x="196" y="139"/>
                  </a:lnTo>
                  <a:lnTo>
                    <a:pt x="188" y="140"/>
                  </a:lnTo>
                  <a:lnTo>
                    <a:pt x="181" y="142"/>
                  </a:lnTo>
                  <a:lnTo>
                    <a:pt x="173" y="145"/>
                  </a:lnTo>
                  <a:lnTo>
                    <a:pt x="163" y="145"/>
                  </a:lnTo>
                  <a:lnTo>
                    <a:pt x="157" y="146"/>
                  </a:lnTo>
                  <a:lnTo>
                    <a:pt x="149" y="148"/>
                  </a:lnTo>
                  <a:lnTo>
                    <a:pt x="141" y="151"/>
                  </a:lnTo>
                  <a:lnTo>
                    <a:pt x="133" y="153"/>
                  </a:lnTo>
                  <a:lnTo>
                    <a:pt x="127" y="154"/>
                  </a:lnTo>
                  <a:lnTo>
                    <a:pt x="121" y="157"/>
                  </a:lnTo>
                  <a:lnTo>
                    <a:pt x="115" y="159"/>
                  </a:lnTo>
                  <a:lnTo>
                    <a:pt x="96" y="140"/>
                  </a:lnTo>
                  <a:lnTo>
                    <a:pt x="99" y="139"/>
                  </a:lnTo>
                  <a:lnTo>
                    <a:pt x="100" y="139"/>
                  </a:lnTo>
                  <a:lnTo>
                    <a:pt x="104" y="137"/>
                  </a:lnTo>
                  <a:lnTo>
                    <a:pt x="107" y="137"/>
                  </a:lnTo>
                  <a:lnTo>
                    <a:pt x="111" y="137"/>
                  </a:lnTo>
                  <a:lnTo>
                    <a:pt x="115" y="135"/>
                  </a:lnTo>
                  <a:lnTo>
                    <a:pt x="119" y="134"/>
                  </a:lnTo>
                  <a:lnTo>
                    <a:pt x="122" y="132"/>
                  </a:lnTo>
                  <a:lnTo>
                    <a:pt x="129" y="132"/>
                  </a:lnTo>
                  <a:lnTo>
                    <a:pt x="135" y="131"/>
                  </a:lnTo>
                  <a:lnTo>
                    <a:pt x="141" y="129"/>
                  </a:lnTo>
                  <a:lnTo>
                    <a:pt x="148" y="129"/>
                  </a:lnTo>
                  <a:lnTo>
                    <a:pt x="154" y="128"/>
                  </a:lnTo>
                  <a:lnTo>
                    <a:pt x="160" y="126"/>
                  </a:lnTo>
                  <a:lnTo>
                    <a:pt x="168" y="124"/>
                  </a:lnTo>
                  <a:lnTo>
                    <a:pt x="174" y="123"/>
                  </a:lnTo>
                  <a:lnTo>
                    <a:pt x="184" y="121"/>
                  </a:lnTo>
                  <a:lnTo>
                    <a:pt x="192" y="120"/>
                  </a:lnTo>
                  <a:lnTo>
                    <a:pt x="199" y="118"/>
                  </a:lnTo>
                  <a:lnTo>
                    <a:pt x="209" y="117"/>
                  </a:lnTo>
                  <a:lnTo>
                    <a:pt x="218" y="115"/>
                  </a:lnTo>
                  <a:lnTo>
                    <a:pt x="226" y="113"/>
                  </a:lnTo>
                  <a:lnTo>
                    <a:pt x="236" y="112"/>
                  </a:lnTo>
                  <a:lnTo>
                    <a:pt x="245" y="110"/>
                  </a:lnTo>
                  <a:lnTo>
                    <a:pt x="256" y="109"/>
                  </a:lnTo>
                  <a:lnTo>
                    <a:pt x="265" y="107"/>
                  </a:lnTo>
                  <a:lnTo>
                    <a:pt x="275" y="106"/>
                  </a:lnTo>
                  <a:lnTo>
                    <a:pt x="286" y="104"/>
                  </a:lnTo>
                  <a:lnTo>
                    <a:pt x="297" y="102"/>
                  </a:lnTo>
                  <a:lnTo>
                    <a:pt x="306" y="99"/>
                  </a:lnTo>
                  <a:lnTo>
                    <a:pt x="316" y="98"/>
                  </a:lnTo>
                  <a:lnTo>
                    <a:pt x="327" y="96"/>
                  </a:lnTo>
                  <a:lnTo>
                    <a:pt x="338" y="95"/>
                  </a:lnTo>
                  <a:lnTo>
                    <a:pt x="349" y="93"/>
                  </a:lnTo>
                  <a:lnTo>
                    <a:pt x="360" y="91"/>
                  </a:lnTo>
                  <a:lnTo>
                    <a:pt x="369" y="90"/>
                  </a:lnTo>
                  <a:lnTo>
                    <a:pt x="382" y="90"/>
                  </a:lnTo>
                  <a:lnTo>
                    <a:pt x="391" y="87"/>
                  </a:lnTo>
                  <a:lnTo>
                    <a:pt x="402" y="87"/>
                  </a:lnTo>
                  <a:lnTo>
                    <a:pt x="413" y="85"/>
                  </a:lnTo>
                  <a:lnTo>
                    <a:pt x="424" y="85"/>
                  </a:lnTo>
                  <a:lnTo>
                    <a:pt x="435" y="84"/>
                  </a:lnTo>
                  <a:lnTo>
                    <a:pt x="446" y="82"/>
                  </a:lnTo>
                  <a:lnTo>
                    <a:pt x="457" y="80"/>
                  </a:lnTo>
                  <a:lnTo>
                    <a:pt x="467" y="80"/>
                  </a:lnTo>
                  <a:lnTo>
                    <a:pt x="478" y="79"/>
                  </a:lnTo>
                  <a:lnTo>
                    <a:pt x="487" y="79"/>
                  </a:lnTo>
                  <a:lnTo>
                    <a:pt x="496" y="77"/>
                  </a:lnTo>
                  <a:lnTo>
                    <a:pt x="507" y="77"/>
                  </a:lnTo>
                  <a:lnTo>
                    <a:pt x="517" y="77"/>
                  </a:lnTo>
                  <a:lnTo>
                    <a:pt x="528" y="77"/>
                  </a:lnTo>
                  <a:lnTo>
                    <a:pt x="537" y="77"/>
                  </a:lnTo>
                  <a:lnTo>
                    <a:pt x="547" y="77"/>
                  </a:lnTo>
                  <a:lnTo>
                    <a:pt x="556" y="77"/>
                  </a:lnTo>
                  <a:lnTo>
                    <a:pt x="565" y="77"/>
                  </a:lnTo>
                  <a:lnTo>
                    <a:pt x="573" y="77"/>
                  </a:lnTo>
                  <a:lnTo>
                    <a:pt x="583" y="79"/>
                  </a:lnTo>
                  <a:lnTo>
                    <a:pt x="591" y="79"/>
                  </a:lnTo>
                  <a:lnTo>
                    <a:pt x="598" y="80"/>
                  </a:lnTo>
                  <a:lnTo>
                    <a:pt x="606" y="82"/>
                  </a:lnTo>
                  <a:lnTo>
                    <a:pt x="614" y="84"/>
                  </a:lnTo>
                  <a:lnTo>
                    <a:pt x="613" y="82"/>
                  </a:lnTo>
                  <a:lnTo>
                    <a:pt x="608" y="80"/>
                  </a:lnTo>
                  <a:lnTo>
                    <a:pt x="605" y="77"/>
                  </a:lnTo>
                  <a:lnTo>
                    <a:pt x="600" y="77"/>
                  </a:lnTo>
                  <a:lnTo>
                    <a:pt x="595" y="76"/>
                  </a:lnTo>
                  <a:lnTo>
                    <a:pt x="591" y="74"/>
                  </a:lnTo>
                  <a:lnTo>
                    <a:pt x="586" y="73"/>
                  </a:lnTo>
                  <a:lnTo>
                    <a:pt x="583" y="71"/>
                  </a:lnTo>
                  <a:lnTo>
                    <a:pt x="578" y="70"/>
                  </a:lnTo>
                  <a:lnTo>
                    <a:pt x="575" y="70"/>
                  </a:lnTo>
                  <a:lnTo>
                    <a:pt x="570" y="68"/>
                  </a:lnTo>
                  <a:lnTo>
                    <a:pt x="565" y="68"/>
                  </a:lnTo>
                  <a:lnTo>
                    <a:pt x="561" y="66"/>
                  </a:lnTo>
                  <a:lnTo>
                    <a:pt x="556" y="65"/>
                  </a:lnTo>
                  <a:lnTo>
                    <a:pt x="550" y="63"/>
                  </a:lnTo>
                  <a:lnTo>
                    <a:pt x="543" y="63"/>
                  </a:lnTo>
                  <a:lnTo>
                    <a:pt x="537" y="62"/>
                  </a:lnTo>
                  <a:lnTo>
                    <a:pt x="531" y="62"/>
                  </a:lnTo>
                  <a:lnTo>
                    <a:pt x="525" y="60"/>
                  </a:lnTo>
                  <a:lnTo>
                    <a:pt x="517" y="60"/>
                  </a:lnTo>
                  <a:lnTo>
                    <a:pt x="511" y="60"/>
                  </a:lnTo>
                  <a:lnTo>
                    <a:pt x="503" y="60"/>
                  </a:lnTo>
                  <a:lnTo>
                    <a:pt x="495" y="59"/>
                  </a:lnTo>
                  <a:lnTo>
                    <a:pt x="487" y="59"/>
                  </a:lnTo>
                  <a:lnTo>
                    <a:pt x="478" y="57"/>
                  </a:lnTo>
                  <a:lnTo>
                    <a:pt x="468" y="57"/>
                  </a:lnTo>
                  <a:lnTo>
                    <a:pt x="459" y="57"/>
                  </a:lnTo>
                  <a:lnTo>
                    <a:pt x="449" y="57"/>
                  </a:lnTo>
                  <a:lnTo>
                    <a:pt x="440" y="57"/>
                  </a:lnTo>
                  <a:lnTo>
                    <a:pt x="429" y="59"/>
                  </a:lnTo>
                  <a:lnTo>
                    <a:pt x="418" y="59"/>
                  </a:lnTo>
                  <a:lnTo>
                    <a:pt x="407" y="59"/>
                  </a:lnTo>
                  <a:lnTo>
                    <a:pt x="396" y="59"/>
                  </a:lnTo>
                  <a:lnTo>
                    <a:pt x="383" y="60"/>
                  </a:lnTo>
                  <a:lnTo>
                    <a:pt x="371" y="60"/>
                  </a:lnTo>
                  <a:lnTo>
                    <a:pt x="358" y="62"/>
                  </a:lnTo>
                  <a:lnTo>
                    <a:pt x="346" y="63"/>
                  </a:lnTo>
                  <a:lnTo>
                    <a:pt x="333" y="65"/>
                  </a:lnTo>
                  <a:lnTo>
                    <a:pt x="317" y="66"/>
                  </a:lnTo>
                  <a:lnTo>
                    <a:pt x="303" y="68"/>
                  </a:lnTo>
                  <a:lnTo>
                    <a:pt x="289" y="70"/>
                  </a:lnTo>
                  <a:lnTo>
                    <a:pt x="273" y="73"/>
                  </a:lnTo>
                  <a:lnTo>
                    <a:pt x="258" y="74"/>
                  </a:lnTo>
                  <a:lnTo>
                    <a:pt x="242" y="77"/>
                  </a:lnTo>
                  <a:lnTo>
                    <a:pt x="226" y="79"/>
                  </a:lnTo>
                  <a:lnTo>
                    <a:pt x="209" y="84"/>
                  </a:lnTo>
                  <a:lnTo>
                    <a:pt x="192" y="85"/>
                  </a:lnTo>
                  <a:lnTo>
                    <a:pt x="174" y="90"/>
                  </a:lnTo>
                  <a:lnTo>
                    <a:pt x="155" y="93"/>
                  </a:lnTo>
                  <a:lnTo>
                    <a:pt x="137" y="98"/>
                  </a:lnTo>
                  <a:lnTo>
                    <a:pt x="118" y="101"/>
                  </a:lnTo>
                  <a:lnTo>
                    <a:pt x="99" y="106"/>
                  </a:lnTo>
                  <a:lnTo>
                    <a:pt x="78" y="110"/>
                  </a:lnTo>
                  <a:lnTo>
                    <a:pt x="58" y="115"/>
                  </a:lnTo>
                  <a:lnTo>
                    <a:pt x="42" y="98"/>
                  </a:lnTo>
                  <a:lnTo>
                    <a:pt x="44" y="96"/>
                  </a:lnTo>
                  <a:lnTo>
                    <a:pt x="47" y="96"/>
                  </a:lnTo>
                  <a:lnTo>
                    <a:pt x="50" y="95"/>
                  </a:lnTo>
                  <a:lnTo>
                    <a:pt x="56" y="93"/>
                  </a:lnTo>
                  <a:lnTo>
                    <a:pt x="61" y="91"/>
                  </a:lnTo>
                  <a:lnTo>
                    <a:pt x="64" y="91"/>
                  </a:lnTo>
                  <a:lnTo>
                    <a:pt x="69" y="90"/>
                  </a:lnTo>
                  <a:lnTo>
                    <a:pt x="74" y="88"/>
                  </a:lnTo>
                  <a:lnTo>
                    <a:pt x="78" y="87"/>
                  </a:lnTo>
                  <a:lnTo>
                    <a:pt x="85" y="87"/>
                  </a:lnTo>
                  <a:lnTo>
                    <a:pt x="91" y="85"/>
                  </a:lnTo>
                  <a:lnTo>
                    <a:pt x="99" y="85"/>
                  </a:lnTo>
                  <a:lnTo>
                    <a:pt x="105" y="82"/>
                  </a:lnTo>
                  <a:lnTo>
                    <a:pt x="111" y="80"/>
                  </a:lnTo>
                  <a:lnTo>
                    <a:pt x="118" y="79"/>
                  </a:lnTo>
                  <a:lnTo>
                    <a:pt x="126" y="77"/>
                  </a:lnTo>
                  <a:lnTo>
                    <a:pt x="133" y="77"/>
                  </a:lnTo>
                  <a:lnTo>
                    <a:pt x="141" y="76"/>
                  </a:lnTo>
                  <a:lnTo>
                    <a:pt x="151" y="74"/>
                  </a:lnTo>
                  <a:lnTo>
                    <a:pt x="160" y="73"/>
                  </a:lnTo>
                  <a:lnTo>
                    <a:pt x="168" y="70"/>
                  </a:lnTo>
                  <a:lnTo>
                    <a:pt x="176" y="70"/>
                  </a:lnTo>
                  <a:lnTo>
                    <a:pt x="185" y="68"/>
                  </a:lnTo>
                  <a:lnTo>
                    <a:pt x="196" y="66"/>
                  </a:lnTo>
                  <a:lnTo>
                    <a:pt x="204" y="63"/>
                  </a:lnTo>
                  <a:lnTo>
                    <a:pt x="215" y="62"/>
                  </a:lnTo>
                  <a:lnTo>
                    <a:pt x="226" y="60"/>
                  </a:lnTo>
                  <a:lnTo>
                    <a:pt x="236" y="60"/>
                  </a:lnTo>
                  <a:lnTo>
                    <a:pt x="247" y="59"/>
                  </a:lnTo>
                  <a:lnTo>
                    <a:pt x="256" y="57"/>
                  </a:lnTo>
                  <a:lnTo>
                    <a:pt x="267" y="55"/>
                  </a:lnTo>
                  <a:lnTo>
                    <a:pt x="278" y="54"/>
                  </a:lnTo>
                  <a:lnTo>
                    <a:pt x="287" y="52"/>
                  </a:lnTo>
                  <a:lnTo>
                    <a:pt x="300" y="51"/>
                  </a:lnTo>
                  <a:lnTo>
                    <a:pt x="309" y="49"/>
                  </a:lnTo>
                  <a:lnTo>
                    <a:pt x="322" y="49"/>
                  </a:lnTo>
                  <a:lnTo>
                    <a:pt x="331" y="48"/>
                  </a:lnTo>
                  <a:lnTo>
                    <a:pt x="344" y="48"/>
                  </a:lnTo>
                  <a:lnTo>
                    <a:pt x="355" y="46"/>
                  </a:lnTo>
                  <a:lnTo>
                    <a:pt x="366" y="44"/>
                  </a:lnTo>
                  <a:lnTo>
                    <a:pt x="377" y="44"/>
                  </a:lnTo>
                  <a:lnTo>
                    <a:pt x="390" y="43"/>
                  </a:lnTo>
                  <a:lnTo>
                    <a:pt x="399" y="43"/>
                  </a:lnTo>
                  <a:lnTo>
                    <a:pt x="412" y="43"/>
                  </a:lnTo>
                  <a:lnTo>
                    <a:pt x="423" y="41"/>
                  </a:lnTo>
                  <a:lnTo>
                    <a:pt x="434" y="41"/>
                  </a:lnTo>
                  <a:lnTo>
                    <a:pt x="445" y="41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8" y="41"/>
                  </a:lnTo>
                  <a:lnTo>
                    <a:pt x="489" y="41"/>
                  </a:lnTo>
                  <a:lnTo>
                    <a:pt x="500" y="43"/>
                  </a:lnTo>
                  <a:lnTo>
                    <a:pt x="509" y="43"/>
                  </a:lnTo>
                  <a:lnTo>
                    <a:pt x="520" y="43"/>
                  </a:lnTo>
                  <a:lnTo>
                    <a:pt x="531" y="43"/>
                  </a:lnTo>
                  <a:lnTo>
                    <a:pt x="542" y="44"/>
                  </a:lnTo>
                  <a:lnTo>
                    <a:pt x="551" y="46"/>
                  </a:lnTo>
                  <a:lnTo>
                    <a:pt x="561" y="48"/>
                  </a:lnTo>
                  <a:lnTo>
                    <a:pt x="572" y="49"/>
                  </a:lnTo>
                  <a:lnTo>
                    <a:pt x="581" y="51"/>
                  </a:lnTo>
                  <a:lnTo>
                    <a:pt x="580" y="51"/>
                  </a:lnTo>
                  <a:lnTo>
                    <a:pt x="578" y="49"/>
                  </a:lnTo>
                  <a:lnTo>
                    <a:pt x="575" y="48"/>
                  </a:lnTo>
                  <a:lnTo>
                    <a:pt x="572" y="48"/>
                  </a:lnTo>
                  <a:lnTo>
                    <a:pt x="565" y="44"/>
                  </a:lnTo>
                  <a:lnTo>
                    <a:pt x="559" y="43"/>
                  </a:lnTo>
                  <a:lnTo>
                    <a:pt x="554" y="41"/>
                  </a:lnTo>
                  <a:lnTo>
                    <a:pt x="551" y="40"/>
                  </a:lnTo>
                  <a:lnTo>
                    <a:pt x="547" y="40"/>
                  </a:lnTo>
                  <a:lnTo>
                    <a:pt x="543" y="38"/>
                  </a:lnTo>
                  <a:lnTo>
                    <a:pt x="537" y="37"/>
                  </a:lnTo>
                  <a:lnTo>
                    <a:pt x="532" y="37"/>
                  </a:lnTo>
                  <a:lnTo>
                    <a:pt x="526" y="33"/>
                  </a:lnTo>
                  <a:lnTo>
                    <a:pt x="521" y="33"/>
                  </a:lnTo>
                  <a:lnTo>
                    <a:pt x="515" y="32"/>
                  </a:lnTo>
                  <a:lnTo>
                    <a:pt x="509" y="30"/>
                  </a:lnTo>
                  <a:lnTo>
                    <a:pt x="503" y="30"/>
                  </a:lnTo>
                  <a:lnTo>
                    <a:pt x="496" y="29"/>
                  </a:lnTo>
                  <a:lnTo>
                    <a:pt x="489" y="27"/>
                  </a:lnTo>
                  <a:lnTo>
                    <a:pt x="481" y="27"/>
                  </a:lnTo>
                  <a:lnTo>
                    <a:pt x="473" y="26"/>
                  </a:lnTo>
                  <a:lnTo>
                    <a:pt x="467" y="24"/>
                  </a:lnTo>
                  <a:lnTo>
                    <a:pt x="457" y="24"/>
                  </a:lnTo>
                  <a:lnTo>
                    <a:pt x="451" y="22"/>
                  </a:lnTo>
                  <a:lnTo>
                    <a:pt x="441" y="21"/>
                  </a:lnTo>
                  <a:lnTo>
                    <a:pt x="434" y="21"/>
                  </a:lnTo>
                  <a:lnTo>
                    <a:pt x="423" y="19"/>
                  </a:lnTo>
                  <a:lnTo>
                    <a:pt x="413" y="19"/>
                  </a:lnTo>
                  <a:lnTo>
                    <a:pt x="404" y="18"/>
                  </a:lnTo>
                  <a:lnTo>
                    <a:pt x="394" y="18"/>
                  </a:lnTo>
                  <a:lnTo>
                    <a:pt x="383" y="18"/>
                  </a:lnTo>
                  <a:lnTo>
                    <a:pt x="374" y="16"/>
                  </a:lnTo>
                  <a:lnTo>
                    <a:pt x="363" y="16"/>
                  </a:lnTo>
                  <a:lnTo>
                    <a:pt x="352" y="16"/>
                  </a:lnTo>
                  <a:lnTo>
                    <a:pt x="339" y="16"/>
                  </a:lnTo>
                  <a:lnTo>
                    <a:pt x="328" y="16"/>
                  </a:lnTo>
                  <a:lnTo>
                    <a:pt x="317" y="16"/>
                  </a:lnTo>
                  <a:lnTo>
                    <a:pt x="306" y="18"/>
                  </a:lnTo>
                  <a:lnTo>
                    <a:pt x="294" y="18"/>
                  </a:lnTo>
                  <a:lnTo>
                    <a:pt x="280" y="19"/>
                  </a:lnTo>
                  <a:lnTo>
                    <a:pt x="267" y="19"/>
                  </a:lnTo>
                  <a:lnTo>
                    <a:pt x="256" y="21"/>
                  </a:lnTo>
                  <a:lnTo>
                    <a:pt x="242" y="22"/>
                  </a:lnTo>
                  <a:lnTo>
                    <a:pt x="228" y="24"/>
                  </a:lnTo>
                  <a:lnTo>
                    <a:pt x="214" y="24"/>
                  </a:lnTo>
                  <a:lnTo>
                    <a:pt x="201" y="27"/>
                  </a:lnTo>
                  <a:lnTo>
                    <a:pt x="187" y="29"/>
                  </a:lnTo>
                  <a:lnTo>
                    <a:pt x="173" y="30"/>
                  </a:lnTo>
                  <a:lnTo>
                    <a:pt x="157" y="33"/>
                  </a:lnTo>
                  <a:lnTo>
                    <a:pt x="143" y="37"/>
                  </a:lnTo>
                  <a:lnTo>
                    <a:pt x="127" y="38"/>
                  </a:lnTo>
                  <a:lnTo>
                    <a:pt x="113" y="41"/>
                  </a:lnTo>
                  <a:lnTo>
                    <a:pt x="97" y="44"/>
                  </a:lnTo>
                  <a:lnTo>
                    <a:pt x="82" y="49"/>
                  </a:lnTo>
                  <a:lnTo>
                    <a:pt x="64" y="54"/>
                  </a:lnTo>
                  <a:lnTo>
                    <a:pt x="49" y="57"/>
                  </a:lnTo>
                  <a:lnTo>
                    <a:pt x="33" y="62"/>
                  </a:lnTo>
                  <a:lnTo>
                    <a:pt x="17" y="66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066"/>
            <p:cNvSpPr>
              <a:spLocks/>
            </p:cNvSpPr>
            <p:nvPr/>
          </p:nvSpPr>
          <p:spPr bwMode="auto">
            <a:xfrm>
              <a:off x="1300" y="1735"/>
              <a:ext cx="341" cy="91"/>
            </a:xfrm>
            <a:custGeom>
              <a:avLst/>
              <a:gdLst>
                <a:gd name="T0" fmla="*/ 3 w 682"/>
                <a:gd name="T1" fmla="*/ 6 h 184"/>
                <a:gd name="T2" fmla="*/ 7 w 682"/>
                <a:gd name="T3" fmla="*/ 4 h 184"/>
                <a:gd name="T4" fmla="*/ 12 w 682"/>
                <a:gd name="T5" fmla="*/ 3 h 184"/>
                <a:gd name="T6" fmla="*/ 18 w 682"/>
                <a:gd name="T7" fmla="*/ 1 h 184"/>
                <a:gd name="T8" fmla="*/ 23 w 682"/>
                <a:gd name="T9" fmla="*/ 0 h 184"/>
                <a:gd name="T10" fmla="*/ 29 w 682"/>
                <a:gd name="T11" fmla="*/ 0 h 184"/>
                <a:gd name="T12" fmla="*/ 35 w 682"/>
                <a:gd name="T13" fmla="*/ 0 h 184"/>
                <a:gd name="T14" fmla="*/ 39 w 682"/>
                <a:gd name="T15" fmla="*/ 0 h 184"/>
                <a:gd name="T16" fmla="*/ 42 w 682"/>
                <a:gd name="T17" fmla="*/ 0 h 184"/>
                <a:gd name="T18" fmla="*/ 42 w 682"/>
                <a:gd name="T19" fmla="*/ 1 h 184"/>
                <a:gd name="T20" fmla="*/ 39 w 682"/>
                <a:gd name="T21" fmla="*/ 1 h 184"/>
                <a:gd name="T22" fmla="*/ 35 w 682"/>
                <a:gd name="T23" fmla="*/ 1 h 184"/>
                <a:gd name="T24" fmla="*/ 30 w 682"/>
                <a:gd name="T25" fmla="*/ 1 h 184"/>
                <a:gd name="T26" fmla="*/ 24 w 682"/>
                <a:gd name="T27" fmla="*/ 1 h 184"/>
                <a:gd name="T28" fmla="*/ 20 w 682"/>
                <a:gd name="T29" fmla="*/ 2 h 184"/>
                <a:gd name="T30" fmla="*/ 14 w 682"/>
                <a:gd name="T31" fmla="*/ 4 h 184"/>
                <a:gd name="T32" fmla="*/ 10 w 682"/>
                <a:gd name="T33" fmla="*/ 5 h 184"/>
                <a:gd name="T34" fmla="*/ 6 w 682"/>
                <a:gd name="T35" fmla="*/ 6 h 184"/>
                <a:gd name="T36" fmla="*/ 5 w 682"/>
                <a:gd name="T37" fmla="*/ 7 h 184"/>
                <a:gd name="T38" fmla="*/ 9 w 682"/>
                <a:gd name="T39" fmla="*/ 6 h 184"/>
                <a:gd name="T40" fmla="*/ 12 w 682"/>
                <a:gd name="T41" fmla="*/ 5 h 184"/>
                <a:gd name="T42" fmla="*/ 18 w 682"/>
                <a:gd name="T43" fmla="*/ 4 h 184"/>
                <a:gd name="T44" fmla="*/ 22 w 682"/>
                <a:gd name="T45" fmla="*/ 3 h 184"/>
                <a:gd name="T46" fmla="*/ 27 w 682"/>
                <a:gd name="T47" fmla="*/ 3 h 184"/>
                <a:gd name="T48" fmla="*/ 30 w 682"/>
                <a:gd name="T49" fmla="*/ 3 h 184"/>
                <a:gd name="T50" fmla="*/ 35 w 682"/>
                <a:gd name="T51" fmla="*/ 4 h 184"/>
                <a:gd name="T52" fmla="*/ 39 w 682"/>
                <a:gd name="T53" fmla="*/ 4 h 184"/>
                <a:gd name="T54" fmla="*/ 41 w 682"/>
                <a:gd name="T55" fmla="*/ 5 h 184"/>
                <a:gd name="T56" fmla="*/ 37 w 682"/>
                <a:gd name="T57" fmla="*/ 5 h 184"/>
                <a:gd name="T58" fmla="*/ 34 w 682"/>
                <a:gd name="T59" fmla="*/ 5 h 184"/>
                <a:gd name="T60" fmla="*/ 30 w 682"/>
                <a:gd name="T61" fmla="*/ 5 h 184"/>
                <a:gd name="T62" fmla="*/ 26 w 682"/>
                <a:gd name="T63" fmla="*/ 5 h 184"/>
                <a:gd name="T64" fmla="*/ 22 w 682"/>
                <a:gd name="T65" fmla="*/ 5 h 184"/>
                <a:gd name="T66" fmla="*/ 18 w 682"/>
                <a:gd name="T67" fmla="*/ 5 h 184"/>
                <a:gd name="T68" fmla="*/ 12 w 682"/>
                <a:gd name="T69" fmla="*/ 7 h 184"/>
                <a:gd name="T70" fmla="*/ 9 w 682"/>
                <a:gd name="T71" fmla="*/ 8 h 184"/>
                <a:gd name="T72" fmla="*/ 5 w 682"/>
                <a:gd name="T73" fmla="*/ 9 h 184"/>
                <a:gd name="T74" fmla="*/ 3 w 682"/>
                <a:gd name="T75" fmla="*/ 9 h 184"/>
                <a:gd name="T76" fmla="*/ 6 w 682"/>
                <a:gd name="T77" fmla="*/ 8 h 184"/>
                <a:gd name="T78" fmla="*/ 11 w 682"/>
                <a:gd name="T79" fmla="*/ 8 h 184"/>
                <a:gd name="T80" fmla="*/ 17 w 682"/>
                <a:gd name="T81" fmla="*/ 7 h 184"/>
                <a:gd name="T82" fmla="*/ 21 w 682"/>
                <a:gd name="T83" fmla="*/ 6 h 184"/>
                <a:gd name="T84" fmla="*/ 25 w 682"/>
                <a:gd name="T85" fmla="*/ 6 h 184"/>
                <a:gd name="T86" fmla="*/ 28 w 682"/>
                <a:gd name="T87" fmla="*/ 6 h 184"/>
                <a:gd name="T88" fmla="*/ 31 w 682"/>
                <a:gd name="T89" fmla="*/ 6 h 184"/>
                <a:gd name="T90" fmla="*/ 36 w 682"/>
                <a:gd name="T91" fmla="*/ 6 h 184"/>
                <a:gd name="T92" fmla="*/ 39 w 682"/>
                <a:gd name="T93" fmla="*/ 6 h 184"/>
                <a:gd name="T94" fmla="*/ 40 w 682"/>
                <a:gd name="T95" fmla="*/ 7 h 184"/>
                <a:gd name="T96" fmla="*/ 37 w 682"/>
                <a:gd name="T97" fmla="*/ 7 h 184"/>
                <a:gd name="T98" fmla="*/ 34 w 682"/>
                <a:gd name="T99" fmla="*/ 7 h 184"/>
                <a:gd name="T100" fmla="*/ 29 w 682"/>
                <a:gd name="T101" fmla="*/ 7 h 184"/>
                <a:gd name="T102" fmla="*/ 26 w 682"/>
                <a:gd name="T103" fmla="*/ 7 h 184"/>
                <a:gd name="T104" fmla="*/ 23 w 682"/>
                <a:gd name="T105" fmla="*/ 7 h 184"/>
                <a:gd name="T106" fmla="*/ 19 w 682"/>
                <a:gd name="T107" fmla="*/ 8 h 184"/>
                <a:gd name="T108" fmla="*/ 13 w 682"/>
                <a:gd name="T109" fmla="*/ 9 h 184"/>
                <a:gd name="T110" fmla="*/ 7 w 682"/>
                <a:gd name="T111" fmla="*/ 10 h 184"/>
                <a:gd name="T112" fmla="*/ 3 w 682"/>
                <a:gd name="T113" fmla="*/ 10 h 184"/>
                <a:gd name="T114" fmla="*/ 1 w 682"/>
                <a:gd name="T115" fmla="*/ 11 h 184"/>
                <a:gd name="T116" fmla="*/ 1 w 682"/>
                <a:gd name="T117" fmla="*/ 9 h 184"/>
                <a:gd name="T118" fmla="*/ 2 w 682"/>
                <a:gd name="T119" fmla="*/ 8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82"/>
                <a:gd name="T181" fmla="*/ 0 h 184"/>
                <a:gd name="T182" fmla="*/ 682 w 682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82" h="184">
                  <a:moveTo>
                    <a:pt x="14" y="121"/>
                  </a:moveTo>
                  <a:lnTo>
                    <a:pt x="16" y="119"/>
                  </a:lnTo>
                  <a:lnTo>
                    <a:pt x="22" y="116"/>
                  </a:lnTo>
                  <a:lnTo>
                    <a:pt x="25" y="115"/>
                  </a:lnTo>
                  <a:lnTo>
                    <a:pt x="30" y="111"/>
                  </a:lnTo>
                  <a:lnTo>
                    <a:pt x="36" y="110"/>
                  </a:lnTo>
                  <a:lnTo>
                    <a:pt x="44" y="107"/>
                  </a:lnTo>
                  <a:lnTo>
                    <a:pt x="47" y="105"/>
                  </a:lnTo>
                  <a:lnTo>
                    <a:pt x="51" y="104"/>
                  </a:lnTo>
                  <a:lnTo>
                    <a:pt x="55" y="102"/>
                  </a:lnTo>
                  <a:lnTo>
                    <a:pt x="58" y="100"/>
                  </a:lnTo>
                  <a:lnTo>
                    <a:pt x="63" y="97"/>
                  </a:lnTo>
                  <a:lnTo>
                    <a:pt x="68" y="96"/>
                  </a:lnTo>
                  <a:lnTo>
                    <a:pt x="73" y="94"/>
                  </a:lnTo>
                  <a:lnTo>
                    <a:pt x="77" y="93"/>
                  </a:lnTo>
                  <a:lnTo>
                    <a:pt x="82" y="89"/>
                  </a:lnTo>
                  <a:lnTo>
                    <a:pt x="88" y="88"/>
                  </a:lnTo>
                  <a:lnTo>
                    <a:pt x="93" y="86"/>
                  </a:lnTo>
                  <a:lnTo>
                    <a:pt x="99" y="83"/>
                  </a:lnTo>
                  <a:lnTo>
                    <a:pt x="104" y="82"/>
                  </a:lnTo>
                  <a:lnTo>
                    <a:pt x="110" y="80"/>
                  </a:lnTo>
                  <a:lnTo>
                    <a:pt x="117" y="77"/>
                  </a:lnTo>
                  <a:lnTo>
                    <a:pt x="123" y="75"/>
                  </a:lnTo>
                  <a:lnTo>
                    <a:pt x="129" y="74"/>
                  </a:lnTo>
                  <a:lnTo>
                    <a:pt x="135" y="71"/>
                  </a:lnTo>
                  <a:lnTo>
                    <a:pt x="142" y="68"/>
                  </a:lnTo>
                  <a:lnTo>
                    <a:pt x="150" y="66"/>
                  </a:lnTo>
                  <a:lnTo>
                    <a:pt x="156" y="64"/>
                  </a:lnTo>
                  <a:lnTo>
                    <a:pt x="162" y="61"/>
                  </a:lnTo>
                  <a:lnTo>
                    <a:pt x="170" y="60"/>
                  </a:lnTo>
                  <a:lnTo>
                    <a:pt x="178" y="58"/>
                  </a:lnTo>
                  <a:lnTo>
                    <a:pt x="184" y="55"/>
                  </a:lnTo>
                  <a:lnTo>
                    <a:pt x="192" y="52"/>
                  </a:lnTo>
                  <a:lnTo>
                    <a:pt x="198" y="50"/>
                  </a:lnTo>
                  <a:lnTo>
                    <a:pt x="208" y="49"/>
                  </a:lnTo>
                  <a:lnTo>
                    <a:pt x="216" y="46"/>
                  </a:lnTo>
                  <a:lnTo>
                    <a:pt x="223" y="44"/>
                  </a:lnTo>
                  <a:lnTo>
                    <a:pt x="231" y="42"/>
                  </a:lnTo>
                  <a:lnTo>
                    <a:pt x="241" y="39"/>
                  </a:lnTo>
                  <a:lnTo>
                    <a:pt x="249" y="38"/>
                  </a:lnTo>
                  <a:lnTo>
                    <a:pt x="255" y="36"/>
                  </a:lnTo>
                  <a:lnTo>
                    <a:pt x="264" y="33"/>
                  </a:lnTo>
                  <a:lnTo>
                    <a:pt x="272" y="31"/>
                  </a:lnTo>
                  <a:lnTo>
                    <a:pt x="282" y="30"/>
                  </a:lnTo>
                  <a:lnTo>
                    <a:pt x="289" y="27"/>
                  </a:lnTo>
                  <a:lnTo>
                    <a:pt x="299" y="25"/>
                  </a:lnTo>
                  <a:lnTo>
                    <a:pt x="308" y="24"/>
                  </a:lnTo>
                  <a:lnTo>
                    <a:pt x="316" y="22"/>
                  </a:lnTo>
                  <a:lnTo>
                    <a:pt x="324" y="19"/>
                  </a:lnTo>
                  <a:lnTo>
                    <a:pt x="333" y="17"/>
                  </a:lnTo>
                  <a:lnTo>
                    <a:pt x="343" y="16"/>
                  </a:lnTo>
                  <a:lnTo>
                    <a:pt x="352" y="14"/>
                  </a:lnTo>
                  <a:lnTo>
                    <a:pt x="362" y="14"/>
                  </a:lnTo>
                  <a:lnTo>
                    <a:pt x="371" y="13"/>
                  </a:lnTo>
                  <a:lnTo>
                    <a:pt x="381" y="11"/>
                  </a:lnTo>
                  <a:lnTo>
                    <a:pt x="390" y="9"/>
                  </a:lnTo>
                  <a:lnTo>
                    <a:pt x="398" y="8"/>
                  </a:lnTo>
                  <a:lnTo>
                    <a:pt x="407" y="8"/>
                  </a:lnTo>
                  <a:lnTo>
                    <a:pt x="417" y="6"/>
                  </a:lnTo>
                  <a:lnTo>
                    <a:pt x="424" y="5"/>
                  </a:lnTo>
                  <a:lnTo>
                    <a:pt x="432" y="5"/>
                  </a:lnTo>
                  <a:lnTo>
                    <a:pt x="442" y="3"/>
                  </a:lnTo>
                  <a:lnTo>
                    <a:pt x="450" y="3"/>
                  </a:lnTo>
                  <a:lnTo>
                    <a:pt x="457" y="2"/>
                  </a:lnTo>
                  <a:lnTo>
                    <a:pt x="465" y="2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5" y="0"/>
                  </a:lnTo>
                  <a:lnTo>
                    <a:pt x="501" y="0"/>
                  </a:lnTo>
                  <a:lnTo>
                    <a:pt x="509" y="0"/>
                  </a:lnTo>
                  <a:lnTo>
                    <a:pt x="516" y="0"/>
                  </a:lnTo>
                  <a:lnTo>
                    <a:pt x="523" y="0"/>
                  </a:lnTo>
                  <a:lnTo>
                    <a:pt x="530" y="0"/>
                  </a:lnTo>
                  <a:lnTo>
                    <a:pt x="538" y="0"/>
                  </a:lnTo>
                  <a:lnTo>
                    <a:pt x="542" y="0"/>
                  </a:lnTo>
                  <a:lnTo>
                    <a:pt x="549" y="0"/>
                  </a:lnTo>
                  <a:lnTo>
                    <a:pt x="555" y="0"/>
                  </a:lnTo>
                  <a:lnTo>
                    <a:pt x="561" y="0"/>
                  </a:lnTo>
                  <a:lnTo>
                    <a:pt x="567" y="0"/>
                  </a:lnTo>
                  <a:lnTo>
                    <a:pt x="574" y="0"/>
                  </a:lnTo>
                  <a:lnTo>
                    <a:pt x="578" y="0"/>
                  </a:lnTo>
                  <a:lnTo>
                    <a:pt x="585" y="2"/>
                  </a:lnTo>
                  <a:lnTo>
                    <a:pt x="589" y="2"/>
                  </a:lnTo>
                  <a:lnTo>
                    <a:pt x="594" y="2"/>
                  </a:lnTo>
                  <a:lnTo>
                    <a:pt x="599" y="3"/>
                  </a:lnTo>
                  <a:lnTo>
                    <a:pt x="605" y="3"/>
                  </a:lnTo>
                  <a:lnTo>
                    <a:pt x="610" y="3"/>
                  </a:lnTo>
                  <a:lnTo>
                    <a:pt x="613" y="3"/>
                  </a:lnTo>
                  <a:lnTo>
                    <a:pt x="618" y="5"/>
                  </a:lnTo>
                  <a:lnTo>
                    <a:pt x="622" y="5"/>
                  </a:lnTo>
                  <a:lnTo>
                    <a:pt x="627" y="5"/>
                  </a:lnTo>
                  <a:lnTo>
                    <a:pt x="630" y="6"/>
                  </a:lnTo>
                  <a:lnTo>
                    <a:pt x="635" y="6"/>
                  </a:lnTo>
                  <a:lnTo>
                    <a:pt x="638" y="8"/>
                  </a:lnTo>
                  <a:lnTo>
                    <a:pt x="644" y="8"/>
                  </a:lnTo>
                  <a:lnTo>
                    <a:pt x="651" y="8"/>
                  </a:lnTo>
                  <a:lnTo>
                    <a:pt x="657" y="9"/>
                  </a:lnTo>
                  <a:lnTo>
                    <a:pt x="663" y="11"/>
                  </a:lnTo>
                  <a:lnTo>
                    <a:pt x="666" y="11"/>
                  </a:lnTo>
                  <a:lnTo>
                    <a:pt x="671" y="13"/>
                  </a:lnTo>
                  <a:lnTo>
                    <a:pt x="674" y="13"/>
                  </a:lnTo>
                  <a:lnTo>
                    <a:pt x="677" y="14"/>
                  </a:lnTo>
                  <a:lnTo>
                    <a:pt x="681" y="14"/>
                  </a:lnTo>
                  <a:lnTo>
                    <a:pt x="682" y="16"/>
                  </a:lnTo>
                  <a:lnTo>
                    <a:pt x="677" y="28"/>
                  </a:lnTo>
                  <a:lnTo>
                    <a:pt x="676" y="28"/>
                  </a:lnTo>
                  <a:lnTo>
                    <a:pt x="673" y="27"/>
                  </a:lnTo>
                  <a:lnTo>
                    <a:pt x="668" y="27"/>
                  </a:lnTo>
                  <a:lnTo>
                    <a:pt x="665" y="27"/>
                  </a:lnTo>
                  <a:lnTo>
                    <a:pt x="660" y="25"/>
                  </a:lnTo>
                  <a:lnTo>
                    <a:pt x="657" y="25"/>
                  </a:lnTo>
                  <a:lnTo>
                    <a:pt x="651" y="24"/>
                  </a:lnTo>
                  <a:lnTo>
                    <a:pt x="644" y="24"/>
                  </a:lnTo>
                  <a:lnTo>
                    <a:pt x="637" y="22"/>
                  </a:lnTo>
                  <a:lnTo>
                    <a:pt x="630" y="22"/>
                  </a:lnTo>
                  <a:lnTo>
                    <a:pt x="627" y="22"/>
                  </a:lnTo>
                  <a:lnTo>
                    <a:pt x="622" y="22"/>
                  </a:lnTo>
                  <a:lnTo>
                    <a:pt x="619" y="22"/>
                  </a:lnTo>
                  <a:lnTo>
                    <a:pt x="615" y="22"/>
                  </a:lnTo>
                  <a:lnTo>
                    <a:pt x="610" y="22"/>
                  </a:lnTo>
                  <a:lnTo>
                    <a:pt x="607" y="22"/>
                  </a:lnTo>
                  <a:lnTo>
                    <a:pt x="602" y="22"/>
                  </a:lnTo>
                  <a:lnTo>
                    <a:pt x="597" y="22"/>
                  </a:lnTo>
                  <a:lnTo>
                    <a:pt x="591" y="20"/>
                  </a:lnTo>
                  <a:lnTo>
                    <a:pt x="586" y="20"/>
                  </a:lnTo>
                  <a:lnTo>
                    <a:pt x="582" y="20"/>
                  </a:lnTo>
                  <a:lnTo>
                    <a:pt x="577" y="20"/>
                  </a:lnTo>
                  <a:lnTo>
                    <a:pt x="571" y="20"/>
                  </a:lnTo>
                  <a:lnTo>
                    <a:pt x="566" y="20"/>
                  </a:lnTo>
                  <a:lnTo>
                    <a:pt x="560" y="20"/>
                  </a:lnTo>
                  <a:lnTo>
                    <a:pt x="555" y="20"/>
                  </a:lnTo>
                  <a:lnTo>
                    <a:pt x="549" y="20"/>
                  </a:lnTo>
                  <a:lnTo>
                    <a:pt x="542" y="20"/>
                  </a:lnTo>
                  <a:lnTo>
                    <a:pt x="536" y="20"/>
                  </a:lnTo>
                  <a:lnTo>
                    <a:pt x="530" y="20"/>
                  </a:lnTo>
                  <a:lnTo>
                    <a:pt x="523" y="20"/>
                  </a:lnTo>
                  <a:lnTo>
                    <a:pt x="517" y="20"/>
                  </a:lnTo>
                  <a:lnTo>
                    <a:pt x="511" y="20"/>
                  </a:lnTo>
                  <a:lnTo>
                    <a:pt x="505" y="22"/>
                  </a:lnTo>
                  <a:lnTo>
                    <a:pt x="497" y="22"/>
                  </a:lnTo>
                  <a:lnTo>
                    <a:pt x="490" y="22"/>
                  </a:lnTo>
                  <a:lnTo>
                    <a:pt x="483" y="22"/>
                  </a:lnTo>
                  <a:lnTo>
                    <a:pt x="476" y="22"/>
                  </a:lnTo>
                  <a:lnTo>
                    <a:pt x="468" y="22"/>
                  </a:lnTo>
                  <a:lnTo>
                    <a:pt x="462" y="22"/>
                  </a:lnTo>
                  <a:lnTo>
                    <a:pt x="454" y="24"/>
                  </a:lnTo>
                  <a:lnTo>
                    <a:pt x="448" y="25"/>
                  </a:lnTo>
                  <a:lnTo>
                    <a:pt x="439" y="25"/>
                  </a:lnTo>
                  <a:lnTo>
                    <a:pt x="432" y="27"/>
                  </a:lnTo>
                  <a:lnTo>
                    <a:pt x="423" y="27"/>
                  </a:lnTo>
                  <a:lnTo>
                    <a:pt x="417" y="28"/>
                  </a:lnTo>
                  <a:lnTo>
                    <a:pt x="407" y="28"/>
                  </a:lnTo>
                  <a:lnTo>
                    <a:pt x="399" y="30"/>
                  </a:lnTo>
                  <a:lnTo>
                    <a:pt x="392" y="30"/>
                  </a:lnTo>
                  <a:lnTo>
                    <a:pt x="384" y="33"/>
                  </a:lnTo>
                  <a:lnTo>
                    <a:pt x="376" y="33"/>
                  </a:lnTo>
                  <a:lnTo>
                    <a:pt x="368" y="35"/>
                  </a:lnTo>
                  <a:lnTo>
                    <a:pt x="359" y="36"/>
                  </a:lnTo>
                  <a:lnTo>
                    <a:pt x="351" y="38"/>
                  </a:lnTo>
                  <a:lnTo>
                    <a:pt x="341" y="38"/>
                  </a:lnTo>
                  <a:lnTo>
                    <a:pt x="333" y="39"/>
                  </a:lnTo>
                  <a:lnTo>
                    <a:pt x="326" y="41"/>
                  </a:lnTo>
                  <a:lnTo>
                    <a:pt x="318" y="44"/>
                  </a:lnTo>
                  <a:lnTo>
                    <a:pt x="310" y="44"/>
                  </a:lnTo>
                  <a:lnTo>
                    <a:pt x="302" y="46"/>
                  </a:lnTo>
                  <a:lnTo>
                    <a:pt x="294" y="47"/>
                  </a:lnTo>
                  <a:lnTo>
                    <a:pt x="286" y="50"/>
                  </a:lnTo>
                  <a:lnTo>
                    <a:pt x="278" y="52"/>
                  </a:lnTo>
                  <a:lnTo>
                    <a:pt x="272" y="53"/>
                  </a:lnTo>
                  <a:lnTo>
                    <a:pt x="264" y="55"/>
                  </a:lnTo>
                  <a:lnTo>
                    <a:pt x="256" y="58"/>
                  </a:lnTo>
                  <a:lnTo>
                    <a:pt x="249" y="60"/>
                  </a:lnTo>
                  <a:lnTo>
                    <a:pt x="242" y="61"/>
                  </a:lnTo>
                  <a:lnTo>
                    <a:pt x="234" y="63"/>
                  </a:lnTo>
                  <a:lnTo>
                    <a:pt x="227" y="64"/>
                  </a:lnTo>
                  <a:lnTo>
                    <a:pt x="219" y="66"/>
                  </a:lnTo>
                  <a:lnTo>
                    <a:pt x="212" y="68"/>
                  </a:lnTo>
                  <a:lnTo>
                    <a:pt x="206" y="71"/>
                  </a:lnTo>
                  <a:lnTo>
                    <a:pt x="200" y="72"/>
                  </a:lnTo>
                  <a:lnTo>
                    <a:pt x="192" y="74"/>
                  </a:lnTo>
                  <a:lnTo>
                    <a:pt x="186" y="75"/>
                  </a:lnTo>
                  <a:lnTo>
                    <a:pt x="179" y="78"/>
                  </a:lnTo>
                  <a:lnTo>
                    <a:pt x="175" y="80"/>
                  </a:lnTo>
                  <a:lnTo>
                    <a:pt x="167" y="82"/>
                  </a:lnTo>
                  <a:lnTo>
                    <a:pt x="161" y="85"/>
                  </a:lnTo>
                  <a:lnTo>
                    <a:pt x="156" y="86"/>
                  </a:lnTo>
                  <a:lnTo>
                    <a:pt x="151" y="89"/>
                  </a:lnTo>
                  <a:lnTo>
                    <a:pt x="145" y="89"/>
                  </a:lnTo>
                  <a:lnTo>
                    <a:pt x="139" y="91"/>
                  </a:lnTo>
                  <a:lnTo>
                    <a:pt x="132" y="94"/>
                  </a:lnTo>
                  <a:lnTo>
                    <a:pt x="129" y="96"/>
                  </a:lnTo>
                  <a:lnTo>
                    <a:pt x="123" y="97"/>
                  </a:lnTo>
                  <a:lnTo>
                    <a:pt x="118" y="99"/>
                  </a:lnTo>
                  <a:lnTo>
                    <a:pt x="113" y="100"/>
                  </a:lnTo>
                  <a:lnTo>
                    <a:pt x="109" y="104"/>
                  </a:lnTo>
                  <a:lnTo>
                    <a:pt x="104" y="105"/>
                  </a:lnTo>
                  <a:lnTo>
                    <a:pt x="99" y="105"/>
                  </a:lnTo>
                  <a:lnTo>
                    <a:pt x="95" y="107"/>
                  </a:lnTo>
                  <a:lnTo>
                    <a:pt x="91" y="108"/>
                  </a:lnTo>
                  <a:lnTo>
                    <a:pt x="85" y="111"/>
                  </a:lnTo>
                  <a:lnTo>
                    <a:pt x="77" y="115"/>
                  </a:lnTo>
                  <a:lnTo>
                    <a:pt x="71" y="116"/>
                  </a:lnTo>
                  <a:lnTo>
                    <a:pt x="66" y="119"/>
                  </a:lnTo>
                  <a:lnTo>
                    <a:pt x="62" y="121"/>
                  </a:lnTo>
                  <a:lnTo>
                    <a:pt x="62" y="122"/>
                  </a:lnTo>
                  <a:lnTo>
                    <a:pt x="66" y="121"/>
                  </a:lnTo>
                  <a:lnTo>
                    <a:pt x="73" y="119"/>
                  </a:lnTo>
                  <a:lnTo>
                    <a:pt x="77" y="118"/>
                  </a:lnTo>
                  <a:lnTo>
                    <a:pt x="80" y="118"/>
                  </a:lnTo>
                  <a:lnTo>
                    <a:pt x="85" y="116"/>
                  </a:lnTo>
                  <a:lnTo>
                    <a:pt x="90" y="116"/>
                  </a:lnTo>
                  <a:lnTo>
                    <a:pt x="93" y="113"/>
                  </a:lnTo>
                  <a:lnTo>
                    <a:pt x="98" y="113"/>
                  </a:lnTo>
                  <a:lnTo>
                    <a:pt x="102" y="111"/>
                  </a:lnTo>
                  <a:lnTo>
                    <a:pt x="107" y="110"/>
                  </a:lnTo>
                  <a:lnTo>
                    <a:pt x="113" y="108"/>
                  </a:lnTo>
                  <a:lnTo>
                    <a:pt x="118" y="107"/>
                  </a:lnTo>
                  <a:lnTo>
                    <a:pt x="124" y="105"/>
                  </a:lnTo>
                  <a:lnTo>
                    <a:pt x="131" y="105"/>
                  </a:lnTo>
                  <a:lnTo>
                    <a:pt x="137" y="102"/>
                  </a:lnTo>
                  <a:lnTo>
                    <a:pt x="142" y="100"/>
                  </a:lnTo>
                  <a:lnTo>
                    <a:pt x="148" y="99"/>
                  </a:lnTo>
                  <a:lnTo>
                    <a:pt x="156" y="97"/>
                  </a:lnTo>
                  <a:lnTo>
                    <a:pt x="162" y="97"/>
                  </a:lnTo>
                  <a:lnTo>
                    <a:pt x="168" y="96"/>
                  </a:lnTo>
                  <a:lnTo>
                    <a:pt x="175" y="94"/>
                  </a:lnTo>
                  <a:lnTo>
                    <a:pt x="183" y="93"/>
                  </a:lnTo>
                  <a:lnTo>
                    <a:pt x="189" y="89"/>
                  </a:lnTo>
                  <a:lnTo>
                    <a:pt x="195" y="89"/>
                  </a:lnTo>
                  <a:lnTo>
                    <a:pt x="203" y="88"/>
                  </a:lnTo>
                  <a:lnTo>
                    <a:pt x="209" y="86"/>
                  </a:lnTo>
                  <a:lnTo>
                    <a:pt x="217" y="83"/>
                  </a:lnTo>
                  <a:lnTo>
                    <a:pt x="225" y="82"/>
                  </a:lnTo>
                  <a:lnTo>
                    <a:pt x="231" y="82"/>
                  </a:lnTo>
                  <a:lnTo>
                    <a:pt x="239" y="80"/>
                  </a:lnTo>
                  <a:lnTo>
                    <a:pt x="247" y="77"/>
                  </a:lnTo>
                  <a:lnTo>
                    <a:pt x="255" y="77"/>
                  </a:lnTo>
                  <a:lnTo>
                    <a:pt x="261" y="75"/>
                  </a:lnTo>
                  <a:lnTo>
                    <a:pt x="269" y="74"/>
                  </a:lnTo>
                  <a:lnTo>
                    <a:pt x="277" y="72"/>
                  </a:lnTo>
                  <a:lnTo>
                    <a:pt x="285" y="72"/>
                  </a:lnTo>
                  <a:lnTo>
                    <a:pt x="293" y="71"/>
                  </a:lnTo>
                  <a:lnTo>
                    <a:pt x="300" y="69"/>
                  </a:lnTo>
                  <a:lnTo>
                    <a:pt x="307" y="68"/>
                  </a:lnTo>
                  <a:lnTo>
                    <a:pt x="315" y="68"/>
                  </a:lnTo>
                  <a:lnTo>
                    <a:pt x="321" y="66"/>
                  </a:lnTo>
                  <a:lnTo>
                    <a:pt x="329" y="66"/>
                  </a:lnTo>
                  <a:lnTo>
                    <a:pt x="335" y="64"/>
                  </a:lnTo>
                  <a:lnTo>
                    <a:pt x="343" y="63"/>
                  </a:lnTo>
                  <a:lnTo>
                    <a:pt x="349" y="63"/>
                  </a:lnTo>
                  <a:lnTo>
                    <a:pt x="357" y="63"/>
                  </a:lnTo>
                  <a:lnTo>
                    <a:pt x="363" y="61"/>
                  </a:lnTo>
                  <a:lnTo>
                    <a:pt x="371" y="60"/>
                  </a:lnTo>
                  <a:lnTo>
                    <a:pt x="377" y="60"/>
                  </a:lnTo>
                  <a:lnTo>
                    <a:pt x="385" y="60"/>
                  </a:lnTo>
                  <a:lnTo>
                    <a:pt x="392" y="60"/>
                  </a:lnTo>
                  <a:lnTo>
                    <a:pt x="398" y="60"/>
                  </a:lnTo>
                  <a:lnTo>
                    <a:pt x="404" y="60"/>
                  </a:lnTo>
                  <a:lnTo>
                    <a:pt x="410" y="60"/>
                  </a:lnTo>
                  <a:lnTo>
                    <a:pt x="417" y="60"/>
                  </a:lnTo>
                  <a:lnTo>
                    <a:pt x="421" y="60"/>
                  </a:lnTo>
                  <a:lnTo>
                    <a:pt x="428" y="60"/>
                  </a:lnTo>
                  <a:lnTo>
                    <a:pt x="434" y="60"/>
                  </a:lnTo>
                  <a:lnTo>
                    <a:pt x="440" y="60"/>
                  </a:lnTo>
                  <a:lnTo>
                    <a:pt x="445" y="61"/>
                  </a:lnTo>
                  <a:lnTo>
                    <a:pt x="451" y="61"/>
                  </a:lnTo>
                  <a:lnTo>
                    <a:pt x="457" y="61"/>
                  </a:lnTo>
                  <a:lnTo>
                    <a:pt x="462" y="61"/>
                  </a:lnTo>
                  <a:lnTo>
                    <a:pt x="468" y="61"/>
                  </a:lnTo>
                  <a:lnTo>
                    <a:pt x="473" y="61"/>
                  </a:lnTo>
                  <a:lnTo>
                    <a:pt x="479" y="63"/>
                  </a:lnTo>
                  <a:lnTo>
                    <a:pt x="484" y="63"/>
                  </a:lnTo>
                  <a:lnTo>
                    <a:pt x="490" y="63"/>
                  </a:lnTo>
                  <a:lnTo>
                    <a:pt x="495" y="63"/>
                  </a:lnTo>
                  <a:lnTo>
                    <a:pt x="501" y="64"/>
                  </a:lnTo>
                  <a:lnTo>
                    <a:pt x="508" y="64"/>
                  </a:lnTo>
                  <a:lnTo>
                    <a:pt x="512" y="64"/>
                  </a:lnTo>
                  <a:lnTo>
                    <a:pt x="517" y="64"/>
                  </a:lnTo>
                  <a:lnTo>
                    <a:pt x="523" y="64"/>
                  </a:lnTo>
                  <a:lnTo>
                    <a:pt x="527" y="64"/>
                  </a:lnTo>
                  <a:lnTo>
                    <a:pt x="533" y="66"/>
                  </a:lnTo>
                  <a:lnTo>
                    <a:pt x="538" y="66"/>
                  </a:lnTo>
                  <a:lnTo>
                    <a:pt x="542" y="66"/>
                  </a:lnTo>
                  <a:lnTo>
                    <a:pt x="547" y="66"/>
                  </a:lnTo>
                  <a:lnTo>
                    <a:pt x="552" y="66"/>
                  </a:lnTo>
                  <a:lnTo>
                    <a:pt x="556" y="68"/>
                  </a:lnTo>
                  <a:lnTo>
                    <a:pt x="561" y="68"/>
                  </a:lnTo>
                  <a:lnTo>
                    <a:pt x="566" y="68"/>
                  </a:lnTo>
                  <a:lnTo>
                    <a:pt x="569" y="68"/>
                  </a:lnTo>
                  <a:lnTo>
                    <a:pt x="574" y="68"/>
                  </a:lnTo>
                  <a:lnTo>
                    <a:pt x="578" y="69"/>
                  </a:lnTo>
                  <a:lnTo>
                    <a:pt x="586" y="69"/>
                  </a:lnTo>
                  <a:lnTo>
                    <a:pt x="594" y="69"/>
                  </a:lnTo>
                  <a:lnTo>
                    <a:pt x="600" y="71"/>
                  </a:lnTo>
                  <a:lnTo>
                    <a:pt x="608" y="71"/>
                  </a:lnTo>
                  <a:lnTo>
                    <a:pt x="615" y="71"/>
                  </a:lnTo>
                  <a:lnTo>
                    <a:pt x="621" y="72"/>
                  </a:lnTo>
                  <a:lnTo>
                    <a:pt x="626" y="72"/>
                  </a:lnTo>
                  <a:lnTo>
                    <a:pt x="632" y="74"/>
                  </a:lnTo>
                  <a:lnTo>
                    <a:pt x="635" y="74"/>
                  </a:lnTo>
                  <a:lnTo>
                    <a:pt x="640" y="74"/>
                  </a:lnTo>
                  <a:lnTo>
                    <a:pt x="643" y="74"/>
                  </a:lnTo>
                  <a:lnTo>
                    <a:pt x="646" y="75"/>
                  </a:lnTo>
                  <a:lnTo>
                    <a:pt x="649" y="75"/>
                  </a:lnTo>
                  <a:lnTo>
                    <a:pt x="651" y="75"/>
                  </a:lnTo>
                  <a:lnTo>
                    <a:pt x="648" y="91"/>
                  </a:lnTo>
                  <a:lnTo>
                    <a:pt x="644" y="91"/>
                  </a:lnTo>
                  <a:lnTo>
                    <a:pt x="641" y="89"/>
                  </a:lnTo>
                  <a:lnTo>
                    <a:pt x="637" y="89"/>
                  </a:lnTo>
                  <a:lnTo>
                    <a:pt x="633" y="89"/>
                  </a:lnTo>
                  <a:lnTo>
                    <a:pt x="629" y="89"/>
                  </a:lnTo>
                  <a:lnTo>
                    <a:pt x="624" y="89"/>
                  </a:lnTo>
                  <a:lnTo>
                    <a:pt x="618" y="88"/>
                  </a:lnTo>
                  <a:lnTo>
                    <a:pt x="611" y="88"/>
                  </a:lnTo>
                  <a:lnTo>
                    <a:pt x="604" y="86"/>
                  </a:lnTo>
                  <a:lnTo>
                    <a:pt x="597" y="86"/>
                  </a:lnTo>
                  <a:lnTo>
                    <a:pt x="593" y="86"/>
                  </a:lnTo>
                  <a:lnTo>
                    <a:pt x="589" y="86"/>
                  </a:lnTo>
                  <a:lnTo>
                    <a:pt x="585" y="85"/>
                  </a:lnTo>
                  <a:lnTo>
                    <a:pt x="582" y="85"/>
                  </a:lnTo>
                  <a:lnTo>
                    <a:pt x="577" y="85"/>
                  </a:lnTo>
                  <a:lnTo>
                    <a:pt x="572" y="85"/>
                  </a:lnTo>
                  <a:lnTo>
                    <a:pt x="569" y="85"/>
                  </a:lnTo>
                  <a:lnTo>
                    <a:pt x="564" y="85"/>
                  </a:lnTo>
                  <a:lnTo>
                    <a:pt x="560" y="83"/>
                  </a:lnTo>
                  <a:lnTo>
                    <a:pt x="555" y="83"/>
                  </a:lnTo>
                  <a:lnTo>
                    <a:pt x="550" y="83"/>
                  </a:lnTo>
                  <a:lnTo>
                    <a:pt x="545" y="83"/>
                  </a:lnTo>
                  <a:lnTo>
                    <a:pt x="539" y="82"/>
                  </a:lnTo>
                  <a:lnTo>
                    <a:pt x="536" y="82"/>
                  </a:lnTo>
                  <a:lnTo>
                    <a:pt x="530" y="82"/>
                  </a:lnTo>
                  <a:lnTo>
                    <a:pt x="525" y="82"/>
                  </a:lnTo>
                  <a:lnTo>
                    <a:pt x="520" y="82"/>
                  </a:lnTo>
                  <a:lnTo>
                    <a:pt x="516" y="82"/>
                  </a:lnTo>
                  <a:lnTo>
                    <a:pt x="509" y="82"/>
                  </a:lnTo>
                  <a:lnTo>
                    <a:pt x="505" y="82"/>
                  </a:lnTo>
                  <a:lnTo>
                    <a:pt x="500" y="82"/>
                  </a:lnTo>
                  <a:lnTo>
                    <a:pt x="494" y="82"/>
                  </a:lnTo>
                  <a:lnTo>
                    <a:pt x="489" y="82"/>
                  </a:lnTo>
                  <a:lnTo>
                    <a:pt x="484" y="82"/>
                  </a:lnTo>
                  <a:lnTo>
                    <a:pt x="479" y="80"/>
                  </a:lnTo>
                  <a:lnTo>
                    <a:pt x="473" y="80"/>
                  </a:lnTo>
                  <a:lnTo>
                    <a:pt x="467" y="80"/>
                  </a:lnTo>
                  <a:lnTo>
                    <a:pt x="462" y="80"/>
                  </a:lnTo>
                  <a:lnTo>
                    <a:pt x="457" y="80"/>
                  </a:lnTo>
                  <a:lnTo>
                    <a:pt x="451" y="80"/>
                  </a:lnTo>
                  <a:lnTo>
                    <a:pt x="446" y="80"/>
                  </a:lnTo>
                  <a:lnTo>
                    <a:pt x="442" y="80"/>
                  </a:lnTo>
                  <a:lnTo>
                    <a:pt x="435" y="80"/>
                  </a:lnTo>
                  <a:lnTo>
                    <a:pt x="431" y="80"/>
                  </a:lnTo>
                  <a:lnTo>
                    <a:pt x="424" y="80"/>
                  </a:lnTo>
                  <a:lnTo>
                    <a:pt x="420" y="82"/>
                  </a:lnTo>
                  <a:lnTo>
                    <a:pt x="413" y="82"/>
                  </a:lnTo>
                  <a:lnTo>
                    <a:pt x="409" y="82"/>
                  </a:lnTo>
                  <a:lnTo>
                    <a:pt x="404" y="82"/>
                  </a:lnTo>
                  <a:lnTo>
                    <a:pt x="399" y="82"/>
                  </a:lnTo>
                  <a:lnTo>
                    <a:pt x="393" y="82"/>
                  </a:lnTo>
                  <a:lnTo>
                    <a:pt x="388" y="82"/>
                  </a:lnTo>
                  <a:lnTo>
                    <a:pt x="382" y="82"/>
                  </a:lnTo>
                  <a:lnTo>
                    <a:pt x="376" y="83"/>
                  </a:lnTo>
                  <a:lnTo>
                    <a:pt x="370" y="83"/>
                  </a:lnTo>
                  <a:lnTo>
                    <a:pt x="363" y="83"/>
                  </a:lnTo>
                  <a:lnTo>
                    <a:pt x="357" y="85"/>
                  </a:lnTo>
                  <a:lnTo>
                    <a:pt x="352" y="86"/>
                  </a:lnTo>
                  <a:lnTo>
                    <a:pt x="344" y="86"/>
                  </a:lnTo>
                  <a:lnTo>
                    <a:pt x="338" y="88"/>
                  </a:lnTo>
                  <a:lnTo>
                    <a:pt x="330" y="88"/>
                  </a:lnTo>
                  <a:lnTo>
                    <a:pt x="324" y="89"/>
                  </a:lnTo>
                  <a:lnTo>
                    <a:pt x="316" y="89"/>
                  </a:lnTo>
                  <a:lnTo>
                    <a:pt x="310" y="91"/>
                  </a:lnTo>
                  <a:lnTo>
                    <a:pt x="302" y="93"/>
                  </a:lnTo>
                  <a:lnTo>
                    <a:pt x="296" y="94"/>
                  </a:lnTo>
                  <a:lnTo>
                    <a:pt x="288" y="96"/>
                  </a:lnTo>
                  <a:lnTo>
                    <a:pt x="282" y="97"/>
                  </a:lnTo>
                  <a:lnTo>
                    <a:pt x="274" y="97"/>
                  </a:lnTo>
                  <a:lnTo>
                    <a:pt x="266" y="99"/>
                  </a:lnTo>
                  <a:lnTo>
                    <a:pt x="258" y="100"/>
                  </a:lnTo>
                  <a:lnTo>
                    <a:pt x="252" y="102"/>
                  </a:lnTo>
                  <a:lnTo>
                    <a:pt x="244" y="104"/>
                  </a:lnTo>
                  <a:lnTo>
                    <a:pt x="236" y="105"/>
                  </a:lnTo>
                  <a:lnTo>
                    <a:pt x="228" y="107"/>
                  </a:lnTo>
                  <a:lnTo>
                    <a:pt x="222" y="108"/>
                  </a:lnTo>
                  <a:lnTo>
                    <a:pt x="214" y="111"/>
                  </a:lnTo>
                  <a:lnTo>
                    <a:pt x="206" y="113"/>
                  </a:lnTo>
                  <a:lnTo>
                    <a:pt x="198" y="115"/>
                  </a:lnTo>
                  <a:lnTo>
                    <a:pt x="192" y="116"/>
                  </a:lnTo>
                  <a:lnTo>
                    <a:pt x="184" y="118"/>
                  </a:lnTo>
                  <a:lnTo>
                    <a:pt x="178" y="119"/>
                  </a:lnTo>
                  <a:lnTo>
                    <a:pt x="170" y="121"/>
                  </a:lnTo>
                  <a:lnTo>
                    <a:pt x="164" y="122"/>
                  </a:lnTo>
                  <a:lnTo>
                    <a:pt x="156" y="124"/>
                  </a:lnTo>
                  <a:lnTo>
                    <a:pt x="150" y="127"/>
                  </a:lnTo>
                  <a:lnTo>
                    <a:pt x="143" y="127"/>
                  </a:lnTo>
                  <a:lnTo>
                    <a:pt x="137" y="129"/>
                  </a:lnTo>
                  <a:lnTo>
                    <a:pt x="131" y="130"/>
                  </a:lnTo>
                  <a:lnTo>
                    <a:pt x="124" y="133"/>
                  </a:lnTo>
                  <a:lnTo>
                    <a:pt x="118" y="133"/>
                  </a:lnTo>
                  <a:lnTo>
                    <a:pt x="112" y="135"/>
                  </a:lnTo>
                  <a:lnTo>
                    <a:pt x="106" y="137"/>
                  </a:lnTo>
                  <a:lnTo>
                    <a:pt x="101" y="138"/>
                  </a:lnTo>
                  <a:lnTo>
                    <a:pt x="95" y="140"/>
                  </a:lnTo>
                  <a:lnTo>
                    <a:pt x="90" y="141"/>
                  </a:lnTo>
                  <a:lnTo>
                    <a:pt x="85" y="141"/>
                  </a:lnTo>
                  <a:lnTo>
                    <a:pt x="80" y="144"/>
                  </a:lnTo>
                  <a:lnTo>
                    <a:pt x="76" y="144"/>
                  </a:lnTo>
                  <a:lnTo>
                    <a:pt x="71" y="146"/>
                  </a:lnTo>
                  <a:lnTo>
                    <a:pt x="68" y="146"/>
                  </a:lnTo>
                  <a:lnTo>
                    <a:pt x="63" y="148"/>
                  </a:lnTo>
                  <a:lnTo>
                    <a:pt x="57" y="149"/>
                  </a:lnTo>
                  <a:lnTo>
                    <a:pt x="51" y="152"/>
                  </a:lnTo>
                  <a:lnTo>
                    <a:pt x="46" y="152"/>
                  </a:lnTo>
                  <a:lnTo>
                    <a:pt x="43" y="154"/>
                  </a:lnTo>
                  <a:lnTo>
                    <a:pt x="41" y="155"/>
                  </a:lnTo>
                  <a:lnTo>
                    <a:pt x="44" y="155"/>
                  </a:lnTo>
                  <a:lnTo>
                    <a:pt x="47" y="154"/>
                  </a:lnTo>
                  <a:lnTo>
                    <a:pt x="52" y="154"/>
                  </a:lnTo>
                  <a:lnTo>
                    <a:pt x="55" y="152"/>
                  </a:lnTo>
                  <a:lnTo>
                    <a:pt x="58" y="152"/>
                  </a:lnTo>
                  <a:lnTo>
                    <a:pt x="62" y="151"/>
                  </a:lnTo>
                  <a:lnTo>
                    <a:pt x="66" y="151"/>
                  </a:lnTo>
                  <a:lnTo>
                    <a:pt x="69" y="149"/>
                  </a:lnTo>
                  <a:lnTo>
                    <a:pt x="74" y="149"/>
                  </a:lnTo>
                  <a:lnTo>
                    <a:pt x="79" y="149"/>
                  </a:lnTo>
                  <a:lnTo>
                    <a:pt x="85" y="149"/>
                  </a:lnTo>
                  <a:lnTo>
                    <a:pt x="90" y="148"/>
                  </a:lnTo>
                  <a:lnTo>
                    <a:pt x="95" y="146"/>
                  </a:lnTo>
                  <a:lnTo>
                    <a:pt x="101" y="144"/>
                  </a:lnTo>
                  <a:lnTo>
                    <a:pt x="107" y="144"/>
                  </a:lnTo>
                  <a:lnTo>
                    <a:pt x="113" y="143"/>
                  </a:lnTo>
                  <a:lnTo>
                    <a:pt x="120" y="141"/>
                  </a:lnTo>
                  <a:lnTo>
                    <a:pt x="126" y="141"/>
                  </a:lnTo>
                  <a:lnTo>
                    <a:pt x="132" y="141"/>
                  </a:lnTo>
                  <a:lnTo>
                    <a:pt x="139" y="140"/>
                  </a:lnTo>
                  <a:lnTo>
                    <a:pt x="145" y="138"/>
                  </a:lnTo>
                  <a:lnTo>
                    <a:pt x="153" y="137"/>
                  </a:lnTo>
                  <a:lnTo>
                    <a:pt x="161" y="137"/>
                  </a:lnTo>
                  <a:lnTo>
                    <a:pt x="167" y="135"/>
                  </a:lnTo>
                  <a:lnTo>
                    <a:pt x="175" y="135"/>
                  </a:lnTo>
                  <a:lnTo>
                    <a:pt x="183" y="133"/>
                  </a:lnTo>
                  <a:lnTo>
                    <a:pt x="190" y="133"/>
                  </a:lnTo>
                  <a:lnTo>
                    <a:pt x="197" y="132"/>
                  </a:lnTo>
                  <a:lnTo>
                    <a:pt x="205" y="130"/>
                  </a:lnTo>
                  <a:lnTo>
                    <a:pt x="212" y="129"/>
                  </a:lnTo>
                  <a:lnTo>
                    <a:pt x="220" y="127"/>
                  </a:lnTo>
                  <a:lnTo>
                    <a:pt x="228" y="127"/>
                  </a:lnTo>
                  <a:lnTo>
                    <a:pt x="236" y="126"/>
                  </a:lnTo>
                  <a:lnTo>
                    <a:pt x="244" y="124"/>
                  </a:lnTo>
                  <a:lnTo>
                    <a:pt x="252" y="124"/>
                  </a:lnTo>
                  <a:lnTo>
                    <a:pt x="260" y="122"/>
                  </a:lnTo>
                  <a:lnTo>
                    <a:pt x="267" y="121"/>
                  </a:lnTo>
                  <a:lnTo>
                    <a:pt x="275" y="119"/>
                  </a:lnTo>
                  <a:lnTo>
                    <a:pt x="283" y="119"/>
                  </a:lnTo>
                  <a:lnTo>
                    <a:pt x="289" y="118"/>
                  </a:lnTo>
                  <a:lnTo>
                    <a:pt x="297" y="118"/>
                  </a:lnTo>
                  <a:lnTo>
                    <a:pt x="305" y="116"/>
                  </a:lnTo>
                  <a:lnTo>
                    <a:pt x="313" y="116"/>
                  </a:lnTo>
                  <a:lnTo>
                    <a:pt x="321" y="115"/>
                  </a:lnTo>
                  <a:lnTo>
                    <a:pt x="327" y="115"/>
                  </a:lnTo>
                  <a:lnTo>
                    <a:pt x="335" y="113"/>
                  </a:lnTo>
                  <a:lnTo>
                    <a:pt x="341" y="111"/>
                  </a:lnTo>
                  <a:lnTo>
                    <a:pt x="348" y="111"/>
                  </a:lnTo>
                  <a:lnTo>
                    <a:pt x="354" y="111"/>
                  </a:lnTo>
                  <a:lnTo>
                    <a:pt x="360" y="110"/>
                  </a:lnTo>
                  <a:lnTo>
                    <a:pt x="368" y="110"/>
                  </a:lnTo>
                  <a:lnTo>
                    <a:pt x="374" y="108"/>
                  </a:lnTo>
                  <a:lnTo>
                    <a:pt x="381" y="108"/>
                  </a:lnTo>
                  <a:lnTo>
                    <a:pt x="385" y="107"/>
                  </a:lnTo>
                  <a:lnTo>
                    <a:pt x="392" y="107"/>
                  </a:lnTo>
                  <a:lnTo>
                    <a:pt x="396" y="107"/>
                  </a:lnTo>
                  <a:lnTo>
                    <a:pt x="403" y="107"/>
                  </a:lnTo>
                  <a:lnTo>
                    <a:pt x="407" y="107"/>
                  </a:lnTo>
                  <a:lnTo>
                    <a:pt x="412" y="107"/>
                  </a:lnTo>
                  <a:lnTo>
                    <a:pt x="417" y="105"/>
                  </a:lnTo>
                  <a:lnTo>
                    <a:pt x="420" y="105"/>
                  </a:lnTo>
                  <a:lnTo>
                    <a:pt x="424" y="105"/>
                  </a:lnTo>
                  <a:lnTo>
                    <a:pt x="429" y="105"/>
                  </a:lnTo>
                  <a:lnTo>
                    <a:pt x="434" y="105"/>
                  </a:lnTo>
                  <a:lnTo>
                    <a:pt x="439" y="105"/>
                  </a:lnTo>
                  <a:lnTo>
                    <a:pt x="443" y="105"/>
                  </a:lnTo>
                  <a:lnTo>
                    <a:pt x="450" y="105"/>
                  </a:lnTo>
                  <a:lnTo>
                    <a:pt x="453" y="104"/>
                  </a:lnTo>
                  <a:lnTo>
                    <a:pt x="457" y="104"/>
                  </a:lnTo>
                  <a:lnTo>
                    <a:pt x="464" y="104"/>
                  </a:lnTo>
                  <a:lnTo>
                    <a:pt x="468" y="104"/>
                  </a:lnTo>
                  <a:lnTo>
                    <a:pt x="473" y="104"/>
                  </a:lnTo>
                  <a:lnTo>
                    <a:pt x="478" y="104"/>
                  </a:lnTo>
                  <a:lnTo>
                    <a:pt x="483" y="104"/>
                  </a:lnTo>
                  <a:lnTo>
                    <a:pt x="487" y="104"/>
                  </a:lnTo>
                  <a:lnTo>
                    <a:pt x="492" y="104"/>
                  </a:lnTo>
                  <a:lnTo>
                    <a:pt x="497" y="104"/>
                  </a:lnTo>
                  <a:lnTo>
                    <a:pt x="501" y="104"/>
                  </a:lnTo>
                  <a:lnTo>
                    <a:pt x="506" y="104"/>
                  </a:lnTo>
                  <a:lnTo>
                    <a:pt x="511" y="104"/>
                  </a:lnTo>
                  <a:lnTo>
                    <a:pt x="516" y="104"/>
                  </a:lnTo>
                  <a:lnTo>
                    <a:pt x="520" y="104"/>
                  </a:lnTo>
                  <a:lnTo>
                    <a:pt x="525" y="104"/>
                  </a:lnTo>
                  <a:lnTo>
                    <a:pt x="530" y="104"/>
                  </a:lnTo>
                  <a:lnTo>
                    <a:pt x="534" y="104"/>
                  </a:lnTo>
                  <a:lnTo>
                    <a:pt x="539" y="104"/>
                  </a:lnTo>
                  <a:lnTo>
                    <a:pt x="544" y="104"/>
                  </a:lnTo>
                  <a:lnTo>
                    <a:pt x="549" y="104"/>
                  </a:lnTo>
                  <a:lnTo>
                    <a:pt x="553" y="104"/>
                  </a:lnTo>
                  <a:lnTo>
                    <a:pt x="556" y="104"/>
                  </a:lnTo>
                  <a:lnTo>
                    <a:pt x="561" y="105"/>
                  </a:lnTo>
                  <a:lnTo>
                    <a:pt x="566" y="105"/>
                  </a:lnTo>
                  <a:lnTo>
                    <a:pt x="569" y="105"/>
                  </a:lnTo>
                  <a:lnTo>
                    <a:pt x="574" y="105"/>
                  </a:lnTo>
                  <a:lnTo>
                    <a:pt x="577" y="105"/>
                  </a:lnTo>
                  <a:lnTo>
                    <a:pt x="585" y="105"/>
                  </a:lnTo>
                  <a:lnTo>
                    <a:pt x="593" y="105"/>
                  </a:lnTo>
                  <a:lnTo>
                    <a:pt x="599" y="105"/>
                  </a:lnTo>
                  <a:lnTo>
                    <a:pt x="605" y="105"/>
                  </a:lnTo>
                  <a:lnTo>
                    <a:pt x="611" y="105"/>
                  </a:lnTo>
                  <a:lnTo>
                    <a:pt x="618" y="105"/>
                  </a:lnTo>
                  <a:lnTo>
                    <a:pt x="621" y="105"/>
                  </a:lnTo>
                  <a:lnTo>
                    <a:pt x="626" y="105"/>
                  </a:lnTo>
                  <a:lnTo>
                    <a:pt x="629" y="105"/>
                  </a:lnTo>
                  <a:lnTo>
                    <a:pt x="633" y="105"/>
                  </a:lnTo>
                  <a:lnTo>
                    <a:pt x="637" y="105"/>
                  </a:lnTo>
                  <a:lnTo>
                    <a:pt x="640" y="107"/>
                  </a:lnTo>
                  <a:lnTo>
                    <a:pt x="640" y="110"/>
                  </a:lnTo>
                  <a:lnTo>
                    <a:pt x="643" y="116"/>
                  </a:lnTo>
                  <a:lnTo>
                    <a:pt x="643" y="119"/>
                  </a:lnTo>
                  <a:lnTo>
                    <a:pt x="643" y="122"/>
                  </a:lnTo>
                  <a:lnTo>
                    <a:pt x="641" y="124"/>
                  </a:lnTo>
                  <a:lnTo>
                    <a:pt x="638" y="126"/>
                  </a:lnTo>
                  <a:lnTo>
                    <a:pt x="633" y="124"/>
                  </a:lnTo>
                  <a:lnTo>
                    <a:pt x="627" y="124"/>
                  </a:lnTo>
                  <a:lnTo>
                    <a:pt x="622" y="122"/>
                  </a:lnTo>
                  <a:lnTo>
                    <a:pt x="619" y="122"/>
                  </a:lnTo>
                  <a:lnTo>
                    <a:pt x="613" y="122"/>
                  </a:lnTo>
                  <a:lnTo>
                    <a:pt x="608" y="122"/>
                  </a:lnTo>
                  <a:lnTo>
                    <a:pt x="600" y="122"/>
                  </a:lnTo>
                  <a:lnTo>
                    <a:pt x="594" y="122"/>
                  </a:lnTo>
                  <a:lnTo>
                    <a:pt x="588" y="122"/>
                  </a:lnTo>
                  <a:lnTo>
                    <a:pt x="580" y="122"/>
                  </a:lnTo>
                  <a:lnTo>
                    <a:pt x="577" y="122"/>
                  </a:lnTo>
                  <a:lnTo>
                    <a:pt x="572" y="122"/>
                  </a:lnTo>
                  <a:lnTo>
                    <a:pt x="569" y="122"/>
                  </a:lnTo>
                  <a:lnTo>
                    <a:pt x="564" y="122"/>
                  </a:lnTo>
                  <a:lnTo>
                    <a:pt x="561" y="122"/>
                  </a:lnTo>
                  <a:lnTo>
                    <a:pt x="556" y="122"/>
                  </a:lnTo>
                  <a:lnTo>
                    <a:pt x="552" y="122"/>
                  </a:lnTo>
                  <a:lnTo>
                    <a:pt x="549" y="122"/>
                  </a:lnTo>
                  <a:lnTo>
                    <a:pt x="544" y="122"/>
                  </a:lnTo>
                  <a:lnTo>
                    <a:pt x="539" y="122"/>
                  </a:lnTo>
                  <a:lnTo>
                    <a:pt x="534" y="122"/>
                  </a:lnTo>
                  <a:lnTo>
                    <a:pt x="530" y="122"/>
                  </a:lnTo>
                  <a:lnTo>
                    <a:pt x="525" y="122"/>
                  </a:lnTo>
                  <a:lnTo>
                    <a:pt x="520" y="122"/>
                  </a:lnTo>
                  <a:lnTo>
                    <a:pt x="516" y="122"/>
                  </a:lnTo>
                  <a:lnTo>
                    <a:pt x="511" y="122"/>
                  </a:lnTo>
                  <a:lnTo>
                    <a:pt x="506" y="122"/>
                  </a:lnTo>
                  <a:lnTo>
                    <a:pt x="501" y="122"/>
                  </a:lnTo>
                  <a:lnTo>
                    <a:pt x="497" y="122"/>
                  </a:lnTo>
                  <a:lnTo>
                    <a:pt x="492" y="122"/>
                  </a:lnTo>
                  <a:lnTo>
                    <a:pt x="487" y="122"/>
                  </a:lnTo>
                  <a:lnTo>
                    <a:pt x="483" y="122"/>
                  </a:lnTo>
                  <a:lnTo>
                    <a:pt x="478" y="122"/>
                  </a:lnTo>
                  <a:lnTo>
                    <a:pt x="473" y="122"/>
                  </a:lnTo>
                  <a:lnTo>
                    <a:pt x="468" y="122"/>
                  </a:lnTo>
                  <a:lnTo>
                    <a:pt x="464" y="122"/>
                  </a:lnTo>
                  <a:lnTo>
                    <a:pt x="457" y="122"/>
                  </a:lnTo>
                  <a:lnTo>
                    <a:pt x="454" y="122"/>
                  </a:lnTo>
                  <a:lnTo>
                    <a:pt x="450" y="122"/>
                  </a:lnTo>
                  <a:lnTo>
                    <a:pt x="443" y="124"/>
                  </a:lnTo>
                  <a:lnTo>
                    <a:pt x="439" y="124"/>
                  </a:lnTo>
                  <a:lnTo>
                    <a:pt x="435" y="124"/>
                  </a:lnTo>
                  <a:lnTo>
                    <a:pt x="429" y="124"/>
                  </a:lnTo>
                  <a:lnTo>
                    <a:pt x="426" y="124"/>
                  </a:lnTo>
                  <a:lnTo>
                    <a:pt x="420" y="124"/>
                  </a:lnTo>
                  <a:lnTo>
                    <a:pt x="417" y="126"/>
                  </a:lnTo>
                  <a:lnTo>
                    <a:pt x="412" y="126"/>
                  </a:lnTo>
                  <a:lnTo>
                    <a:pt x="407" y="126"/>
                  </a:lnTo>
                  <a:lnTo>
                    <a:pt x="404" y="126"/>
                  </a:lnTo>
                  <a:lnTo>
                    <a:pt x="399" y="127"/>
                  </a:lnTo>
                  <a:lnTo>
                    <a:pt x="395" y="127"/>
                  </a:lnTo>
                  <a:lnTo>
                    <a:pt x="390" y="127"/>
                  </a:lnTo>
                  <a:lnTo>
                    <a:pt x="384" y="127"/>
                  </a:lnTo>
                  <a:lnTo>
                    <a:pt x="379" y="127"/>
                  </a:lnTo>
                  <a:lnTo>
                    <a:pt x="373" y="127"/>
                  </a:lnTo>
                  <a:lnTo>
                    <a:pt x="368" y="129"/>
                  </a:lnTo>
                  <a:lnTo>
                    <a:pt x="360" y="129"/>
                  </a:lnTo>
                  <a:lnTo>
                    <a:pt x="355" y="130"/>
                  </a:lnTo>
                  <a:lnTo>
                    <a:pt x="348" y="130"/>
                  </a:lnTo>
                  <a:lnTo>
                    <a:pt x="341" y="132"/>
                  </a:lnTo>
                  <a:lnTo>
                    <a:pt x="335" y="132"/>
                  </a:lnTo>
                  <a:lnTo>
                    <a:pt x="327" y="133"/>
                  </a:lnTo>
                  <a:lnTo>
                    <a:pt x="319" y="133"/>
                  </a:lnTo>
                  <a:lnTo>
                    <a:pt x="313" y="135"/>
                  </a:lnTo>
                  <a:lnTo>
                    <a:pt x="305" y="135"/>
                  </a:lnTo>
                  <a:lnTo>
                    <a:pt x="299" y="137"/>
                  </a:lnTo>
                  <a:lnTo>
                    <a:pt x="289" y="138"/>
                  </a:lnTo>
                  <a:lnTo>
                    <a:pt x="282" y="140"/>
                  </a:lnTo>
                  <a:lnTo>
                    <a:pt x="274" y="140"/>
                  </a:lnTo>
                  <a:lnTo>
                    <a:pt x="266" y="141"/>
                  </a:lnTo>
                  <a:lnTo>
                    <a:pt x="256" y="141"/>
                  </a:lnTo>
                  <a:lnTo>
                    <a:pt x="250" y="143"/>
                  </a:lnTo>
                  <a:lnTo>
                    <a:pt x="241" y="144"/>
                  </a:lnTo>
                  <a:lnTo>
                    <a:pt x="233" y="146"/>
                  </a:lnTo>
                  <a:lnTo>
                    <a:pt x="225" y="148"/>
                  </a:lnTo>
                  <a:lnTo>
                    <a:pt x="216" y="149"/>
                  </a:lnTo>
                  <a:lnTo>
                    <a:pt x="208" y="149"/>
                  </a:lnTo>
                  <a:lnTo>
                    <a:pt x="198" y="151"/>
                  </a:lnTo>
                  <a:lnTo>
                    <a:pt x="190" y="152"/>
                  </a:lnTo>
                  <a:lnTo>
                    <a:pt x="183" y="154"/>
                  </a:lnTo>
                  <a:lnTo>
                    <a:pt x="175" y="155"/>
                  </a:lnTo>
                  <a:lnTo>
                    <a:pt x="167" y="157"/>
                  </a:lnTo>
                  <a:lnTo>
                    <a:pt x="157" y="159"/>
                  </a:lnTo>
                  <a:lnTo>
                    <a:pt x="150" y="159"/>
                  </a:lnTo>
                  <a:lnTo>
                    <a:pt x="142" y="160"/>
                  </a:lnTo>
                  <a:lnTo>
                    <a:pt x="134" y="162"/>
                  </a:lnTo>
                  <a:lnTo>
                    <a:pt x="124" y="162"/>
                  </a:lnTo>
                  <a:lnTo>
                    <a:pt x="118" y="163"/>
                  </a:lnTo>
                  <a:lnTo>
                    <a:pt x="110" y="165"/>
                  </a:lnTo>
                  <a:lnTo>
                    <a:pt x="102" y="166"/>
                  </a:lnTo>
                  <a:lnTo>
                    <a:pt x="95" y="166"/>
                  </a:lnTo>
                  <a:lnTo>
                    <a:pt x="88" y="168"/>
                  </a:lnTo>
                  <a:lnTo>
                    <a:pt x="82" y="170"/>
                  </a:lnTo>
                  <a:lnTo>
                    <a:pt x="76" y="171"/>
                  </a:lnTo>
                  <a:lnTo>
                    <a:pt x="69" y="171"/>
                  </a:lnTo>
                  <a:lnTo>
                    <a:pt x="62" y="173"/>
                  </a:lnTo>
                  <a:lnTo>
                    <a:pt x="55" y="173"/>
                  </a:lnTo>
                  <a:lnTo>
                    <a:pt x="51" y="174"/>
                  </a:lnTo>
                  <a:lnTo>
                    <a:pt x="44" y="174"/>
                  </a:lnTo>
                  <a:lnTo>
                    <a:pt x="40" y="176"/>
                  </a:lnTo>
                  <a:lnTo>
                    <a:pt x="35" y="176"/>
                  </a:lnTo>
                  <a:lnTo>
                    <a:pt x="30" y="177"/>
                  </a:lnTo>
                  <a:lnTo>
                    <a:pt x="25" y="177"/>
                  </a:lnTo>
                  <a:lnTo>
                    <a:pt x="22" y="179"/>
                  </a:lnTo>
                  <a:lnTo>
                    <a:pt x="19" y="179"/>
                  </a:lnTo>
                  <a:lnTo>
                    <a:pt x="16" y="181"/>
                  </a:lnTo>
                  <a:lnTo>
                    <a:pt x="10" y="181"/>
                  </a:lnTo>
                  <a:lnTo>
                    <a:pt x="5" y="182"/>
                  </a:lnTo>
                  <a:lnTo>
                    <a:pt x="3" y="182"/>
                  </a:lnTo>
                  <a:lnTo>
                    <a:pt x="3" y="184"/>
                  </a:lnTo>
                  <a:lnTo>
                    <a:pt x="2" y="181"/>
                  </a:lnTo>
                  <a:lnTo>
                    <a:pt x="0" y="176"/>
                  </a:lnTo>
                  <a:lnTo>
                    <a:pt x="0" y="173"/>
                  </a:lnTo>
                  <a:lnTo>
                    <a:pt x="3" y="170"/>
                  </a:lnTo>
                  <a:lnTo>
                    <a:pt x="5" y="168"/>
                  </a:lnTo>
                  <a:lnTo>
                    <a:pt x="8" y="166"/>
                  </a:lnTo>
                  <a:lnTo>
                    <a:pt x="11" y="166"/>
                  </a:lnTo>
                  <a:lnTo>
                    <a:pt x="18" y="165"/>
                  </a:lnTo>
                  <a:lnTo>
                    <a:pt x="16" y="165"/>
                  </a:lnTo>
                  <a:lnTo>
                    <a:pt x="13" y="163"/>
                  </a:lnTo>
                  <a:lnTo>
                    <a:pt x="11" y="160"/>
                  </a:lnTo>
                  <a:lnTo>
                    <a:pt x="10" y="159"/>
                  </a:lnTo>
                  <a:lnTo>
                    <a:pt x="10" y="154"/>
                  </a:lnTo>
                  <a:lnTo>
                    <a:pt x="13" y="149"/>
                  </a:lnTo>
                  <a:lnTo>
                    <a:pt x="16" y="148"/>
                  </a:lnTo>
                  <a:lnTo>
                    <a:pt x="21" y="144"/>
                  </a:lnTo>
                  <a:lnTo>
                    <a:pt x="24" y="143"/>
                  </a:lnTo>
                  <a:lnTo>
                    <a:pt x="27" y="143"/>
                  </a:lnTo>
                  <a:lnTo>
                    <a:pt x="30" y="141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32" y="141"/>
                  </a:lnTo>
                  <a:lnTo>
                    <a:pt x="27" y="141"/>
                  </a:lnTo>
                  <a:lnTo>
                    <a:pt x="24" y="141"/>
                  </a:lnTo>
                  <a:lnTo>
                    <a:pt x="19" y="140"/>
                  </a:lnTo>
                  <a:lnTo>
                    <a:pt x="16" y="138"/>
                  </a:lnTo>
                  <a:lnTo>
                    <a:pt x="11" y="137"/>
                  </a:lnTo>
                  <a:lnTo>
                    <a:pt x="10" y="135"/>
                  </a:lnTo>
                  <a:lnTo>
                    <a:pt x="14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1067"/>
            <p:cNvSpPr>
              <a:spLocks/>
            </p:cNvSpPr>
            <p:nvPr/>
          </p:nvSpPr>
          <p:spPr bwMode="auto">
            <a:xfrm>
              <a:off x="903" y="1676"/>
              <a:ext cx="13" cy="13"/>
            </a:xfrm>
            <a:custGeom>
              <a:avLst/>
              <a:gdLst>
                <a:gd name="T0" fmla="*/ 1 w 27"/>
                <a:gd name="T1" fmla="*/ 2 h 25"/>
                <a:gd name="T2" fmla="*/ 1 w 27"/>
                <a:gd name="T3" fmla="*/ 2 h 25"/>
                <a:gd name="T4" fmla="*/ 1 w 27"/>
                <a:gd name="T5" fmla="*/ 1 h 25"/>
                <a:gd name="T6" fmla="*/ 1 w 27"/>
                <a:gd name="T7" fmla="*/ 1 h 25"/>
                <a:gd name="T8" fmla="*/ 1 w 27"/>
                <a:gd name="T9" fmla="*/ 1 h 25"/>
                <a:gd name="T10" fmla="*/ 0 w 27"/>
                <a:gd name="T11" fmla="*/ 1 h 25"/>
                <a:gd name="T12" fmla="*/ 0 w 27"/>
                <a:gd name="T13" fmla="*/ 0 h 25"/>
                <a:gd name="T14" fmla="*/ 0 w 27"/>
                <a:gd name="T15" fmla="*/ 1 h 25"/>
                <a:gd name="T16" fmla="*/ 0 w 27"/>
                <a:gd name="T17" fmla="*/ 1 h 25"/>
                <a:gd name="T18" fmla="*/ 0 w 27"/>
                <a:gd name="T19" fmla="*/ 1 h 25"/>
                <a:gd name="T20" fmla="*/ 0 w 27"/>
                <a:gd name="T21" fmla="*/ 1 h 25"/>
                <a:gd name="T22" fmla="*/ 0 w 27"/>
                <a:gd name="T23" fmla="*/ 1 h 25"/>
                <a:gd name="T24" fmla="*/ 0 w 27"/>
                <a:gd name="T25" fmla="*/ 2 h 25"/>
                <a:gd name="T26" fmla="*/ 0 w 27"/>
                <a:gd name="T27" fmla="*/ 2 h 25"/>
                <a:gd name="T28" fmla="*/ 1 w 27"/>
                <a:gd name="T29" fmla="*/ 2 h 25"/>
                <a:gd name="T30" fmla="*/ 1 w 27"/>
                <a:gd name="T31" fmla="*/ 2 h 25"/>
                <a:gd name="T32" fmla="*/ 1 w 27"/>
                <a:gd name="T33" fmla="*/ 2 h 25"/>
                <a:gd name="T34" fmla="*/ 1 w 27"/>
                <a:gd name="T35" fmla="*/ 2 h 25"/>
                <a:gd name="T36" fmla="*/ 1 w 27"/>
                <a:gd name="T37" fmla="*/ 2 h 25"/>
                <a:gd name="T38" fmla="*/ 1 w 27"/>
                <a:gd name="T39" fmla="*/ 2 h 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"/>
                <a:gd name="T61" fmla="*/ 0 h 25"/>
                <a:gd name="T62" fmla="*/ 27 w 27"/>
                <a:gd name="T63" fmla="*/ 25 h 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" h="25">
                  <a:moveTo>
                    <a:pt x="27" y="20"/>
                  </a:moveTo>
                  <a:lnTo>
                    <a:pt x="25" y="17"/>
                  </a:lnTo>
                  <a:lnTo>
                    <a:pt x="23" y="14"/>
                  </a:lnTo>
                  <a:lnTo>
                    <a:pt x="20" y="11"/>
                  </a:lnTo>
                  <a:lnTo>
                    <a:pt x="17" y="8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5" y="16"/>
                  </a:lnTo>
                  <a:lnTo>
                    <a:pt x="8" y="20"/>
                  </a:lnTo>
                  <a:lnTo>
                    <a:pt x="12" y="23"/>
                  </a:lnTo>
                  <a:lnTo>
                    <a:pt x="17" y="25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7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1068"/>
            <p:cNvSpPr>
              <a:spLocks/>
            </p:cNvSpPr>
            <p:nvPr/>
          </p:nvSpPr>
          <p:spPr bwMode="auto">
            <a:xfrm>
              <a:off x="915" y="1680"/>
              <a:ext cx="56" cy="49"/>
            </a:xfrm>
            <a:custGeom>
              <a:avLst/>
              <a:gdLst>
                <a:gd name="T0" fmla="*/ 0 w 114"/>
                <a:gd name="T1" fmla="*/ 3 h 99"/>
                <a:gd name="T2" fmla="*/ 0 w 114"/>
                <a:gd name="T3" fmla="*/ 2 h 99"/>
                <a:gd name="T4" fmla="*/ 0 w 114"/>
                <a:gd name="T5" fmla="*/ 2 h 99"/>
                <a:gd name="T6" fmla="*/ 0 w 114"/>
                <a:gd name="T7" fmla="*/ 1 h 99"/>
                <a:gd name="T8" fmla="*/ 1 w 114"/>
                <a:gd name="T9" fmla="*/ 0 h 99"/>
                <a:gd name="T10" fmla="*/ 3 w 114"/>
                <a:gd name="T11" fmla="*/ 0 h 99"/>
                <a:gd name="T12" fmla="*/ 4 w 114"/>
                <a:gd name="T13" fmla="*/ 0 h 99"/>
                <a:gd name="T14" fmla="*/ 5 w 114"/>
                <a:gd name="T15" fmla="*/ 0 h 99"/>
                <a:gd name="T16" fmla="*/ 5 w 114"/>
                <a:gd name="T17" fmla="*/ 1 h 99"/>
                <a:gd name="T18" fmla="*/ 6 w 114"/>
                <a:gd name="T19" fmla="*/ 1 h 99"/>
                <a:gd name="T20" fmla="*/ 6 w 114"/>
                <a:gd name="T21" fmla="*/ 2 h 99"/>
                <a:gd name="T22" fmla="*/ 6 w 114"/>
                <a:gd name="T23" fmla="*/ 3 h 99"/>
                <a:gd name="T24" fmla="*/ 6 w 114"/>
                <a:gd name="T25" fmla="*/ 4 h 99"/>
                <a:gd name="T26" fmla="*/ 5 w 114"/>
                <a:gd name="T27" fmla="*/ 4 h 99"/>
                <a:gd name="T28" fmla="*/ 5 w 114"/>
                <a:gd name="T29" fmla="*/ 3 h 99"/>
                <a:gd name="T30" fmla="*/ 5 w 114"/>
                <a:gd name="T31" fmla="*/ 2 h 99"/>
                <a:gd name="T32" fmla="*/ 5 w 114"/>
                <a:gd name="T33" fmla="*/ 1 h 99"/>
                <a:gd name="T34" fmla="*/ 4 w 114"/>
                <a:gd name="T35" fmla="*/ 0 h 99"/>
                <a:gd name="T36" fmla="*/ 3 w 114"/>
                <a:gd name="T37" fmla="*/ 0 h 99"/>
                <a:gd name="T38" fmla="*/ 2 w 114"/>
                <a:gd name="T39" fmla="*/ 1 h 99"/>
                <a:gd name="T40" fmla="*/ 1 w 114"/>
                <a:gd name="T41" fmla="*/ 2 h 99"/>
                <a:gd name="T42" fmla="*/ 2 w 114"/>
                <a:gd name="T43" fmla="*/ 2 h 99"/>
                <a:gd name="T44" fmla="*/ 3 w 114"/>
                <a:gd name="T45" fmla="*/ 2 h 99"/>
                <a:gd name="T46" fmla="*/ 3 w 114"/>
                <a:gd name="T47" fmla="*/ 3 h 99"/>
                <a:gd name="T48" fmla="*/ 2 w 114"/>
                <a:gd name="T49" fmla="*/ 3 h 99"/>
                <a:gd name="T50" fmla="*/ 2 w 114"/>
                <a:gd name="T51" fmla="*/ 3 h 99"/>
                <a:gd name="T52" fmla="*/ 3 w 114"/>
                <a:gd name="T53" fmla="*/ 4 h 99"/>
                <a:gd name="T54" fmla="*/ 3 w 114"/>
                <a:gd name="T55" fmla="*/ 5 h 99"/>
                <a:gd name="T56" fmla="*/ 4 w 114"/>
                <a:gd name="T57" fmla="*/ 5 h 99"/>
                <a:gd name="T58" fmla="*/ 4 w 114"/>
                <a:gd name="T59" fmla="*/ 5 h 99"/>
                <a:gd name="T60" fmla="*/ 4 w 114"/>
                <a:gd name="T61" fmla="*/ 6 h 99"/>
                <a:gd name="T62" fmla="*/ 3 w 114"/>
                <a:gd name="T63" fmla="*/ 6 h 99"/>
                <a:gd name="T64" fmla="*/ 2 w 114"/>
                <a:gd name="T65" fmla="*/ 6 h 99"/>
                <a:gd name="T66" fmla="*/ 1 w 114"/>
                <a:gd name="T67" fmla="*/ 6 h 99"/>
                <a:gd name="T68" fmla="*/ 1 w 114"/>
                <a:gd name="T69" fmla="*/ 5 h 99"/>
                <a:gd name="T70" fmla="*/ 1 w 114"/>
                <a:gd name="T71" fmla="*/ 5 h 99"/>
                <a:gd name="T72" fmla="*/ 2 w 114"/>
                <a:gd name="T73" fmla="*/ 4 h 99"/>
                <a:gd name="T74" fmla="*/ 1 w 114"/>
                <a:gd name="T75" fmla="*/ 4 h 99"/>
                <a:gd name="T76" fmla="*/ 1 w 114"/>
                <a:gd name="T77" fmla="*/ 3 h 99"/>
                <a:gd name="T78" fmla="*/ 0 w 114"/>
                <a:gd name="T79" fmla="*/ 3 h 99"/>
                <a:gd name="T80" fmla="*/ 0 w 114"/>
                <a:gd name="T81" fmla="*/ 3 h 99"/>
                <a:gd name="T82" fmla="*/ 0 w 114"/>
                <a:gd name="T83" fmla="*/ 4 h 99"/>
                <a:gd name="T84" fmla="*/ 0 w 114"/>
                <a:gd name="T85" fmla="*/ 4 h 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4"/>
                <a:gd name="T130" fmla="*/ 0 h 99"/>
                <a:gd name="T131" fmla="*/ 114 w 114"/>
                <a:gd name="T132" fmla="*/ 99 h 9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4" h="99">
                  <a:moveTo>
                    <a:pt x="2" y="71"/>
                  </a:moveTo>
                  <a:lnTo>
                    <a:pt x="2" y="68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2" y="41"/>
                  </a:lnTo>
                  <a:lnTo>
                    <a:pt x="2" y="36"/>
                  </a:lnTo>
                  <a:lnTo>
                    <a:pt x="5" y="33"/>
                  </a:lnTo>
                  <a:lnTo>
                    <a:pt x="7" y="28"/>
                  </a:lnTo>
                  <a:lnTo>
                    <a:pt x="8" y="24"/>
                  </a:lnTo>
                  <a:lnTo>
                    <a:pt x="10" y="21"/>
                  </a:lnTo>
                  <a:lnTo>
                    <a:pt x="15" y="17"/>
                  </a:lnTo>
                  <a:lnTo>
                    <a:pt x="21" y="11"/>
                  </a:lnTo>
                  <a:lnTo>
                    <a:pt x="29" y="6"/>
                  </a:lnTo>
                  <a:lnTo>
                    <a:pt x="37" y="3"/>
                  </a:lnTo>
                  <a:lnTo>
                    <a:pt x="43" y="2"/>
                  </a:lnTo>
                  <a:lnTo>
                    <a:pt x="51" y="0"/>
                  </a:lnTo>
                  <a:lnTo>
                    <a:pt x="59" y="0"/>
                  </a:lnTo>
                  <a:lnTo>
                    <a:pt x="63" y="0"/>
                  </a:lnTo>
                  <a:lnTo>
                    <a:pt x="70" y="2"/>
                  </a:lnTo>
                  <a:lnTo>
                    <a:pt x="74" y="2"/>
                  </a:lnTo>
                  <a:lnTo>
                    <a:pt x="81" y="3"/>
                  </a:lnTo>
                  <a:lnTo>
                    <a:pt x="84" y="3"/>
                  </a:lnTo>
                  <a:lnTo>
                    <a:pt x="88" y="6"/>
                  </a:lnTo>
                  <a:lnTo>
                    <a:pt x="95" y="13"/>
                  </a:lnTo>
                  <a:lnTo>
                    <a:pt x="96" y="19"/>
                  </a:lnTo>
                  <a:lnTo>
                    <a:pt x="98" y="22"/>
                  </a:lnTo>
                  <a:lnTo>
                    <a:pt x="101" y="25"/>
                  </a:lnTo>
                  <a:lnTo>
                    <a:pt x="104" y="27"/>
                  </a:lnTo>
                  <a:lnTo>
                    <a:pt x="107" y="27"/>
                  </a:lnTo>
                  <a:lnTo>
                    <a:pt x="114" y="30"/>
                  </a:lnTo>
                  <a:lnTo>
                    <a:pt x="112" y="33"/>
                  </a:lnTo>
                  <a:lnTo>
                    <a:pt x="110" y="39"/>
                  </a:lnTo>
                  <a:lnTo>
                    <a:pt x="110" y="46"/>
                  </a:lnTo>
                  <a:lnTo>
                    <a:pt x="112" y="52"/>
                  </a:lnTo>
                  <a:lnTo>
                    <a:pt x="110" y="58"/>
                  </a:lnTo>
                  <a:lnTo>
                    <a:pt x="110" y="63"/>
                  </a:lnTo>
                  <a:lnTo>
                    <a:pt x="107" y="68"/>
                  </a:lnTo>
                  <a:lnTo>
                    <a:pt x="106" y="69"/>
                  </a:lnTo>
                  <a:lnTo>
                    <a:pt x="101" y="68"/>
                  </a:lnTo>
                  <a:lnTo>
                    <a:pt x="96" y="66"/>
                  </a:lnTo>
                  <a:lnTo>
                    <a:pt x="93" y="63"/>
                  </a:lnTo>
                  <a:lnTo>
                    <a:pt x="88" y="60"/>
                  </a:lnTo>
                  <a:lnTo>
                    <a:pt x="85" y="57"/>
                  </a:lnTo>
                  <a:lnTo>
                    <a:pt x="84" y="52"/>
                  </a:lnTo>
                  <a:lnTo>
                    <a:pt x="82" y="49"/>
                  </a:lnTo>
                  <a:lnTo>
                    <a:pt x="82" y="44"/>
                  </a:lnTo>
                  <a:lnTo>
                    <a:pt x="81" y="36"/>
                  </a:lnTo>
                  <a:lnTo>
                    <a:pt x="82" y="30"/>
                  </a:lnTo>
                  <a:lnTo>
                    <a:pt x="81" y="22"/>
                  </a:lnTo>
                  <a:lnTo>
                    <a:pt x="76" y="17"/>
                  </a:lnTo>
                  <a:lnTo>
                    <a:pt x="71" y="14"/>
                  </a:lnTo>
                  <a:lnTo>
                    <a:pt x="66" y="14"/>
                  </a:lnTo>
                  <a:lnTo>
                    <a:pt x="62" y="13"/>
                  </a:lnTo>
                  <a:lnTo>
                    <a:pt x="57" y="13"/>
                  </a:lnTo>
                  <a:lnTo>
                    <a:pt x="51" y="13"/>
                  </a:lnTo>
                  <a:lnTo>
                    <a:pt x="46" y="14"/>
                  </a:lnTo>
                  <a:lnTo>
                    <a:pt x="41" y="16"/>
                  </a:lnTo>
                  <a:lnTo>
                    <a:pt x="38" y="17"/>
                  </a:lnTo>
                  <a:lnTo>
                    <a:pt x="32" y="22"/>
                  </a:lnTo>
                  <a:lnTo>
                    <a:pt x="30" y="28"/>
                  </a:lnTo>
                  <a:lnTo>
                    <a:pt x="29" y="35"/>
                  </a:lnTo>
                  <a:lnTo>
                    <a:pt x="30" y="38"/>
                  </a:lnTo>
                  <a:lnTo>
                    <a:pt x="32" y="38"/>
                  </a:lnTo>
                  <a:lnTo>
                    <a:pt x="35" y="38"/>
                  </a:lnTo>
                  <a:lnTo>
                    <a:pt x="41" y="38"/>
                  </a:lnTo>
                  <a:lnTo>
                    <a:pt x="48" y="38"/>
                  </a:lnTo>
                  <a:lnTo>
                    <a:pt x="52" y="39"/>
                  </a:lnTo>
                  <a:lnTo>
                    <a:pt x="59" y="44"/>
                  </a:lnTo>
                  <a:lnTo>
                    <a:pt x="62" y="49"/>
                  </a:lnTo>
                  <a:lnTo>
                    <a:pt x="62" y="50"/>
                  </a:lnTo>
                  <a:lnTo>
                    <a:pt x="57" y="50"/>
                  </a:lnTo>
                  <a:lnTo>
                    <a:pt x="51" y="52"/>
                  </a:lnTo>
                  <a:lnTo>
                    <a:pt x="46" y="54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60"/>
                  </a:lnTo>
                  <a:lnTo>
                    <a:pt x="46" y="65"/>
                  </a:lnTo>
                  <a:lnTo>
                    <a:pt x="49" y="71"/>
                  </a:lnTo>
                  <a:lnTo>
                    <a:pt x="49" y="74"/>
                  </a:lnTo>
                  <a:lnTo>
                    <a:pt x="51" y="79"/>
                  </a:lnTo>
                  <a:lnTo>
                    <a:pt x="51" y="80"/>
                  </a:lnTo>
                  <a:lnTo>
                    <a:pt x="54" y="82"/>
                  </a:lnTo>
                  <a:lnTo>
                    <a:pt x="59" y="82"/>
                  </a:lnTo>
                  <a:lnTo>
                    <a:pt x="65" y="82"/>
                  </a:lnTo>
                  <a:lnTo>
                    <a:pt x="68" y="82"/>
                  </a:lnTo>
                  <a:lnTo>
                    <a:pt x="70" y="83"/>
                  </a:lnTo>
                  <a:lnTo>
                    <a:pt x="71" y="85"/>
                  </a:lnTo>
                  <a:lnTo>
                    <a:pt x="73" y="91"/>
                  </a:lnTo>
                  <a:lnTo>
                    <a:pt x="73" y="97"/>
                  </a:lnTo>
                  <a:lnTo>
                    <a:pt x="70" y="99"/>
                  </a:lnTo>
                  <a:lnTo>
                    <a:pt x="65" y="97"/>
                  </a:lnTo>
                  <a:lnTo>
                    <a:pt x="59" y="96"/>
                  </a:lnTo>
                  <a:lnTo>
                    <a:pt x="54" y="96"/>
                  </a:lnTo>
                  <a:lnTo>
                    <a:pt x="51" y="96"/>
                  </a:lnTo>
                  <a:lnTo>
                    <a:pt x="46" y="96"/>
                  </a:lnTo>
                  <a:lnTo>
                    <a:pt x="43" y="97"/>
                  </a:lnTo>
                  <a:lnTo>
                    <a:pt x="38" y="96"/>
                  </a:lnTo>
                  <a:lnTo>
                    <a:pt x="33" y="96"/>
                  </a:lnTo>
                  <a:lnTo>
                    <a:pt x="30" y="96"/>
                  </a:lnTo>
                  <a:lnTo>
                    <a:pt x="27" y="96"/>
                  </a:lnTo>
                  <a:lnTo>
                    <a:pt x="22" y="94"/>
                  </a:lnTo>
                  <a:lnTo>
                    <a:pt x="21" y="94"/>
                  </a:lnTo>
                  <a:lnTo>
                    <a:pt x="21" y="90"/>
                  </a:lnTo>
                  <a:lnTo>
                    <a:pt x="21" y="86"/>
                  </a:lnTo>
                  <a:lnTo>
                    <a:pt x="21" y="83"/>
                  </a:lnTo>
                  <a:lnTo>
                    <a:pt x="22" y="83"/>
                  </a:lnTo>
                  <a:lnTo>
                    <a:pt x="33" y="83"/>
                  </a:lnTo>
                  <a:lnTo>
                    <a:pt x="33" y="71"/>
                  </a:lnTo>
                  <a:lnTo>
                    <a:pt x="32" y="71"/>
                  </a:lnTo>
                  <a:lnTo>
                    <a:pt x="29" y="71"/>
                  </a:lnTo>
                  <a:lnTo>
                    <a:pt x="26" y="71"/>
                  </a:lnTo>
                  <a:lnTo>
                    <a:pt x="26" y="69"/>
                  </a:lnTo>
                  <a:lnTo>
                    <a:pt x="26" y="63"/>
                  </a:lnTo>
                  <a:lnTo>
                    <a:pt x="27" y="57"/>
                  </a:lnTo>
                  <a:lnTo>
                    <a:pt x="26" y="52"/>
                  </a:lnTo>
                  <a:lnTo>
                    <a:pt x="22" y="49"/>
                  </a:lnTo>
                  <a:lnTo>
                    <a:pt x="18" y="49"/>
                  </a:lnTo>
                  <a:lnTo>
                    <a:pt x="15" y="50"/>
                  </a:lnTo>
                  <a:lnTo>
                    <a:pt x="13" y="54"/>
                  </a:lnTo>
                  <a:lnTo>
                    <a:pt x="13" y="57"/>
                  </a:lnTo>
                  <a:lnTo>
                    <a:pt x="13" y="60"/>
                  </a:lnTo>
                  <a:lnTo>
                    <a:pt x="15" y="65"/>
                  </a:lnTo>
                  <a:lnTo>
                    <a:pt x="16" y="69"/>
                  </a:lnTo>
                  <a:lnTo>
                    <a:pt x="15" y="72"/>
                  </a:lnTo>
                  <a:lnTo>
                    <a:pt x="10" y="72"/>
                  </a:lnTo>
                  <a:lnTo>
                    <a:pt x="7" y="72"/>
                  </a:lnTo>
                  <a:lnTo>
                    <a:pt x="4" y="71"/>
                  </a:lnTo>
                  <a:lnTo>
                    <a:pt x="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1069"/>
            <p:cNvSpPr>
              <a:spLocks/>
            </p:cNvSpPr>
            <p:nvPr/>
          </p:nvSpPr>
          <p:spPr bwMode="auto">
            <a:xfrm>
              <a:off x="987" y="1597"/>
              <a:ext cx="41" cy="39"/>
            </a:xfrm>
            <a:custGeom>
              <a:avLst/>
              <a:gdLst>
                <a:gd name="T0" fmla="*/ 1 w 82"/>
                <a:gd name="T1" fmla="*/ 1 h 77"/>
                <a:gd name="T2" fmla="*/ 1 w 82"/>
                <a:gd name="T3" fmla="*/ 1 h 77"/>
                <a:gd name="T4" fmla="*/ 1 w 82"/>
                <a:gd name="T5" fmla="*/ 2 h 77"/>
                <a:gd name="T6" fmla="*/ 1 w 82"/>
                <a:gd name="T7" fmla="*/ 2 h 77"/>
                <a:gd name="T8" fmla="*/ 1 w 82"/>
                <a:gd name="T9" fmla="*/ 2 h 77"/>
                <a:gd name="T10" fmla="*/ 3 w 82"/>
                <a:gd name="T11" fmla="*/ 3 h 77"/>
                <a:gd name="T12" fmla="*/ 1 w 82"/>
                <a:gd name="T13" fmla="*/ 3 h 77"/>
                <a:gd name="T14" fmla="*/ 1 w 82"/>
                <a:gd name="T15" fmla="*/ 3 h 77"/>
                <a:gd name="T16" fmla="*/ 1 w 82"/>
                <a:gd name="T17" fmla="*/ 3 h 77"/>
                <a:gd name="T18" fmla="*/ 1 w 82"/>
                <a:gd name="T19" fmla="*/ 4 h 77"/>
                <a:gd name="T20" fmla="*/ 1 w 82"/>
                <a:gd name="T21" fmla="*/ 4 h 77"/>
                <a:gd name="T22" fmla="*/ 1 w 82"/>
                <a:gd name="T23" fmla="*/ 5 h 77"/>
                <a:gd name="T24" fmla="*/ 1 w 82"/>
                <a:gd name="T25" fmla="*/ 5 h 77"/>
                <a:gd name="T26" fmla="*/ 1 w 82"/>
                <a:gd name="T27" fmla="*/ 5 h 77"/>
                <a:gd name="T28" fmla="*/ 3 w 82"/>
                <a:gd name="T29" fmla="*/ 5 h 77"/>
                <a:gd name="T30" fmla="*/ 3 w 82"/>
                <a:gd name="T31" fmla="*/ 5 h 77"/>
                <a:gd name="T32" fmla="*/ 4 w 82"/>
                <a:gd name="T33" fmla="*/ 5 h 77"/>
                <a:gd name="T34" fmla="*/ 5 w 82"/>
                <a:gd name="T35" fmla="*/ 5 h 77"/>
                <a:gd name="T36" fmla="*/ 5 w 82"/>
                <a:gd name="T37" fmla="*/ 5 h 77"/>
                <a:gd name="T38" fmla="*/ 3 w 82"/>
                <a:gd name="T39" fmla="*/ 4 h 77"/>
                <a:gd name="T40" fmla="*/ 3 w 82"/>
                <a:gd name="T41" fmla="*/ 4 h 77"/>
                <a:gd name="T42" fmla="*/ 3 w 82"/>
                <a:gd name="T43" fmla="*/ 4 h 77"/>
                <a:gd name="T44" fmla="*/ 1 w 82"/>
                <a:gd name="T45" fmla="*/ 4 h 77"/>
                <a:gd name="T46" fmla="*/ 1 w 82"/>
                <a:gd name="T47" fmla="*/ 4 h 77"/>
                <a:gd name="T48" fmla="*/ 1 w 82"/>
                <a:gd name="T49" fmla="*/ 4 h 77"/>
                <a:gd name="T50" fmla="*/ 1 w 82"/>
                <a:gd name="T51" fmla="*/ 4 h 77"/>
                <a:gd name="T52" fmla="*/ 1 w 82"/>
                <a:gd name="T53" fmla="*/ 4 h 77"/>
                <a:gd name="T54" fmla="*/ 3 w 82"/>
                <a:gd name="T55" fmla="*/ 4 h 77"/>
                <a:gd name="T56" fmla="*/ 3 w 82"/>
                <a:gd name="T57" fmla="*/ 3 h 77"/>
                <a:gd name="T58" fmla="*/ 3 w 82"/>
                <a:gd name="T59" fmla="*/ 3 h 77"/>
                <a:gd name="T60" fmla="*/ 3 w 82"/>
                <a:gd name="T61" fmla="*/ 2 h 77"/>
                <a:gd name="T62" fmla="*/ 3 w 82"/>
                <a:gd name="T63" fmla="*/ 2 h 77"/>
                <a:gd name="T64" fmla="*/ 3 w 82"/>
                <a:gd name="T65" fmla="*/ 1 h 77"/>
                <a:gd name="T66" fmla="*/ 3 w 82"/>
                <a:gd name="T67" fmla="*/ 2 h 77"/>
                <a:gd name="T68" fmla="*/ 5 w 82"/>
                <a:gd name="T69" fmla="*/ 2 h 77"/>
                <a:gd name="T70" fmla="*/ 5 w 82"/>
                <a:gd name="T71" fmla="*/ 2 h 77"/>
                <a:gd name="T72" fmla="*/ 5 w 82"/>
                <a:gd name="T73" fmla="*/ 1 h 77"/>
                <a:gd name="T74" fmla="*/ 5 w 82"/>
                <a:gd name="T75" fmla="*/ 1 h 77"/>
                <a:gd name="T76" fmla="*/ 5 w 82"/>
                <a:gd name="T77" fmla="*/ 0 h 77"/>
                <a:gd name="T78" fmla="*/ 3 w 82"/>
                <a:gd name="T79" fmla="*/ 0 h 77"/>
                <a:gd name="T80" fmla="*/ 3 w 82"/>
                <a:gd name="T81" fmla="*/ 0 h 77"/>
                <a:gd name="T82" fmla="*/ 3 w 82"/>
                <a:gd name="T83" fmla="*/ 1 h 77"/>
                <a:gd name="T84" fmla="*/ 3 w 82"/>
                <a:gd name="T85" fmla="*/ 1 h 77"/>
                <a:gd name="T86" fmla="*/ 1 w 82"/>
                <a:gd name="T87" fmla="*/ 1 h 77"/>
                <a:gd name="T88" fmla="*/ 1 w 82"/>
                <a:gd name="T89" fmla="*/ 1 h 77"/>
                <a:gd name="T90" fmla="*/ 1 w 82"/>
                <a:gd name="T91" fmla="*/ 1 h 77"/>
                <a:gd name="T92" fmla="*/ 1 w 82"/>
                <a:gd name="T93" fmla="*/ 1 h 7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"/>
                <a:gd name="T142" fmla="*/ 0 h 77"/>
                <a:gd name="T143" fmla="*/ 82 w 82"/>
                <a:gd name="T144" fmla="*/ 77 h 7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" h="77">
                  <a:moveTo>
                    <a:pt x="6" y="7"/>
                  </a:moveTo>
                  <a:lnTo>
                    <a:pt x="6" y="7"/>
                  </a:lnTo>
                  <a:lnTo>
                    <a:pt x="6" y="10"/>
                  </a:lnTo>
                  <a:lnTo>
                    <a:pt x="8" y="15"/>
                  </a:lnTo>
                  <a:lnTo>
                    <a:pt x="11" y="18"/>
                  </a:lnTo>
                  <a:lnTo>
                    <a:pt x="14" y="18"/>
                  </a:lnTo>
                  <a:lnTo>
                    <a:pt x="20" y="18"/>
                  </a:lnTo>
                  <a:lnTo>
                    <a:pt x="27" y="18"/>
                  </a:lnTo>
                  <a:lnTo>
                    <a:pt x="30" y="22"/>
                  </a:lnTo>
                  <a:lnTo>
                    <a:pt x="31" y="26"/>
                  </a:lnTo>
                  <a:lnTo>
                    <a:pt x="33" y="32"/>
                  </a:lnTo>
                  <a:lnTo>
                    <a:pt x="33" y="35"/>
                  </a:lnTo>
                  <a:lnTo>
                    <a:pt x="30" y="40"/>
                  </a:lnTo>
                  <a:lnTo>
                    <a:pt x="25" y="40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3" y="46"/>
                  </a:lnTo>
                  <a:lnTo>
                    <a:pt x="8" y="47"/>
                  </a:lnTo>
                  <a:lnTo>
                    <a:pt x="5" y="51"/>
                  </a:lnTo>
                  <a:lnTo>
                    <a:pt x="2" y="51"/>
                  </a:lnTo>
                  <a:lnTo>
                    <a:pt x="2" y="52"/>
                  </a:lnTo>
                  <a:lnTo>
                    <a:pt x="2" y="55"/>
                  </a:lnTo>
                  <a:lnTo>
                    <a:pt x="0" y="60"/>
                  </a:lnTo>
                  <a:lnTo>
                    <a:pt x="2" y="65"/>
                  </a:lnTo>
                  <a:lnTo>
                    <a:pt x="5" y="68"/>
                  </a:lnTo>
                  <a:lnTo>
                    <a:pt x="8" y="68"/>
                  </a:lnTo>
                  <a:lnTo>
                    <a:pt x="14" y="68"/>
                  </a:lnTo>
                  <a:lnTo>
                    <a:pt x="19" y="68"/>
                  </a:lnTo>
                  <a:lnTo>
                    <a:pt x="27" y="68"/>
                  </a:lnTo>
                  <a:lnTo>
                    <a:pt x="33" y="68"/>
                  </a:lnTo>
                  <a:lnTo>
                    <a:pt x="39" y="68"/>
                  </a:lnTo>
                  <a:lnTo>
                    <a:pt x="42" y="68"/>
                  </a:lnTo>
                  <a:lnTo>
                    <a:pt x="46" y="68"/>
                  </a:lnTo>
                  <a:lnTo>
                    <a:pt x="64" y="77"/>
                  </a:lnTo>
                  <a:lnTo>
                    <a:pt x="66" y="76"/>
                  </a:lnTo>
                  <a:lnTo>
                    <a:pt x="68" y="73"/>
                  </a:lnTo>
                  <a:lnTo>
                    <a:pt x="69" y="69"/>
                  </a:lnTo>
                  <a:lnTo>
                    <a:pt x="66" y="66"/>
                  </a:lnTo>
                  <a:lnTo>
                    <a:pt x="60" y="63"/>
                  </a:lnTo>
                  <a:lnTo>
                    <a:pt x="57" y="60"/>
                  </a:lnTo>
                  <a:lnTo>
                    <a:pt x="50" y="58"/>
                  </a:lnTo>
                  <a:lnTo>
                    <a:pt x="47" y="58"/>
                  </a:lnTo>
                  <a:lnTo>
                    <a:pt x="42" y="58"/>
                  </a:lnTo>
                  <a:lnTo>
                    <a:pt x="39" y="57"/>
                  </a:lnTo>
                  <a:lnTo>
                    <a:pt x="33" y="57"/>
                  </a:lnTo>
                  <a:lnTo>
                    <a:pt x="28" y="57"/>
                  </a:lnTo>
                  <a:lnTo>
                    <a:pt x="24" y="55"/>
                  </a:lnTo>
                  <a:lnTo>
                    <a:pt x="19" y="55"/>
                  </a:lnTo>
                  <a:lnTo>
                    <a:pt x="17" y="55"/>
                  </a:lnTo>
                  <a:lnTo>
                    <a:pt x="16" y="55"/>
                  </a:lnTo>
                  <a:lnTo>
                    <a:pt x="17" y="55"/>
                  </a:lnTo>
                  <a:lnTo>
                    <a:pt x="20" y="55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6" y="51"/>
                  </a:lnTo>
                  <a:lnTo>
                    <a:pt x="41" y="49"/>
                  </a:lnTo>
                  <a:lnTo>
                    <a:pt x="46" y="46"/>
                  </a:lnTo>
                  <a:lnTo>
                    <a:pt x="49" y="43"/>
                  </a:lnTo>
                  <a:lnTo>
                    <a:pt x="49" y="38"/>
                  </a:lnTo>
                  <a:lnTo>
                    <a:pt x="49" y="33"/>
                  </a:lnTo>
                  <a:lnTo>
                    <a:pt x="49" y="30"/>
                  </a:lnTo>
                  <a:lnTo>
                    <a:pt x="49" y="26"/>
                  </a:lnTo>
                  <a:lnTo>
                    <a:pt x="49" y="21"/>
                  </a:lnTo>
                  <a:lnTo>
                    <a:pt x="49" y="18"/>
                  </a:lnTo>
                  <a:lnTo>
                    <a:pt x="49" y="16"/>
                  </a:lnTo>
                  <a:lnTo>
                    <a:pt x="53" y="19"/>
                  </a:lnTo>
                  <a:lnTo>
                    <a:pt x="58" y="21"/>
                  </a:lnTo>
                  <a:lnTo>
                    <a:pt x="63" y="22"/>
                  </a:lnTo>
                  <a:lnTo>
                    <a:pt x="69" y="19"/>
                  </a:lnTo>
                  <a:lnTo>
                    <a:pt x="75" y="19"/>
                  </a:lnTo>
                  <a:lnTo>
                    <a:pt x="80" y="18"/>
                  </a:lnTo>
                  <a:lnTo>
                    <a:pt x="82" y="16"/>
                  </a:lnTo>
                  <a:lnTo>
                    <a:pt x="79" y="10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2" y="2"/>
                  </a:lnTo>
                  <a:lnTo>
                    <a:pt x="69" y="0"/>
                  </a:lnTo>
                  <a:lnTo>
                    <a:pt x="66" y="0"/>
                  </a:lnTo>
                  <a:lnTo>
                    <a:pt x="63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2" y="2"/>
                  </a:lnTo>
                  <a:lnTo>
                    <a:pt x="46" y="2"/>
                  </a:lnTo>
                  <a:lnTo>
                    <a:pt x="41" y="2"/>
                  </a:lnTo>
                  <a:lnTo>
                    <a:pt x="36" y="4"/>
                  </a:lnTo>
                  <a:lnTo>
                    <a:pt x="31" y="4"/>
                  </a:lnTo>
                  <a:lnTo>
                    <a:pt x="25" y="4"/>
                  </a:lnTo>
                  <a:lnTo>
                    <a:pt x="22" y="4"/>
                  </a:lnTo>
                  <a:lnTo>
                    <a:pt x="17" y="4"/>
                  </a:lnTo>
                  <a:lnTo>
                    <a:pt x="14" y="5"/>
                  </a:lnTo>
                  <a:lnTo>
                    <a:pt x="8" y="5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1070"/>
            <p:cNvSpPr>
              <a:spLocks/>
            </p:cNvSpPr>
            <p:nvPr/>
          </p:nvSpPr>
          <p:spPr bwMode="auto">
            <a:xfrm>
              <a:off x="1008" y="1673"/>
              <a:ext cx="64" cy="57"/>
            </a:xfrm>
            <a:custGeom>
              <a:avLst/>
              <a:gdLst>
                <a:gd name="T0" fmla="*/ 3 w 128"/>
                <a:gd name="T1" fmla="*/ 1 h 113"/>
                <a:gd name="T2" fmla="*/ 2 w 128"/>
                <a:gd name="T3" fmla="*/ 1 h 113"/>
                <a:gd name="T4" fmla="*/ 2 w 128"/>
                <a:gd name="T5" fmla="*/ 2 h 113"/>
                <a:gd name="T6" fmla="*/ 1 w 128"/>
                <a:gd name="T7" fmla="*/ 2 h 113"/>
                <a:gd name="T8" fmla="*/ 1 w 128"/>
                <a:gd name="T9" fmla="*/ 2 h 113"/>
                <a:gd name="T10" fmla="*/ 1 w 128"/>
                <a:gd name="T11" fmla="*/ 3 h 113"/>
                <a:gd name="T12" fmla="*/ 1 w 128"/>
                <a:gd name="T13" fmla="*/ 4 h 113"/>
                <a:gd name="T14" fmla="*/ 2 w 128"/>
                <a:gd name="T15" fmla="*/ 4 h 113"/>
                <a:gd name="T16" fmla="*/ 0 w 128"/>
                <a:gd name="T17" fmla="*/ 5 h 113"/>
                <a:gd name="T18" fmla="*/ 1 w 128"/>
                <a:gd name="T19" fmla="*/ 6 h 113"/>
                <a:gd name="T20" fmla="*/ 1 w 128"/>
                <a:gd name="T21" fmla="*/ 6 h 113"/>
                <a:gd name="T22" fmla="*/ 2 w 128"/>
                <a:gd name="T23" fmla="*/ 6 h 113"/>
                <a:gd name="T24" fmla="*/ 3 w 128"/>
                <a:gd name="T25" fmla="*/ 6 h 113"/>
                <a:gd name="T26" fmla="*/ 3 w 128"/>
                <a:gd name="T27" fmla="*/ 5 h 113"/>
                <a:gd name="T28" fmla="*/ 3 w 128"/>
                <a:gd name="T29" fmla="*/ 5 h 113"/>
                <a:gd name="T30" fmla="*/ 4 w 128"/>
                <a:gd name="T31" fmla="*/ 5 h 113"/>
                <a:gd name="T32" fmla="*/ 4 w 128"/>
                <a:gd name="T33" fmla="*/ 6 h 113"/>
                <a:gd name="T34" fmla="*/ 3 w 128"/>
                <a:gd name="T35" fmla="*/ 6 h 113"/>
                <a:gd name="T36" fmla="*/ 3 w 128"/>
                <a:gd name="T37" fmla="*/ 7 h 113"/>
                <a:gd name="T38" fmla="*/ 3 w 128"/>
                <a:gd name="T39" fmla="*/ 7 h 113"/>
                <a:gd name="T40" fmla="*/ 5 w 128"/>
                <a:gd name="T41" fmla="*/ 7 h 113"/>
                <a:gd name="T42" fmla="*/ 6 w 128"/>
                <a:gd name="T43" fmla="*/ 7 h 113"/>
                <a:gd name="T44" fmla="*/ 7 w 128"/>
                <a:gd name="T45" fmla="*/ 7 h 113"/>
                <a:gd name="T46" fmla="*/ 7 w 128"/>
                <a:gd name="T47" fmla="*/ 7 h 113"/>
                <a:gd name="T48" fmla="*/ 8 w 128"/>
                <a:gd name="T49" fmla="*/ 6 h 113"/>
                <a:gd name="T50" fmla="*/ 7 w 128"/>
                <a:gd name="T51" fmla="*/ 6 h 113"/>
                <a:gd name="T52" fmla="*/ 6 w 128"/>
                <a:gd name="T53" fmla="*/ 6 h 113"/>
                <a:gd name="T54" fmla="*/ 5 w 128"/>
                <a:gd name="T55" fmla="*/ 7 h 113"/>
                <a:gd name="T56" fmla="*/ 5 w 128"/>
                <a:gd name="T57" fmla="*/ 6 h 113"/>
                <a:gd name="T58" fmla="*/ 5 w 128"/>
                <a:gd name="T59" fmla="*/ 6 h 113"/>
                <a:gd name="T60" fmla="*/ 6 w 128"/>
                <a:gd name="T61" fmla="*/ 5 h 113"/>
                <a:gd name="T62" fmla="*/ 5 w 128"/>
                <a:gd name="T63" fmla="*/ 4 h 113"/>
                <a:gd name="T64" fmla="*/ 5 w 128"/>
                <a:gd name="T65" fmla="*/ 4 h 113"/>
                <a:gd name="T66" fmla="*/ 4 w 128"/>
                <a:gd name="T67" fmla="*/ 3 h 113"/>
                <a:gd name="T68" fmla="*/ 3 w 128"/>
                <a:gd name="T69" fmla="*/ 3 h 113"/>
                <a:gd name="T70" fmla="*/ 2 w 128"/>
                <a:gd name="T71" fmla="*/ 3 h 113"/>
                <a:gd name="T72" fmla="*/ 2 w 128"/>
                <a:gd name="T73" fmla="*/ 2 h 113"/>
                <a:gd name="T74" fmla="*/ 3 w 128"/>
                <a:gd name="T75" fmla="*/ 2 h 113"/>
                <a:gd name="T76" fmla="*/ 3 w 128"/>
                <a:gd name="T77" fmla="*/ 2 h 113"/>
                <a:gd name="T78" fmla="*/ 4 w 128"/>
                <a:gd name="T79" fmla="*/ 3 h 113"/>
                <a:gd name="T80" fmla="*/ 4 w 128"/>
                <a:gd name="T81" fmla="*/ 3 h 113"/>
                <a:gd name="T82" fmla="*/ 5 w 128"/>
                <a:gd name="T83" fmla="*/ 3 h 113"/>
                <a:gd name="T84" fmla="*/ 5 w 128"/>
                <a:gd name="T85" fmla="*/ 2 h 113"/>
                <a:gd name="T86" fmla="*/ 5 w 128"/>
                <a:gd name="T87" fmla="*/ 1 h 113"/>
                <a:gd name="T88" fmla="*/ 4 w 128"/>
                <a:gd name="T89" fmla="*/ 1 h 113"/>
                <a:gd name="T90" fmla="*/ 4 w 128"/>
                <a:gd name="T91" fmla="*/ 0 h 11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8"/>
                <a:gd name="T139" fmla="*/ 0 h 113"/>
                <a:gd name="T140" fmla="*/ 128 w 128"/>
                <a:gd name="T141" fmla="*/ 113 h 11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8" h="113">
                  <a:moveTo>
                    <a:pt x="65" y="0"/>
                  </a:moveTo>
                  <a:lnTo>
                    <a:pt x="60" y="0"/>
                  </a:lnTo>
                  <a:lnTo>
                    <a:pt x="57" y="1"/>
                  </a:lnTo>
                  <a:lnTo>
                    <a:pt x="52" y="4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40" y="14"/>
                  </a:lnTo>
                  <a:lnTo>
                    <a:pt x="35" y="15"/>
                  </a:lnTo>
                  <a:lnTo>
                    <a:pt x="33" y="18"/>
                  </a:lnTo>
                  <a:lnTo>
                    <a:pt x="29" y="18"/>
                  </a:lnTo>
                  <a:lnTo>
                    <a:pt x="26" y="20"/>
                  </a:lnTo>
                  <a:lnTo>
                    <a:pt x="19" y="22"/>
                  </a:lnTo>
                  <a:lnTo>
                    <a:pt x="15" y="23"/>
                  </a:lnTo>
                  <a:lnTo>
                    <a:pt x="10" y="25"/>
                  </a:lnTo>
                  <a:lnTo>
                    <a:pt x="7" y="28"/>
                  </a:lnTo>
                  <a:lnTo>
                    <a:pt x="5" y="31"/>
                  </a:lnTo>
                  <a:lnTo>
                    <a:pt x="7" y="37"/>
                  </a:lnTo>
                  <a:lnTo>
                    <a:pt x="8" y="40"/>
                  </a:lnTo>
                  <a:lnTo>
                    <a:pt x="13" y="45"/>
                  </a:lnTo>
                  <a:lnTo>
                    <a:pt x="18" y="48"/>
                  </a:lnTo>
                  <a:lnTo>
                    <a:pt x="22" y="51"/>
                  </a:lnTo>
                  <a:lnTo>
                    <a:pt x="27" y="53"/>
                  </a:lnTo>
                  <a:lnTo>
                    <a:pt x="32" y="55"/>
                  </a:lnTo>
                  <a:lnTo>
                    <a:pt x="35" y="56"/>
                  </a:lnTo>
                  <a:lnTo>
                    <a:pt x="37" y="56"/>
                  </a:lnTo>
                  <a:lnTo>
                    <a:pt x="32" y="69"/>
                  </a:lnTo>
                  <a:lnTo>
                    <a:pt x="0" y="75"/>
                  </a:lnTo>
                  <a:lnTo>
                    <a:pt x="0" y="77"/>
                  </a:lnTo>
                  <a:lnTo>
                    <a:pt x="0" y="80"/>
                  </a:lnTo>
                  <a:lnTo>
                    <a:pt x="2" y="84"/>
                  </a:lnTo>
                  <a:lnTo>
                    <a:pt x="7" y="88"/>
                  </a:lnTo>
                  <a:lnTo>
                    <a:pt x="8" y="88"/>
                  </a:lnTo>
                  <a:lnTo>
                    <a:pt x="15" y="88"/>
                  </a:lnTo>
                  <a:lnTo>
                    <a:pt x="19" y="88"/>
                  </a:lnTo>
                  <a:lnTo>
                    <a:pt x="27" y="89"/>
                  </a:lnTo>
                  <a:lnTo>
                    <a:pt x="33" y="89"/>
                  </a:lnTo>
                  <a:lnTo>
                    <a:pt x="41" y="89"/>
                  </a:lnTo>
                  <a:lnTo>
                    <a:pt x="46" y="88"/>
                  </a:lnTo>
                  <a:lnTo>
                    <a:pt x="49" y="86"/>
                  </a:lnTo>
                  <a:lnTo>
                    <a:pt x="51" y="78"/>
                  </a:lnTo>
                  <a:lnTo>
                    <a:pt x="51" y="72"/>
                  </a:lnTo>
                  <a:lnTo>
                    <a:pt x="51" y="66"/>
                  </a:lnTo>
                  <a:lnTo>
                    <a:pt x="52" y="64"/>
                  </a:lnTo>
                  <a:lnTo>
                    <a:pt x="54" y="64"/>
                  </a:lnTo>
                  <a:lnTo>
                    <a:pt x="62" y="67"/>
                  </a:lnTo>
                  <a:lnTo>
                    <a:pt x="65" y="69"/>
                  </a:lnTo>
                  <a:lnTo>
                    <a:pt x="68" y="69"/>
                  </a:lnTo>
                  <a:lnTo>
                    <a:pt x="71" y="72"/>
                  </a:lnTo>
                  <a:lnTo>
                    <a:pt x="73" y="73"/>
                  </a:lnTo>
                  <a:lnTo>
                    <a:pt x="73" y="77"/>
                  </a:lnTo>
                  <a:lnTo>
                    <a:pt x="71" y="83"/>
                  </a:lnTo>
                  <a:lnTo>
                    <a:pt x="66" y="88"/>
                  </a:lnTo>
                  <a:lnTo>
                    <a:pt x="63" y="92"/>
                  </a:lnTo>
                  <a:lnTo>
                    <a:pt x="59" y="95"/>
                  </a:lnTo>
                  <a:lnTo>
                    <a:pt x="57" y="102"/>
                  </a:lnTo>
                  <a:lnTo>
                    <a:pt x="55" y="106"/>
                  </a:lnTo>
                  <a:lnTo>
                    <a:pt x="55" y="108"/>
                  </a:lnTo>
                  <a:lnTo>
                    <a:pt x="59" y="108"/>
                  </a:lnTo>
                  <a:lnTo>
                    <a:pt x="63" y="108"/>
                  </a:lnTo>
                  <a:lnTo>
                    <a:pt x="70" y="109"/>
                  </a:lnTo>
                  <a:lnTo>
                    <a:pt x="76" y="109"/>
                  </a:lnTo>
                  <a:lnTo>
                    <a:pt x="82" y="111"/>
                  </a:lnTo>
                  <a:lnTo>
                    <a:pt x="87" y="111"/>
                  </a:lnTo>
                  <a:lnTo>
                    <a:pt x="92" y="113"/>
                  </a:lnTo>
                  <a:lnTo>
                    <a:pt x="98" y="111"/>
                  </a:lnTo>
                  <a:lnTo>
                    <a:pt x="104" y="111"/>
                  </a:lnTo>
                  <a:lnTo>
                    <a:pt x="109" y="108"/>
                  </a:lnTo>
                  <a:lnTo>
                    <a:pt x="114" y="106"/>
                  </a:lnTo>
                  <a:lnTo>
                    <a:pt x="115" y="103"/>
                  </a:lnTo>
                  <a:lnTo>
                    <a:pt x="118" y="102"/>
                  </a:lnTo>
                  <a:lnTo>
                    <a:pt x="121" y="100"/>
                  </a:lnTo>
                  <a:lnTo>
                    <a:pt x="125" y="98"/>
                  </a:lnTo>
                  <a:lnTo>
                    <a:pt x="126" y="97"/>
                  </a:lnTo>
                  <a:lnTo>
                    <a:pt x="128" y="94"/>
                  </a:lnTo>
                  <a:lnTo>
                    <a:pt x="126" y="92"/>
                  </a:lnTo>
                  <a:lnTo>
                    <a:pt x="125" y="92"/>
                  </a:lnTo>
                  <a:lnTo>
                    <a:pt x="120" y="91"/>
                  </a:lnTo>
                  <a:lnTo>
                    <a:pt x="115" y="91"/>
                  </a:lnTo>
                  <a:lnTo>
                    <a:pt x="110" y="92"/>
                  </a:lnTo>
                  <a:lnTo>
                    <a:pt x="107" y="94"/>
                  </a:lnTo>
                  <a:lnTo>
                    <a:pt x="103" y="97"/>
                  </a:lnTo>
                  <a:lnTo>
                    <a:pt x="98" y="100"/>
                  </a:lnTo>
                  <a:lnTo>
                    <a:pt x="93" y="98"/>
                  </a:lnTo>
                  <a:lnTo>
                    <a:pt x="87" y="98"/>
                  </a:lnTo>
                  <a:lnTo>
                    <a:pt x="82" y="95"/>
                  </a:lnTo>
                  <a:lnTo>
                    <a:pt x="81" y="94"/>
                  </a:lnTo>
                  <a:lnTo>
                    <a:pt x="82" y="91"/>
                  </a:lnTo>
                  <a:lnTo>
                    <a:pt x="85" y="89"/>
                  </a:lnTo>
                  <a:lnTo>
                    <a:pt x="88" y="86"/>
                  </a:lnTo>
                  <a:lnTo>
                    <a:pt x="93" y="84"/>
                  </a:lnTo>
                  <a:lnTo>
                    <a:pt x="98" y="78"/>
                  </a:lnTo>
                  <a:lnTo>
                    <a:pt x="98" y="72"/>
                  </a:lnTo>
                  <a:lnTo>
                    <a:pt x="96" y="67"/>
                  </a:lnTo>
                  <a:lnTo>
                    <a:pt x="95" y="62"/>
                  </a:lnTo>
                  <a:lnTo>
                    <a:pt x="92" y="59"/>
                  </a:lnTo>
                  <a:lnTo>
                    <a:pt x="88" y="56"/>
                  </a:lnTo>
                  <a:lnTo>
                    <a:pt x="85" y="53"/>
                  </a:lnTo>
                  <a:lnTo>
                    <a:pt x="81" y="51"/>
                  </a:lnTo>
                  <a:lnTo>
                    <a:pt x="76" y="48"/>
                  </a:lnTo>
                  <a:lnTo>
                    <a:pt x="73" y="48"/>
                  </a:lnTo>
                  <a:lnTo>
                    <a:pt x="65" y="47"/>
                  </a:lnTo>
                  <a:lnTo>
                    <a:pt x="60" y="47"/>
                  </a:lnTo>
                  <a:lnTo>
                    <a:pt x="54" y="45"/>
                  </a:lnTo>
                  <a:lnTo>
                    <a:pt x="48" y="45"/>
                  </a:lnTo>
                  <a:lnTo>
                    <a:pt x="43" y="42"/>
                  </a:lnTo>
                  <a:lnTo>
                    <a:pt x="38" y="40"/>
                  </a:lnTo>
                  <a:lnTo>
                    <a:pt x="35" y="39"/>
                  </a:lnTo>
                  <a:lnTo>
                    <a:pt x="35" y="37"/>
                  </a:lnTo>
                  <a:lnTo>
                    <a:pt x="35" y="33"/>
                  </a:lnTo>
                  <a:lnTo>
                    <a:pt x="38" y="31"/>
                  </a:lnTo>
                  <a:lnTo>
                    <a:pt x="43" y="28"/>
                  </a:lnTo>
                  <a:lnTo>
                    <a:pt x="46" y="25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57" y="23"/>
                  </a:lnTo>
                  <a:lnTo>
                    <a:pt x="60" y="23"/>
                  </a:lnTo>
                  <a:lnTo>
                    <a:pt x="62" y="28"/>
                  </a:lnTo>
                  <a:lnTo>
                    <a:pt x="65" y="33"/>
                  </a:lnTo>
                  <a:lnTo>
                    <a:pt x="66" y="37"/>
                  </a:lnTo>
                  <a:lnTo>
                    <a:pt x="71" y="39"/>
                  </a:lnTo>
                  <a:lnTo>
                    <a:pt x="73" y="39"/>
                  </a:lnTo>
                  <a:lnTo>
                    <a:pt x="76" y="39"/>
                  </a:lnTo>
                  <a:lnTo>
                    <a:pt x="81" y="39"/>
                  </a:lnTo>
                  <a:lnTo>
                    <a:pt x="84" y="39"/>
                  </a:lnTo>
                  <a:lnTo>
                    <a:pt x="88" y="39"/>
                  </a:lnTo>
                  <a:lnTo>
                    <a:pt x="92" y="36"/>
                  </a:lnTo>
                  <a:lnTo>
                    <a:pt x="92" y="29"/>
                  </a:lnTo>
                  <a:lnTo>
                    <a:pt x="92" y="23"/>
                  </a:lnTo>
                  <a:lnTo>
                    <a:pt x="88" y="15"/>
                  </a:lnTo>
                  <a:lnTo>
                    <a:pt x="87" y="9"/>
                  </a:lnTo>
                  <a:lnTo>
                    <a:pt x="82" y="6"/>
                  </a:lnTo>
                  <a:lnTo>
                    <a:pt x="79" y="4"/>
                  </a:lnTo>
                  <a:lnTo>
                    <a:pt x="74" y="1"/>
                  </a:lnTo>
                  <a:lnTo>
                    <a:pt x="73" y="1"/>
                  </a:lnTo>
                  <a:lnTo>
                    <a:pt x="66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1071"/>
            <p:cNvSpPr>
              <a:spLocks/>
            </p:cNvSpPr>
            <p:nvPr/>
          </p:nvSpPr>
          <p:spPr bwMode="auto">
            <a:xfrm>
              <a:off x="1076" y="1611"/>
              <a:ext cx="13" cy="15"/>
            </a:xfrm>
            <a:custGeom>
              <a:avLst/>
              <a:gdLst>
                <a:gd name="T0" fmla="*/ 1 w 26"/>
                <a:gd name="T1" fmla="*/ 0 h 31"/>
                <a:gd name="T2" fmla="*/ 1 w 26"/>
                <a:gd name="T3" fmla="*/ 0 h 31"/>
                <a:gd name="T4" fmla="*/ 0 w 26"/>
                <a:gd name="T5" fmla="*/ 0 h 31"/>
                <a:gd name="T6" fmla="*/ 0 w 26"/>
                <a:gd name="T7" fmla="*/ 0 h 31"/>
                <a:gd name="T8" fmla="*/ 1 w 26"/>
                <a:gd name="T9" fmla="*/ 1 h 31"/>
                <a:gd name="T10" fmla="*/ 1 w 26"/>
                <a:gd name="T11" fmla="*/ 1 h 31"/>
                <a:gd name="T12" fmla="*/ 1 w 26"/>
                <a:gd name="T13" fmla="*/ 1 h 31"/>
                <a:gd name="T14" fmla="*/ 2 w 26"/>
                <a:gd name="T15" fmla="*/ 1 h 31"/>
                <a:gd name="T16" fmla="*/ 2 w 26"/>
                <a:gd name="T17" fmla="*/ 1 h 31"/>
                <a:gd name="T18" fmla="*/ 2 w 26"/>
                <a:gd name="T19" fmla="*/ 1 h 31"/>
                <a:gd name="T20" fmla="*/ 1 w 26"/>
                <a:gd name="T21" fmla="*/ 0 h 31"/>
                <a:gd name="T22" fmla="*/ 1 w 26"/>
                <a:gd name="T23" fmla="*/ 0 h 3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31"/>
                <a:gd name="T38" fmla="*/ 26 w 26"/>
                <a:gd name="T39" fmla="*/ 31 h 3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31">
                  <a:moveTo>
                    <a:pt x="4" y="0"/>
                  </a:moveTo>
                  <a:lnTo>
                    <a:pt x="1" y="3"/>
                  </a:lnTo>
                  <a:lnTo>
                    <a:pt x="0" y="9"/>
                  </a:lnTo>
                  <a:lnTo>
                    <a:pt x="0" y="14"/>
                  </a:lnTo>
                  <a:lnTo>
                    <a:pt x="4" y="20"/>
                  </a:lnTo>
                  <a:lnTo>
                    <a:pt x="9" y="25"/>
                  </a:lnTo>
                  <a:lnTo>
                    <a:pt x="14" y="28"/>
                  </a:lnTo>
                  <a:lnTo>
                    <a:pt x="17" y="30"/>
                  </a:lnTo>
                  <a:lnTo>
                    <a:pt x="18" y="31"/>
                  </a:lnTo>
                  <a:lnTo>
                    <a:pt x="26" y="2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1072"/>
            <p:cNvSpPr>
              <a:spLocks/>
            </p:cNvSpPr>
            <p:nvPr/>
          </p:nvSpPr>
          <p:spPr bwMode="auto">
            <a:xfrm>
              <a:off x="1088" y="1600"/>
              <a:ext cx="40" cy="45"/>
            </a:xfrm>
            <a:custGeom>
              <a:avLst/>
              <a:gdLst>
                <a:gd name="T0" fmla="*/ 0 w 80"/>
                <a:gd name="T1" fmla="*/ 2 h 89"/>
                <a:gd name="T2" fmla="*/ 1 w 80"/>
                <a:gd name="T3" fmla="*/ 2 h 89"/>
                <a:gd name="T4" fmla="*/ 1 w 80"/>
                <a:gd name="T5" fmla="*/ 2 h 89"/>
                <a:gd name="T6" fmla="*/ 1 w 80"/>
                <a:gd name="T7" fmla="*/ 2 h 89"/>
                <a:gd name="T8" fmla="*/ 1 w 80"/>
                <a:gd name="T9" fmla="*/ 3 h 89"/>
                <a:gd name="T10" fmla="*/ 3 w 80"/>
                <a:gd name="T11" fmla="*/ 4 h 89"/>
                <a:gd name="T12" fmla="*/ 3 w 80"/>
                <a:gd name="T13" fmla="*/ 4 h 89"/>
                <a:gd name="T14" fmla="*/ 3 w 80"/>
                <a:gd name="T15" fmla="*/ 4 h 89"/>
                <a:gd name="T16" fmla="*/ 3 w 80"/>
                <a:gd name="T17" fmla="*/ 4 h 89"/>
                <a:gd name="T18" fmla="*/ 1 w 80"/>
                <a:gd name="T19" fmla="*/ 5 h 89"/>
                <a:gd name="T20" fmla="*/ 1 w 80"/>
                <a:gd name="T21" fmla="*/ 5 h 89"/>
                <a:gd name="T22" fmla="*/ 1 w 80"/>
                <a:gd name="T23" fmla="*/ 5 h 89"/>
                <a:gd name="T24" fmla="*/ 1 w 80"/>
                <a:gd name="T25" fmla="*/ 5 h 89"/>
                <a:gd name="T26" fmla="*/ 1 w 80"/>
                <a:gd name="T27" fmla="*/ 6 h 89"/>
                <a:gd name="T28" fmla="*/ 1 w 80"/>
                <a:gd name="T29" fmla="*/ 6 h 89"/>
                <a:gd name="T30" fmla="*/ 1 w 80"/>
                <a:gd name="T31" fmla="*/ 6 h 89"/>
                <a:gd name="T32" fmla="*/ 3 w 80"/>
                <a:gd name="T33" fmla="*/ 6 h 89"/>
                <a:gd name="T34" fmla="*/ 3 w 80"/>
                <a:gd name="T35" fmla="*/ 6 h 89"/>
                <a:gd name="T36" fmla="*/ 3 w 80"/>
                <a:gd name="T37" fmla="*/ 6 h 89"/>
                <a:gd name="T38" fmla="*/ 3 w 80"/>
                <a:gd name="T39" fmla="*/ 6 h 89"/>
                <a:gd name="T40" fmla="*/ 5 w 80"/>
                <a:gd name="T41" fmla="*/ 6 h 89"/>
                <a:gd name="T42" fmla="*/ 5 w 80"/>
                <a:gd name="T43" fmla="*/ 6 h 89"/>
                <a:gd name="T44" fmla="*/ 5 w 80"/>
                <a:gd name="T45" fmla="*/ 5 h 89"/>
                <a:gd name="T46" fmla="*/ 5 w 80"/>
                <a:gd name="T47" fmla="*/ 5 h 89"/>
                <a:gd name="T48" fmla="*/ 4 w 80"/>
                <a:gd name="T49" fmla="*/ 5 h 89"/>
                <a:gd name="T50" fmla="*/ 3 w 80"/>
                <a:gd name="T51" fmla="*/ 5 h 89"/>
                <a:gd name="T52" fmla="*/ 3 w 80"/>
                <a:gd name="T53" fmla="*/ 5 h 89"/>
                <a:gd name="T54" fmla="*/ 5 w 80"/>
                <a:gd name="T55" fmla="*/ 5 h 89"/>
                <a:gd name="T56" fmla="*/ 5 w 80"/>
                <a:gd name="T57" fmla="*/ 4 h 89"/>
                <a:gd name="T58" fmla="*/ 5 w 80"/>
                <a:gd name="T59" fmla="*/ 3 h 89"/>
                <a:gd name="T60" fmla="*/ 5 w 80"/>
                <a:gd name="T61" fmla="*/ 3 h 89"/>
                <a:gd name="T62" fmla="*/ 3 w 80"/>
                <a:gd name="T63" fmla="*/ 3 h 89"/>
                <a:gd name="T64" fmla="*/ 3 w 80"/>
                <a:gd name="T65" fmla="*/ 3 h 89"/>
                <a:gd name="T66" fmla="*/ 3 w 80"/>
                <a:gd name="T67" fmla="*/ 3 h 89"/>
                <a:gd name="T68" fmla="*/ 3 w 80"/>
                <a:gd name="T69" fmla="*/ 2 h 89"/>
                <a:gd name="T70" fmla="*/ 3 w 80"/>
                <a:gd name="T71" fmla="*/ 2 h 89"/>
                <a:gd name="T72" fmla="*/ 3 w 80"/>
                <a:gd name="T73" fmla="*/ 2 h 89"/>
                <a:gd name="T74" fmla="*/ 3 w 80"/>
                <a:gd name="T75" fmla="*/ 2 h 89"/>
                <a:gd name="T76" fmla="*/ 3 w 80"/>
                <a:gd name="T77" fmla="*/ 2 h 89"/>
                <a:gd name="T78" fmla="*/ 3 w 80"/>
                <a:gd name="T79" fmla="*/ 1 h 89"/>
                <a:gd name="T80" fmla="*/ 3 w 80"/>
                <a:gd name="T81" fmla="*/ 1 h 89"/>
                <a:gd name="T82" fmla="*/ 3 w 80"/>
                <a:gd name="T83" fmla="*/ 0 h 89"/>
                <a:gd name="T84" fmla="*/ 1 w 80"/>
                <a:gd name="T85" fmla="*/ 0 h 89"/>
                <a:gd name="T86" fmla="*/ 1 w 80"/>
                <a:gd name="T87" fmla="*/ 1 h 89"/>
                <a:gd name="T88" fmla="*/ 1 w 80"/>
                <a:gd name="T89" fmla="*/ 1 h 89"/>
                <a:gd name="T90" fmla="*/ 0 w 80"/>
                <a:gd name="T91" fmla="*/ 2 h 8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0"/>
                <a:gd name="T139" fmla="*/ 0 h 89"/>
                <a:gd name="T140" fmla="*/ 80 w 80"/>
                <a:gd name="T141" fmla="*/ 89 h 8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0" h="89">
                  <a:moveTo>
                    <a:pt x="0" y="23"/>
                  </a:moveTo>
                  <a:lnTo>
                    <a:pt x="0" y="23"/>
                  </a:lnTo>
                  <a:lnTo>
                    <a:pt x="1" y="26"/>
                  </a:lnTo>
                  <a:lnTo>
                    <a:pt x="3" y="28"/>
                  </a:lnTo>
                  <a:lnTo>
                    <a:pt x="9" y="29"/>
                  </a:lnTo>
                  <a:lnTo>
                    <a:pt x="12" y="29"/>
                  </a:lnTo>
                  <a:lnTo>
                    <a:pt x="17" y="29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0" y="39"/>
                  </a:lnTo>
                  <a:lnTo>
                    <a:pt x="53" y="48"/>
                  </a:lnTo>
                  <a:lnTo>
                    <a:pt x="53" y="50"/>
                  </a:lnTo>
                  <a:lnTo>
                    <a:pt x="53" y="53"/>
                  </a:lnTo>
                  <a:lnTo>
                    <a:pt x="52" y="58"/>
                  </a:lnTo>
                  <a:lnTo>
                    <a:pt x="48" y="61"/>
                  </a:lnTo>
                  <a:lnTo>
                    <a:pt x="44" y="62"/>
                  </a:lnTo>
                  <a:lnTo>
                    <a:pt x="39" y="62"/>
                  </a:lnTo>
                  <a:lnTo>
                    <a:pt x="34" y="64"/>
                  </a:lnTo>
                  <a:lnTo>
                    <a:pt x="30" y="64"/>
                  </a:lnTo>
                  <a:lnTo>
                    <a:pt x="23" y="66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5" y="67"/>
                  </a:lnTo>
                  <a:lnTo>
                    <a:pt x="15" y="70"/>
                  </a:lnTo>
                  <a:lnTo>
                    <a:pt x="15" y="73"/>
                  </a:lnTo>
                  <a:lnTo>
                    <a:pt x="15" y="78"/>
                  </a:lnTo>
                  <a:lnTo>
                    <a:pt x="15" y="81"/>
                  </a:lnTo>
                  <a:lnTo>
                    <a:pt x="15" y="86"/>
                  </a:lnTo>
                  <a:lnTo>
                    <a:pt x="17" y="88"/>
                  </a:lnTo>
                  <a:lnTo>
                    <a:pt x="20" y="89"/>
                  </a:lnTo>
                  <a:lnTo>
                    <a:pt x="25" y="89"/>
                  </a:lnTo>
                  <a:lnTo>
                    <a:pt x="31" y="89"/>
                  </a:lnTo>
                  <a:lnTo>
                    <a:pt x="34" y="89"/>
                  </a:lnTo>
                  <a:lnTo>
                    <a:pt x="39" y="89"/>
                  </a:lnTo>
                  <a:lnTo>
                    <a:pt x="44" y="89"/>
                  </a:lnTo>
                  <a:lnTo>
                    <a:pt x="47" y="89"/>
                  </a:lnTo>
                  <a:lnTo>
                    <a:pt x="52" y="88"/>
                  </a:lnTo>
                  <a:lnTo>
                    <a:pt x="55" y="88"/>
                  </a:lnTo>
                  <a:lnTo>
                    <a:pt x="58" y="88"/>
                  </a:lnTo>
                  <a:lnTo>
                    <a:pt x="63" y="88"/>
                  </a:lnTo>
                  <a:lnTo>
                    <a:pt x="67" y="88"/>
                  </a:lnTo>
                  <a:lnTo>
                    <a:pt x="70" y="88"/>
                  </a:lnTo>
                  <a:lnTo>
                    <a:pt x="75" y="83"/>
                  </a:lnTo>
                  <a:lnTo>
                    <a:pt x="78" y="80"/>
                  </a:lnTo>
                  <a:lnTo>
                    <a:pt x="80" y="77"/>
                  </a:lnTo>
                  <a:lnTo>
                    <a:pt x="77" y="77"/>
                  </a:lnTo>
                  <a:lnTo>
                    <a:pt x="70" y="75"/>
                  </a:lnTo>
                  <a:lnTo>
                    <a:pt x="67" y="75"/>
                  </a:lnTo>
                  <a:lnTo>
                    <a:pt x="64" y="73"/>
                  </a:lnTo>
                  <a:lnTo>
                    <a:pt x="63" y="73"/>
                  </a:lnTo>
                  <a:lnTo>
                    <a:pt x="59" y="73"/>
                  </a:lnTo>
                  <a:lnTo>
                    <a:pt x="61" y="72"/>
                  </a:lnTo>
                  <a:lnTo>
                    <a:pt x="67" y="70"/>
                  </a:lnTo>
                  <a:lnTo>
                    <a:pt x="75" y="66"/>
                  </a:lnTo>
                  <a:lnTo>
                    <a:pt x="77" y="61"/>
                  </a:lnTo>
                  <a:lnTo>
                    <a:pt x="77" y="55"/>
                  </a:lnTo>
                  <a:lnTo>
                    <a:pt x="75" y="48"/>
                  </a:lnTo>
                  <a:lnTo>
                    <a:pt x="74" y="47"/>
                  </a:lnTo>
                  <a:lnTo>
                    <a:pt x="72" y="45"/>
                  </a:lnTo>
                  <a:lnTo>
                    <a:pt x="69" y="44"/>
                  </a:lnTo>
                  <a:lnTo>
                    <a:pt x="66" y="42"/>
                  </a:lnTo>
                  <a:lnTo>
                    <a:pt x="59" y="40"/>
                  </a:lnTo>
                  <a:lnTo>
                    <a:pt x="55" y="40"/>
                  </a:lnTo>
                  <a:lnTo>
                    <a:pt x="52" y="40"/>
                  </a:lnTo>
                  <a:lnTo>
                    <a:pt x="48" y="40"/>
                  </a:lnTo>
                  <a:lnTo>
                    <a:pt x="44" y="37"/>
                  </a:lnTo>
                  <a:lnTo>
                    <a:pt x="42" y="34"/>
                  </a:lnTo>
                  <a:lnTo>
                    <a:pt x="42" y="29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7" y="20"/>
                  </a:lnTo>
                  <a:lnTo>
                    <a:pt x="52" y="22"/>
                  </a:lnTo>
                  <a:lnTo>
                    <a:pt x="58" y="23"/>
                  </a:lnTo>
                  <a:lnTo>
                    <a:pt x="63" y="23"/>
                  </a:lnTo>
                  <a:lnTo>
                    <a:pt x="63" y="20"/>
                  </a:lnTo>
                  <a:lnTo>
                    <a:pt x="61" y="19"/>
                  </a:lnTo>
                  <a:lnTo>
                    <a:pt x="61" y="14"/>
                  </a:lnTo>
                  <a:lnTo>
                    <a:pt x="59" y="11"/>
                  </a:lnTo>
                  <a:lnTo>
                    <a:pt x="56" y="8"/>
                  </a:lnTo>
                  <a:lnTo>
                    <a:pt x="52" y="1"/>
                  </a:lnTo>
                  <a:lnTo>
                    <a:pt x="45" y="0"/>
                  </a:lnTo>
                  <a:lnTo>
                    <a:pt x="39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20" y="3"/>
                  </a:lnTo>
                  <a:lnTo>
                    <a:pt x="17" y="4"/>
                  </a:lnTo>
                  <a:lnTo>
                    <a:pt x="14" y="9"/>
                  </a:lnTo>
                  <a:lnTo>
                    <a:pt x="12" y="12"/>
                  </a:lnTo>
                  <a:lnTo>
                    <a:pt x="12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1073"/>
            <p:cNvSpPr>
              <a:spLocks/>
            </p:cNvSpPr>
            <p:nvPr/>
          </p:nvSpPr>
          <p:spPr bwMode="auto">
            <a:xfrm>
              <a:off x="1121" y="1673"/>
              <a:ext cx="59" cy="68"/>
            </a:xfrm>
            <a:custGeom>
              <a:avLst/>
              <a:gdLst>
                <a:gd name="T0" fmla="*/ 1 w 117"/>
                <a:gd name="T1" fmla="*/ 1 h 137"/>
                <a:gd name="T2" fmla="*/ 1 w 117"/>
                <a:gd name="T3" fmla="*/ 1 h 137"/>
                <a:gd name="T4" fmla="*/ 2 w 117"/>
                <a:gd name="T5" fmla="*/ 1 h 137"/>
                <a:gd name="T6" fmla="*/ 2 w 117"/>
                <a:gd name="T7" fmla="*/ 1 h 137"/>
                <a:gd name="T8" fmla="*/ 3 w 117"/>
                <a:gd name="T9" fmla="*/ 2 h 137"/>
                <a:gd name="T10" fmla="*/ 3 w 117"/>
                <a:gd name="T11" fmla="*/ 1 h 137"/>
                <a:gd name="T12" fmla="*/ 4 w 117"/>
                <a:gd name="T13" fmla="*/ 1 h 137"/>
                <a:gd name="T14" fmla="*/ 5 w 117"/>
                <a:gd name="T15" fmla="*/ 1 h 137"/>
                <a:gd name="T16" fmla="*/ 5 w 117"/>
                <a:gd name="T17" fmla="*/ 2 h 137"/>
                <a:gd name="T18" fmla="*/ 4 w 117"/>
                <a:gd name="T19" fmla="*/ 3 h 137"/>
                <a:gd name="T20" fmla="*/ 4 w 117"/>
                <a:gd name="T21" fmla="*/ 3 h 137"/>
                <a:gd name="T22" fmla="*/ 3 w 117"/>
                <a:gd name="T23" fmla="*/ 3 h 137"/>
                <a:gd name="T24" fmla="*/ 2 w 117"/>
                <a:gd name="T25" fmla="*/ 3 h 137"/>
                <a:gd name="T26" fmla="*/ 1 w 117"/>
                <a:gd name="T27" fmla="*/ 3 h 137"/>
                <a:gd name="T28" fmla="*/ 1 w 117"/>
                <a:gd name="T29" fmla="*/ 4 h 137"/>
                <a:gd name="T30" fmla="*/ 2 w 117"/>
                <a:gd name="T31" fmla="*/ 4 h 137"/>
                <a:gd name="T32" fmla="*/ 3 w 117"/>
                <a:gd name="T33" fmla="*/ 4 h 137"/>
                <a:gd name="T34" fmla="*/ 3 w 117"/>
                <a:gd name="T35" fmla="*/ 4 h 137"/>
                <a:gd name="T36" fmla="*/ 3 w 117"/>
                <a:gd name="T37" fmla="*/ 4 h 137"/>
                <a:gd name="T38" fmla="*/ 3 w 117"/>
                <a:gd name="T39" fmla="*/ 5 h 137"/>
                <a:gd name="T40" fmla="*/ 4 w 117"/>
                <a:gd name="T41" fmla="*/ 6 h 137"/>
                <a:gd name="T42" fmla="*/ 3 w 117"/>
                <a:gd name="T43" fmla="*/ 6 h 137"/>
                <a:gd name="T44" fmla="*/ 3 w 117"/>
                <a:gd name="T45" fmla="*/ 7 h 137"/>
                <a:gd name="T46" fmla="*/ 3 w 117"/>
                <a:gd name="T47" fmla="*/ 8 h 137"/>
                <a:gd name="T48" fmla="*/ 4 w 117"/>
                <a:gd name="T49" fmla="*/ 8 h 137"/>
                <a:gd name="T50" fmla="*/ 5 w 117"/>
                <a:gd name="T51" fmla="*/ 8 h 137"/>
                <a:gd name="T52" fmla="*/ 6 w 117"/>
                <a:gd name="T53" fmla="*/ 8 h 137"/>
                <a:gd name="T54" fmla="*/ 7 w 117"/>
                <a:gd name="T55" fmla="*/ 8 h 137"/>
                <a:gd name="T56" fmla="*/ 8 w 117"/>
                <a:gd name="T57" fmla="*/ 8 h 137"/>
                <a:gd name="T58" fmla="*/ 7 w 117"/>
                <a:gd name="T59" fmla="*/ 7 h 137"/>
                <a:gd name="T60" fmla="*/ 6 w 117"/>
                <a:gd name="T61" fmla="*/ 7 h 137"/>
                <a:gd name="T62" fmla="*/ 5 w 117"/>
                <a:gd name="T63" fmla="*/ 7 h 137"/>
                <a:gd name="T64" fmla="*/ 6 w 117"/>
                <a:gd name="T65" fmla="*/ 6 h 137"/>
                <a:gd name="T66" fmla="*/ 6 w 117"/>
                <a:gd name="T67" fmla="*/ 6 h 137"/>
                <a:gd name="T68" fmla="*/ 5 w 117"/>
                <a:gd name="T69" fmla="*/ 5 h 137"/>
                <a:gd name="T70" fmla="*/ 4 w 117"/>
                <a:gd name="T71" fmla="*/ 4 h 137"/>
                <a:gd name="T72" fmla="*/ 5 w 117"/>
                <a:gd name="T73" fmla="*/ 3 h 137"/>
                <a:gd name="T74" fmla="*/ 6 w 117"/>
                <a:gd name="T75" fmla="*/ 2 h 137"/>
                <a:gd name="T76" fmla="*/ 6 w 117"/>
                <a:gd name="T77" fmla="*/ 2 h 137"/>
                <a:gd name="T78" fmla="*/ 6 w 117"/>
                <a:gd name="T79" fmla="*/ 1 h 137"/>
                <a:gd name="T80" fmla="*/ 5 w 117"/>
                <a:gd name="T81" fmla="*/ 1 h 137"/>
                <a:gd name="T82" fmla="*/ 4 w 117"/>
                <a:gd name="T83" fmla="*/ 0 h 137"/>
                <a:gd name="T84" fmla="*/ 3 w 117"/>
                <a:gd name="T85" fmla="*/ 1 h 137"/>
                <a:gd name="T86" fmla="*/ 3 w 117"/>
                <a:gd name="T87" fmla="*/ 1 h 137"/>
                <a:gd name="T88" fmla="*/ 2 w 117"/>
                <a:gd name="T89" fmla="*/ 0 h 137"/>
                <a:gd name="T90" fmla="*/ 3 w 117"/>
                <a:gd name="T91" fmla="*/ 0 h 137"/>
                <a:gd name="T92" fmla="*/ 2 w 117"/>
                <a:gd name="T93" fmla="*/ 0 h 137"/>
                <a:gd name="T94" fmla="*/ 1 w 117"/>
                <a:gd name="T95" fmla="*/ 0 h 1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"/>
                <a:gd name="T145" fmla="*/ 0 h 137"/>
                <a:gd name="T146" fmla="*/ 117 w 117"/>
                <a:gd name="T147" fmla="*/ 137 h 1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" h="137">
                  <a:moveTo>
                    <a:pt x="11" y="6"/>
                  </a:moveTo>
                  <a:lnTo>
                    <a:pt x="6" y="11"/>
                  </a:lnTo>
                  <a:lnTo>
                    <a:pt x="1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1" y="25"/>
                  </a:lnTo>
                  <a:lnTo>
                    <a:pt x="6" y="28"/>
                  </a:lnTo>
                  <a:lnTo>
                    <a:pt x="11" y="28"/>
                  </a:lnTo>
                  <a:lnTo>
                    <a:pt x="17" y="30"/>
                  </a:lnTo>
                  <a:lnTo>
                    <a:pt x="22" y="30"/>
                  </a:lnTo>
                  <a:lnTo>
                    <a:pt x="28" y="31"/>
                  </a:lnTo>
                  <a:lnTo>
                    <a:pt x="31" y="31"/>
                  </a:lnTo>
                  <a:lnTo>
                    <a:pt x="36" y="31"/>
                  </a:lnTo>
                  <a:lnTo>
                    <a:pt x="37" y="31"/>
                  </a:lnTo>
                  <a:lnTo>
                    <a:pt x="39" y="33"/>
                  </a:lnTo>
                  <a:lnTo>
                    <a:pt x="41" y="31"/>
                  </a:lnTo>
                  <a:lnTo>
                    <a:pt x="45" y="28"/>
                  </a:lnTo>
                  <a:lnTo>
                    <a:pt x="48" y="25"/>
                  </a:lnTo>
                  <a:lnTo>
                    <a:pt x="53" y="25"/>
                  </a:lnTo>
                  <a:lnTo>
                    <a:pt x="58" y="27"/>
                  </a:lnTo>
                  <a:lnTo>
                    <a:pt x="61" y="28"/>
                  </a:lnTo>
                  <a:lnTo>
                    <a:pt x="66" y="30"/>
                  </a:lnTo>
                  <a:lnTo>
                    <a:pt x="69" y="31"/>
                  </a:lnTo>
                  <a:lnTo>
                    <a:pt x="72" y="33"/>
                  </a:lnTo>
                  <a:lnTo>
                    <a:pt x="75" y="35"/>
                  </a:lnTo>
                  <a:lnTo>
                    <a:pt x="75" y="39"/>
                  </a:lnTo>
                  <a:lnTo>
                    <a:pt x="69" y="44"/>
                  </a:lnTo>
                  <a:lnTo>
                    <a:pt x="62" y="49"/>
                  </a:lnTo>
                  <a:lnTo>
                    <a:pt x="59" y="50"/>
                  </a:lnTo>
                  <a:lnTo>
                    <a:pt x="55" y="53"/>
                  </a:lnTo>
                  <a:lnTo>
                    <a:pt x="51" y="55"/>
                  </a:lnTo>
                  <a:lnTo>
                    <a:pt x="50" y="55"/>
                  </a:lnTo>
                  <a:lnTo>
                    <a:pt x="45" y="55"/>
                  </a:lnTo>
                  <a:lnTo>
                    <a:pt x="42" y="53"/>
                  </a:lnTo>
                  <a:lnTo>
                    <a:pt x="37" y="53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3" y="55"/>
                  </a:lnTo>
                  <a:lnTo>
                    <a:pt x="20" y="55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12" y="64"/>
                  </a:lnTo>
                  <a:lnTo>
                    <a:pt x="11" y="66"/>
                  </a:lnTo>
                  <a:lnTo>
                    <a:pt x="11" y="68"/>
                  </a:lnTo>
                  <a:lnTo>
                    <a:pt x="12" y="69"/>
                  </a:lnTo>
                  <a:lnTo>
                    <a:pt x="15" y="69"/>
                  </a:lnTo>
                  <a:lnTo>
                    <a:pt x="19" y="69"/>
                  </a:lnTo>
                  <a:lnTo>
                    <a:pt x="23" y="69"/>
                  </a:lnTo>
                  <a:lnTo>
                    <a:pt x="30" y="69"/>
                  </a:lnTo>
                  <a:lnTo>
                    <a:pt x="36" y="71"/>
                  </a:lnTo>
                  <a:lnTo>
                    <a:pt x="41" y="71"/>
                  </a:lnTo>
                  <a:lnTo>
                    <a:pt x="45" y="71"/>
                  </a:lnTo>
                  <a:lnTo>
                    <a:pt x="48" y="71"/>
                  </a:lnTo>
                  <a:lnTo>
                    <a:pt x="50" y="72"/>
                  </a:lnTo>
                  <a:lnTo>
                    <a:pt x="47" y="74"/>
                  </a:lnTo>
                  <a:lnTo>
                    <a:pt x="42" y="77"/>
                  </a:lnTo>
                  <a:lnTo>
                    <a:pt x="39" y="82"/>
                  </a:lnTo>
                  <a:lnTo>
                    <a:pt x="42" y="86"/>
                  </a:lnTo>
                  <a:lnTo>
                    <a:pt x="47" y="88"/>
                  </a:lnTo>
                  <a:lnTo>
                    <a:pt x="55" y="93"/>
                  </a:lnTo>
                  <a:lnTo>
                    <a:pt x="59" y="96"/>
                  </a:lnTo>
                  <a:lnTo>
                    <a:pt x="61" y="100"/>
                  </a:lnTo>
                  <a:lnTo>
                    <a:pt x="59" y="104"/>
                  </a:lnTo>
                  <a:lnTo>
                    <a:pt x="55" y="108"/>
                  </a:lnTo>
                  <a:lnTo>
                    <a:pt x="48" y="110"/>
                  </a:lnTo>
                  <a:lnTo>
                    <a:pt x="45" y="115"/>
                  </a:lnTo>
                  <a:lnTo>
                    <a:pt x="42" y="118"/>
                  </a:lnTo>
                  <a:lnTo>
                    <a:pt x="42" y="126"/>
                  </a:lnTo>
                  <a:lnTo>
                    <a:pt x="42" y="132"/>
                  </a:lnTo>
                  <a:lnTo>
                    <a:pt x="47" y="135"/>
                  </a:lnTo>
                  <a:lnTo>
                    <a:pt x="48" y="135"/>
                  </a:lnTo>
                  <a:lnTo>
                    <a:pt x="51" y="135"/>
                  </a:lnTo>
                  <a:lnTo>
                    <a:pt x="55" y="135"/>
                  </a:lnTo>
                  <a:lnTo>
                    <a:pt x="59" y="135"/>
                  </a:lnTo>
                  <a:lnTo>
                    <a:pt x="64" y="135"/>
                  </a:lnTo>
                  <a:lnTo>
                    <a:pt x="70" y="135"/>
                  </a:lnTo>
                  <a:lnTo>
                    <a:pt x="77" y="135"/>
                  </a:lnTo>
                  <a:lnTo>
                    <a:pt x="84" y="137"/>
                  </a:lnTo>
                  <a:lnTo>
                    <a:pt x="89" y="137"/>
                  </a:lnTo>
                  <a:lnTo>
                    <a:pt x="95" y="137"/>
                  </a:lnTo>
                  <a:lnTo>
                    <a:pt x="100" y="137"/>
                  </a:lnTo>
                  <a:lnTo>
                    <a:pt x="106" y="137"/>
                  </a:lnTo>
                  <a:lnTo>
                    <a:pt x="110" y="135"/>
                  </a:lnTo>
                  <a:lnTo>
                    <a:pt x="114" y="135"/>
                  </a:lnTo>
                  <a:lnTo>
                    <a:pt x="116" y="135"/>
                  </a:lnTo>
                  <a:lnTo>
                    <a:pt x="117" y="135"/>
                  </a:lnTo>
                  <a:lnTo>
                    <a:pt x="114" y="132"/>
                  </a:lnTo>
                  <a:lnTo>
                    <a:pt x="110" y="130"/>
                  </a:lnTo>
                  <a:lnTo>
                    <a:pt x="103" y="127"/>
                  </a:lnTo>
                  <a:lnTo>
                    <a:pt x="97" y="126"/>
                  </a:lnTo>
                  <a:lnTo>
                    <a:pt x="89" y="124"/>
                  </a:lnTo>
                  <a:lnTo>
                    <a:pt x="84" y="121"/>
                  </a:lnTo>
                  <a:lnTo>
                    <a:pt x="78" y="119"/>
                  </a:lnTo>
                  <a:lnTo>
                    <a:pt x="77" y="119"/>
                  </a:lnTo>
                  <a:lnTo>
                    <a:pt x="77" y="118"/>
                  </a:lnTo>
                  <a:lnTo>
                    <a:pt x="83" y="113"/>
                  </a:lnTo>
                  <a:lnTo>
                    <a:pt x="86" y="110"/>
                  </a:lnTo>
                  <a:lnTo>
                    <a:pt x="89" y="107"/>
                  </a:lnTo>
                  <a:lnTo>
                    <a:pt x="91" y="104"/>
                  </a:lnTo>
                  <a:lnTo>
                    <a:pt x="91" y="102"/>
                  </a:lnTo>
                  <a:lnTo>
                    <a:pt x="88" y="96"/>
                  </a:lnTo>
                  <a:lnTo>
                    <a:pt x="84" y="91"/>
                  </a:lnTo>
                  <a:lnTo>
                    <a:pt x="78" y="85"/>
                  </a:lnTo>
                  <a:lnTo>
                    <a:pt x="73" y="80"/>
                  </a:lnTo>
                  <a:lnTo>
                    <a:pt x="69" y="74"/>
                  </a:lnTo>
                  <a:lnTo>
                    <a:pt x="64" y="69"/>
                  </a:lnTo>
                  <a:lnTo>
                    <a:pt x="61" y="64"/>
                  </a:lnTo>
                  <a:lnTo>
                    <a:pt x="61" y="63"/>
                  </a:lnTo>
                  <a:lnTo>
                    <a:pt x="62" y="60"/>
                  </a:lnTo>
                  <a:lnTo>
                    <a:pt x="67" y="58"/>
                  </a:lnTo>
                  <a:lnTo>
                    <a:pt x="72" y="55"/>
                  </a:lnTo>
                  <a:lnTo>
                    <a:pt x="77" y="50"/>
                  </a:lnTo>
                  <a:lnTo>
                    <a:pt x="81" y="47"/>
                  </a:lnTo>
                  <a:lnTo>
                    <a:pt x="84" y="42"/>
                  </a:lnTo>
                  <a:lnTo>
                    <a:pt x="88" y="38"/>
                  </a:lnTo>
                  <a:lnTo>
                    <a:pt x="88" y="33"/>
                  </a:lnTo>
                  <a:lnTo>
                    <a:pt x="86" y="30"/>
                  </a:lnTo>
                  <a:lnTo>
                    <a:pt x="86" y="25"/>
                  </a:lnTo>
                  <a:lnTo>
                    <a:pt x="84" y="22"/>
                  </a:lnTo>
                  <a:lnTo>
                    <a:pt x="84" y="20"/>
                  </a:lnTo>
                  <a:lnTo>
                    <a:pt x="81" y="17"/>
                  </a:lnTo>
                  <a:lnTo>
                    <a:pt x="78" y="16"/>
                  </a:lnTo>
                  <a:lnTo>
                    <a:pt x="75" y="16"/>
                  </a:lnTo>
                  <a:lnTo>
                    <a:pt x="70" y="16"/>
                  </a:lnTo>
                  <a:lnTo>
                    <a:pt x="64" y="14"/>
                  </a:lnTo>
                  <a:lnTo>
                    <a:pt x="58" y="16"/>
                  </a:lnTo>
                  <a:lnTo>
                    <a:pt x="51" y="17"/>
                  </a:lnTo>
                  <a:lnTo>
                    <a:pt x="47" y="19"/>
                  </a:lnTo>
                  <a:lnTo>
                    <a:pt x="41" y="20"/>
                  </a:lnTo>
                  <a:lnTo>
                    <a:pt x="37" y="22"/>
                  </a:lnTo>
                  <a:lnTo>
                    <a:pt x="34" y="24"/>
                  </a:lnTo>
                  <a:lnTo>
                    <a:pt x="34" y="25"/>
                  </a:lnTo>
                  <a:lnTo>
                    <a:pt x="22" y="16"/>
                  </a:lnTo>
                  <a:lnTo>
                    <a:pt x="23" y="13"/>
                  </a:lnTo>
                  <a:lnTo>
                    <a:pt x="30" y="9"/>
                  </a:lnTo>
                  <a:lnTo>
                    <a:pt x="34" y="5"/>
                  </a:lnTo>
                  <a:lnTo>
                    <a:pt x="34" y="2"/>
                  </a:lnTo>
                  <a:lnTo>
                    <a:pt x="31" y="0"/>
                  </a:lnTo>
                  <a:lnTo>
                    <a:pt x="28" y="0"/>
                  </a:lnTo>
                  <a:lnTo>
                    <a:pt x="23" y="0"/>
                  </a:lnTo>
                  <a:lnTo>
                    <a:pt x="20" y="2"/>
                  </a:lnTo>
                  <a:lnTo>
                    <a:pt x="14" y="3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1074"/>
            <p:cNvSpPr>
              <a:spLocks/>
            </p:cNvSpPr>
            <p:nvPr/>
          </p:nvSpPr>
          <p:spPr bwMode="auto">
            <a:xfrm>
              <a:off x="1127" y="1716"/>
              <a:ext cx="10" cy="19"/>
            </a:xfrm>
            <a:custGeom>
              <a:avLst/>
              <a:gdLst>
                <a:gd name="T0" fmla="*/ 1 w 20"/>
                <a:gd name="T1" fmla="*/ 0 h 36"/>
                <a:gd name="T2" fmla="*/ 1 w 20"/>
                <a:gd name="T3" fmla="*/ 0 h 36"/>
                <a:gd name="T4" fmla="*/ 1 w 20"/>
                <a:gd name="T5" fmla="*/ 1 h 36"/>
                <a:gd name="T6" fmla="*/ 1 w 20"/>
                <a:gd name="T7" fmla="*/ 1 h 36"/>
                <a:gd name="T8" fmla="*/ 1 w 20"/>
                <a:gd name="T9" fmla="*/ 1 h 36"/>
                <a:gd name="T10" fmla="*/ 0 w 20"/>
                <a:gd name="T11" fmla="*/ 1 h 36"/>
                <a:gd name="T12" fmla="*/ 0 w 20"/>
                <a:gd name="T13" fmla="*/ 2 h 36"/>
                <a:gd name="T14" fmla="*/ 0 w 20"/>
                <a:gd name="T15" fmla="*/ 2 h 36"/>
                <a:gd name="T16" fmla="*/ 0 w 20"/>
                <a:gd name="T17" fmla="*/ 2 h 36"/>
                <a:gd name="T18" fmla="*/ 0 w 20"/>
                <a:gd name="T19" fmla="*/ 2 h 36"/>
                <a:gd name="T20" fmla="*/ 1 w 20"/>
                <a:gd name="T21" fmla="*/ 3 h 36"/>
                <a:gd name="T22" fmla="*/ 1 w 20"/>
                <a:gd name="T23" fmla="*/ 3 h 36"/>
                <a:gd name="T24" fmla="*/ 1 w 20"/>
                <a:gd name="T25" fmla="*/ 3 h 36"/>
                <a:gd name="T26" fmla="*/ 1 w 20"/>
                <a:gd name="T27" fmla="*/ 3 h 36"/>
                <a:gd name="T28" fmla="*/ 1 w 20"/>
                <a:gd name="T29" fmla="*/ 2 h 36"/>
                <a:gd name="T30" fmla="*/ 1 w 20"/>
                <a:gd name="T31" fmla="*/ 2 h 36"/>
                <a:gd name="T32" fmla="*/ 1 w 20"/>
                <a:gd name="T33" fmla="*/ 2 h 36"/>
                <a:gd name="T34" fmla="*/ 1 w 20"/>
                <a:gd name="T35" fmla="*/ 2 h 36"/>
                <a:gd name="T36" fmla="*/ 1 w 20"/>
                <a:gd name="T37" fmla="*/ 2 h 36"/>
                <a:gd name="T38" fmla="*/ 1 w 20"/>
                <a:gd name="T39" fmla="*/ 1 h 36"/>
                <a:gd name="T40" fmla="*/ 1 w 20"/>
                <a:gd name="T41" fmla="*/ 1 h 36"/>
                <a:gd name="T42" fmla="*/ 1 w 20"/>
                <a:gd name="T43" fmla="*/ 1 h 36"/>
                <a:gd name="T44" fmla="*/ 1 w 20"/>
                <a:gd name="T45" fmla="*/ 0 h 36"/>
                <a:gd name="T46" fmla="*/ 1 w 20"/>
                <a:gd name="T47" fmla="*/ 0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36"/>
                <a:gd name="T74" fmla="*/ 20 w 20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36">
                  <a:moveTo>
                    <a:pt x="14" y="0"/>
                  </a:moveTo>
                  <a:lnTo>
                    <a:pt x="9" y="0"/>
                  </a:lnTo>
                  <a:lnTo>
                    <a:pt x="6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0" y="30"/>
                  </a:lnTo>
                  <a:lnTo>
                    <a:pt x="3" y="36"/>
                  </a:lnTo>
                  <a:lnTo>
                    <a:pt x="8" y="36"/>
                  </a:lnTo>
                  <a:lnTo>
                    <a:pt x="14" y="36"/>
                  </a:lnTo>
                  <a:lnTo>
                    <a:pt x="19" y="34"/>
                  </a:lnTo>
                  <a:lnTo>
                    <a:pt x="20" y="31"/>
                  </a:lnTo>
                  <a:lnTo>
                    <a:pt x="17" y="28"/>
                  </a:lnTo>
                  <a:lnTo>
                    <a:pt x="14" y="25"/>
                  </a:lnTo>
                  <a:lnTo>
                    <a:pt x="12" y="22"/>
                  </a:lnTo>
                  <a:lnTo>
                    <a:pt x="12" y="20"/>
                  </a:lnTo>
                  <a:lnTo>
                    <a:pt x="12" y="14"/>
                  </a:lnTo>
                  <a:lnTo>
                    <a:pt x="12" y="6"/>
                  </a:lnTo>
                  <a:lnTo>
                    <a:pt x="12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1075"/>
            <p:cNvSpPr>
              <a:spLocks/>
            </p:cNvSpPr>
            <p:nvPr/>
          </p:nvSpPr>
          <p:spPr bwMode="auto">
            <a:xfrm>
              <a:off x="1283" y="1596"/>
              <a:ext cx="42" cy="26"/>
            </a:xfrm>
            <a:custGeom>
              <a:avLst/>
              <a:gdLst>
                <a:gd name="T0" fmla="*/ 0 w 84"/>
                <a:gd name="T1" fmla="*/ 2 h 50"/>
                <a:gd name="T2" fmla="*/ 1 w 84"/>
                <a:gd name="T3" fmla="*/ 2 h 50"/>
                <a:gd name="T4" fmla="*/ 1 w 84"/>
                <a:gd name="T5" fmla="*/ 2 h 50"/>
                <a:gd name="T6" fmla="*/ 1 w 84"/>
                <a:gd name="T7" fmla="*/ 2 h 50"/>
                <a:gd name="T8" fmla="*/ 1 w 84"/>
                <a:gd name="T9" fmla="*/ 3 h 50"/>
                <a:gd name="T10" fmla="*/ 1 w 84"/>
                <a:gd name="T11" fmla="*/ 3 h 50"/>
                <a:gd name="T12" fmla="*/ 1 w 84"/>
                <a:gd name="T13" fmla="*/ 3 h 50"/>
                <a:gd name="T14" fmla="*/ 1 w 84"/>
                <a:gd name="T15" fmla="*/ 3 h 50"/>
                <a:gd name="T16" fmla="*/ 1 w 84"/>
                <a:gd name="T17" fmla="*/ 4 h 50"/>
                <a:gd name="T18" fmla="*/ 3 w 84"/>
                <a:gd name="T19" fmla="*/ 4 h 50"/>
                <a:gd name="T20" fmla="*/ 3 w 84"/>
                <a:gd name="T21" fmla="*/ 4 h 50"/>
                <a:gd name="T22" fmla="*/ 3 w 84"/>
                <a:gd name="T23" fmla="*/ 4 h 50"/>
                <a:gd name="T24" fmla="*/ 3 w 84"/>
                <a:gd name="T25" fmla="*/ 3 h 50"/>
                <a:gd name="T26" fmla="*/ 3 w 84"/>
                <a:gd name="T27" fmla="*/ 3 h 50"/>
                <a:gd name="T28" fmla="*/ 3 w 84"/>
                <a:gd name="T29" fmla="*/ 3 h 50"/>
                <a:gd name="T30" fmla="*/ 3 w 84"/>
                <a:gd name="T31" fmla="*/ 3 h 50"/>
                <a:gd name="T32" fmla="*/ 5 w 84"/>
                <a:gd name="T33" fmla="*/ 3 h 50"/>
                <a:gd name="T34" fmla="*/ 5 w 84"/>
                <a:gd name="T35" fmla="*/ 3 h 50"/>
                <a:gd name="T36" fmla="*/ 5 w 84"/>
                <a:gd name="T37" fmla="*/ 3 h 50"/>
                <a:gd name="T38" fmla="*/ 5 w 84"/>
                <a:gd name="T39" fmla="*/ 3 h 50"/>
                <a:gd name="T40" fmla="*/ 5 w 84"/>
                <a:gd name="T41" fmla="*/ 3 h 50"/>
                <a:gd name="T42" fmla="*/ 5 w 84"/>
                <a:gd name="T43" fmla="*/ 3 h 50"/>
                <a:gd name="T44" fmla="*/ 5 w 84"/>
                <a:gd name="T45" fmla="*/ 2 h 50"/>
                <a:gd name="T46" fmla="*/ 5 w 84"/>
                <a:gd name="T47" fmla="*/ 2 h 50"/>
                <a:gd name="T48" fmla="*/ 5 w 84"/>
                <a:gd name="T49" fmla="*/ 2 h 50"/>
                <a:gd name="T50" fmla="*/ 5 w 84"/>
                <a:gd name="T51" fmla="*/ 2 h 50"/>
                <a:gd name="T52" fmla="*/ 5 w 84"/>
                <a:gd name="T53" fmla="*/ 2 h 50"/>
                <a:gd name="T54" fmla="*/ 5 w 84"/>
                <a:gd name="T55" fmla="*/ 2 h 50"/>
                <a:gd name="T56" fmla="*/ 3 w 84"/>
                <a:gd name="T57" fmla="*/ 2 h 50"/>
                <a:gd name="T58" fmla="*/ 3 w 84"/>
                <a:gd name="T59" fmla="*/ 2 h 50"/>
                <a:gd name="T60" fmla="*/ 3 w 84"/>
                <a:gd name="T61" fmla="*/ 2 h 50"/>
                <a:gd name="T62" fmla="*/ 3 w 84"/>
                <a:gd name="T63" fmla="*/ 2 h 50"/>
                <a:gd name="T64" fmla="*/ 3 w 84"/>
                <a:gd name="T65" fmla="*/ 2 h 50"/>
                <a:gd name="T66" fmla="*/ 3 w 84"/>
                <a:gd name="T67" fmla="*/ 2 h 50"/>
                <a:gd name="T68" fmla="*/ 3 w 84"/>
                <a:gd name="T69" fmla="*/ 3 h 50"/>
                <a:gd name="T70" fmla="*/ 3 w 84"/>
                <a:gd name="T71" fmla="*/ 3 h 50"/>
                <a:gd name="T72" fmla="*/ 2 w 84"/>
                <a:gd name="T73" fmla="*/ 2 h 50"/>
                <a:gd name="T74" fmla="*/ 2 w 84"/>
                <a:gd name="T75" fmla="*/ 2 h 50"/>
                <a:gd name="T76" fmla="*/ 2 w 84"/>
                <a:gd name="T77" fmla="*/ 2 h 50"/>
                <a:gd name="T78" fmla="*/ 2 w 84"/>
                <a:gd name="T79" fmla="*/ 2 h 50"/>
                <a:gd name="T80" fmla="*/ 3 w 84"/>
                <a:gd name="T81" fmla="*/ 1 h 50"/>
                <a:gd name="T82" fmla="*/ 2 w 84"/>
                <a:gd name="T83" fmla="*/ 1 h 50"/>
                <a:gd name="T84" fmla="*/ 2 w 84"/>
                <a:gd name="T85" fmla="*/ 1 h 50"/>
                <a:gd name="T86" fmla="*/ 1 w 84"/>
                <a:gd name="T87" fmla="*/ 1 h 50"/>
                <a:gd name="T88" fmla="*/ 1 w 84"/>
                <a:gd name="T89" fmla="*/ 1 h 50"/>
                <a:gd name="T90" fmla="*/ 1 w 84"/>
                <a:gd name="T91" fmla="*/ 0 h 50"/>
                <a:gd name="T92" fmla="*/ 1 w 84"/>
                <a:gd name="T93" fmla="*/ 1 h 50"/>
                <a:gd name="T94" fmla="*/ 1 w 84"/>
                <a:gd name="T95" fmla="*/ 1 h 50"/>
                <a:gd name="T96" fmla="*/ 1 w 84"/>
                <a:gd name="T97" fmla="*/ 1 h 50"/>
                <a:gd name="T98" fmla="*/ 1 w 84"/>
                <a:gd name="T99" fmla="*/ 1 h 50"/>
                <a:gd name="T100" fmla="*/ 1 w 84"/>
                <a:gd name="T101" fmla="*/ 1 h 50"/>
                <a:gd name="T102" fmla="*/ 0 w 84"/>
                <a:gd name="T103" fmla="*/ 1 h 50"/>
                <a:gd name="T104" fmla="*/ 0 w 84"/>
                <a:gd name="T105" fmla="*/ 2 h 50"/>
                <a:gd name="T106" fmla="*/ 0 w 84"/>
                <a:gd name="T107" fmla="*/ 2 h 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4"/>
                <a:gd name="T163" fmla="*/ 0 h 50"/>
                <a:gd name="T164" fmla="*/ 84 w 84"/>
                <a:gd name="T165" fmla="*/ 50 h 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4" h="50">
                  <a:moveTo>
                    <a:pt x="0" y="17"/>
                  </a:moveTo>
                  <a:lnTo>
                    <a:pt x="24" y="27"/>
                  </a:lnTo>
                  <a:lnTo>
                    <a:pt x="24" y="28"/>
                  </a:lnTo>
                  <a:lnTo>
                    <a:pt x="24" y="31"/>
                  </a:lnTo>
                  <a:lnTo>
                    <a:pt x="24" y="34"/>
                  </a:lnTo>
                  <a:lnTo>
                    <a:pt x="25" y="39"/>
                  </a:lnTo>
                  <a:lnTo>
                    <a:pt x="25" y="42"/>
                  </a:lnTo>
                  <a:lnTo>
                    <a:pt x="29" y="47"/>
                  </a:lnTo>
                  <a:lnTo>
                    <a:pt x="29" y="48"/>
                  </a:lnTo>
                  <a:lnTo>
                    <a:pt x="33" y="50"/>
                  </a:lnTo>
                  <a:lnTo>
                    <a:pt x="36" y="48"/>
                  </a:lnTo>
                  <a:lnTo>
                    <a:pt x="43" y="48"/>
                  </a:lnTo>
                  <a:lnTo>
                    <a:pt x="46" y="47"/>
                  </a:lnTo>
                  <a:lnTo>
                    <a:pt x="51" y="45"/>
                  </a:lnTo>
                  <a:lnTo>
                    <a:pt x="55" y="44"/>
                  </a:lnTo>
                  <a:lnTo>
                    <a:pt x="60" y="42"/>
                  </a:lnTo>
                  <a:lnTo>
                    <a:pt x="65" y="41"/>
                  </a:lnTo>
                  <a:lnTo>
                    <a:pt x="68" y="41"/>
                  </a:lnTo>
                  <a:lnTo>
                    <a:pt x="73" y="37"/>
                  </a:lnTo>
                  <a:lnTo>
                    <a:pt x="76" y="37"/>
                  </a:lnTo>
                  <a:lnTo>
                    <a:pt x="82" y="34"/>
                  </a:lnTo>
                  <a:lnTo>
                    <a:pt x="84" y="34"/>
                  </a:lnTo>
                  <a:lnTo>
                    <a:pt x="82" y="28"/>
                  </a:lnTo>
                  <a:lnTo>
                    <a:pt x="84" y="25"/>
                  </a:lnTo>
                  <a:lnTo>
                    <a:pt x="82" y="20"/>
                  </a:lnTo>
                  <a:lnTo>
                    <a:pt x="79" y="19"/>
                  </a:lnTo>
                  <a:lnTo>
                    <a:pt x="74" y="20"/>
                  </a:lnTo>
                  <a:lnTo>
                    <a:pt x="68" y="22"/>
                  </a:lnTo>
                  <a:lnTo>
                    <a:pt x="63" y="23"/>
                  </a:lnTo>
                  <a:lnTo>
                    <a:pt x="60" y="25"/>
                  </a:lnTo>
                  <a:lnTo>
                    <a:pt x="55" y="25"/>
                  </a:lnTo>
                  <a:lnTo>
                    <a:pt x="52" y="27"/>
                  </a:lnTo>
                  <a:lnTo>
                    <a:pt x="44" y="30"/>
                  </a:lnTo>
                  <a:lnTo>
                    <a:pt x="38" y="31"/>
                  </a:lnTo>
                  <a:lnTo>
                    <a:pt x="35" y="33"/>
                  </a:lnTo>
                  <a:lnTo>
                    <a:pt x="33" y="34"/>
                  </a:lnTo>
                  <a:lnTo>
                    <a:pt x="32" y="27"/>
                  </a:lnTo>
                  <a:lnTo>
                    <a:pt x="32" y="25"/>
                  </a:lnTo>
                  <a:lnTo>
                    <a:pt x="32" y="22"/>
                  </a:lnTo>
                  <a:lnTo>
                    <a:pt x="32" y="19"/>
                  </a:lnTo>
                  <a:lnTo>
                    <a:pt x="33" y="14"/>
                  </a:lnTo>
                  <a:lnTo>
                    <a:pt x="32" y="9"/>
                  </a:lnTo>
                  <a:lnTo>
                    <a:pt x="32" y="6"/>
                  </a:lnTo>
                  <a:lnTo>
                    <a:pt x="30" y="3"/>
                  </a:lnTo>
                  <a:lnTo>
                    <a:pt x="29" y="1"/>
                  </a:lnTo>
                  <a:lnTo>
                    <a:pt x="24" y="0"/>
                  </a:lnTo>
                  <a:lnTo>
                    <a:pt x="21" y="3"/>
                  </a:lnTo>
                  <a:lnTo>
                    <a:pt x="14" y="5"/>
                  </a:lnTo>
                  <a:lnTo>
                    <a:pt x="11" y="8"/>
                  </a:lnTo>
                  <a:lnTo>
                    <a:pt x="7" y="11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1076"/>
            <p:cNvSpPr>
              <a:spLocks/>
            </p:cNvSpPr>
            <p:nvPr/>
          </p:nvSpPr>
          <p:spPr bwMode="auto">
            <a:xfrm>
              <a:off x="1307" y="1622"/>
              <a:ext cx="42" cy="39"/>
            </a:xfrm>
            <a:custGeom>
              <a:avLst/>
              <a:gdLst>
                <a:gd name="T0" fmla="*/ 4 w 85"/>
                <a:gd name="T1" fmla="*/ 1 h 77"/>
                <a:gd name="T2" fmla="*/ 3 w 85"/>
                <a:gd name="T3" fmla="*/ 0 h 77"/>
                <a:gd name="T4" fmla="*/ 3 w 85"/>
                <a:gd name="T5" fmla="*/ 0 h 77"/>
                <a:gd name="T6" fmla="*/ 2 w 85"/>
                <a:gd name="T7" fmla="*/ 0 h 77"/>
                <a:gd name="T8" fmla="*/ 2 w 85"/>
                <a:gd name="T9" fmla="*/ 0 h 77"/>
                <a:gd name="T10" fmla="*/ 1 w 85"/>
                <a:gd name="T11" fmla="*/ 0 h 77"/>
                <a:gd name="T12" fmla="*/ 0 w 85"/>
                <a:gd name="T13" fmla="*/ 1 h 77"/>
                <a:gd name="T14" fmla="*/ 0 w 85"/>
                <a:gd name="T15" fmla="*/ 1 h 77"/>
                <a:gd name="T16" fmla="*/ 0 w 85"/>
                <a:gd name="T17" fmla="*/ 1 h 77"/>
                <a:gd name="T18" fmla="*/ 0 w 85"/>
                <a:gd name="T19" fmla="*/ 1 h 77"/>
                <a:gd name="T20" fmla="*/ 0 w 85"/>
                <a:gd name="T21" fmla="*/ 2 h 77"/>
                <a:gd name="T22" fmla="*/ 0 w 85"/>
                <a:gd name="T23" fmla="*/ 2 h 77"/>
                <a:gd name="T24" fmla="*/ 0 w 85"/>
                <a:gd name="T25" fmla="*/ 2 h 77"/>
                <a:gd name="T26" fmla="*/ 1 w 85"/>
                <a:gd name="T27" fmla="*/ 3 h 77"/>
                <a:gd name="T28" fmla="*/ 2 w 85"/>
                <a:gd name="T29" fmla="*/ 3 h 77"/>
                <a:gd name="T30" fmla="*/ 2 w 85"/>
                <a:gd name="T31" fmla="*/ 3 h 77"/>
                <a:gd name="T32" fmla="*/ 3 w 85"/>
                <a:gd name="T33" fmla="*/ 4 h 77"/>
                <a:gd name="T34" fmla="*/ 2 w 85"/>
                <a:gd name="T35" fmla="*/ 4 h 77"/>
                <a:gd name="T36" fmla="*/ 2 w 85"/>
                <a:gd name="T37" fmla="*/ 5 h 77"/>
                <a:gd name="T38" fmla="*/ 2 w 85"/>
                <a:gd name="T39" fmla="*/ 5 h 77"/>
                <a:gd name="T40" fmla="*/ 2 w 85"/>
                <a:gd name="T41" fmla="*/ 5 h 77"/>
                <a:gd name="T42" fmla="*/ 2 w 85"/>
                <a:gd name="T43" fmla="*/ 5 h 77"/>
                <a:gd name="T44" fmla="*/ 3 w 85"/>
                <a:gd name="T45" fmla="*/ 5 h 77"/>
                <a:gd name="T46" fmla="*/ 3 w 85"/>
                <a:gd name="T47" fmla="*/ 5 h 77"/>
                <a:gd name="T48" fmla="*/ 3 w 85"/>
                <a:gd name="T49" fmla="*/ 5 h 77"/>
                <a:gd name="T50" fmla="*/ 5 w 85"/>
                <a:gd name="T51" fmla="*/ 5 h 77"/>
                <a:gd name="T52" fmla="*/ 5 w 85"/>
                <a:gd name="T53" fmla="*/ 4 h 77"/>
                <a:gd name="T54" fmla="*/ 5 w 85"/>
                <a:gd name="T55" fmla="*/ 4 h 77"/>
                <a:gd name="T56" fmla="*/ 4 w 85"/>
                <a:gd name="T57" fmla="*/ 4 h 77"/>
                <a:gd name="T58" fmla="*/ 4 w 85"/>
                <a:gd name="T59" fmla="*/ 4 h 77"/>
                <a:gd name="T60" fmla="*/ 3 w 85"/>
                <a:gd name="T61" fmla="*/ 3 h 77"/>
                <a:gd name="T62" fmla="*/ 3 w 85"/>
                <a:gd name="T63" fmla="*/ 3 h 77"/>
                <a:gd name="T64" fmla="*/ 3 w 85"/>
                <a:gd name="T65" fmla="*/ 2 h 77"/>
                <a:gd name="T66" fmla="*/ 3 w 85"/>
                <a:gd name="T67" fmla="*/ 2 h 77"/>
                <a:gd name="T68" fmla="*/ 3 w 85"/>
                <a:gd name="T69" fmla="*/ 2 h 77"/>
                <a:gd name="T70" fmla="*/ 2 w 85"/>
                <a:gd name="T71" fmla="*/ 2 h 77"/>
                <a:gd name="T72" fmla="*/ 1 w 85"/>
                <a:gd name="T73" fmla="*/ 2 h 77"/>
                <a:gd name="T74" fmla="*/ 1 w 85"/>
                <a:gd name="T75" fmla="*/ 2 h 77"/>
                <a:gd name="T76" fmla="*/ 2 w 85"/>
                <a:gd name="T77" fmla="*/ 1 h 77"/>
                <a:gd name="T78" fmla="*/ 2 w 85"/>
                <a:gd name="T79" fmla="*/ 1 h 77"/>
                <a:gd name="T80" fmla="*/ 3 w 85"/>
                <a:gd name="T81" fmla="*/ 1 h 77"/>
                <a:gd name="T82" fmla="*/ 3 w 85"/>
                <a:gd name="T83" fmla="*/ 1 h 77"/>
                <a:gd name="T84" fmla="*/ 4 w 85"/>
                <a:gd name="T85" fmla="*/ 1 h 77"/>
                <a:gd name="T86" fmla="*/ 4 w 85"/>
                <a:gd name="T87" fmla="*/ 1 h 77"/>
                <a:gd name="T88" fmla="*/ 4 w 85"/>
                <a:gd name="T89" fmla="*/ 1 h 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5"/>
                <a:gd name="T136" fmla="*/ 0 h 77"/>
                <a:gd name="T137" fmla="*/ 85 w 85"/>
                <a:gd name="T138" fmla="*/ 77 h 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5" h="77">
                  <a:moveTo>
                    <a:pt x="71" y="1"/>
                  </a:move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11" y="3"/>
                  </a:lnTo>
                  <a:lnTo>
                    <a:pt x="8" y="3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9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4" y="28"/>
                  </a:lnTo>
                  <a:lnTo>
                    <a:pt x="5" y="31"/>
                  </a:lnTo>
                  <a:lnTo>
                    <a:pt x="10" y="31"/>
                  </a:lnTo>
                  <a:lnTo>
                    <a:pt x="15" y="33"/>
                  </a:lnTo>
                  <a:lnTo>
                    <a:pt x="21" y="34"/>
                  </a:lnTo>
                  <a:lnTo>
                    <a:pt x="29" y="36"/>
                  </a:lnTo>
                  <a:lnTo>
                    <a:pt x="35" y="36"/>
                  </a:lnTo>
                  <a:lnTo>
                    <a:pt x="40" y="36"/>
                  </a:lnTo>
                  <a:lnTo>
                    <a:pt x="43" y="36"/>
                  </a:lnTo>
                  <a:lnTo>
                    <a:pt x="46" y="37"/>
                  </a:lnTo>
                  <a:lnTo>
                    <a:pt x="48" y="55"/>
                  </a:lnTo>
                  <a:lnTo>
                    <a:pt x="46" y="55"/>
                  </a:lnTo>
                  <a:lnTo>
                    <a:pt x="43" y="58"/>
                  </a:lnTo>
                  <a:lnTo>
                    <a:pt x="40" y="61"/>
                  </a:lnTo>
                  <a:lnTo>
                    <a:pt x="37" y="66"/>
                  </a:lnTo>
                  <a:lnTo>
                    <a:pt x="33" y="69"/>
                  </a:lnTo>
                  <a:lnTo>
                    <a:pt x="32" y="73"/>
                  </a:lnTo>
                  <a:lnTo>
                    <a:pt x="32" y="75"/>
                  </a:lnTo>
                  <a:lnTo>
                    <a:pt x="33" y="77"/>
                  </a:lnTo>
                  <a:lnTo>
                    <a:pt x="37" y="77"/>
                  </a:lnTo>
                  <a:lnTo>
                    <a:pt x="40" y="77"/>
                  </a:lnTo>
                  <a:lnTo>
                    <a:pt x="44" y="75"/>
                  </a:lnTo>
                  <a:lnTo>
                    <a:pt x="49" y="75"/>
                  </a:lnTo>
                  <a:lnTo>
                    <a:pt x="52" y="73"/>
                  </a:lnTo>
                  <a:lnTo>
                    <a:pt x="55" y="73"/>
                  </a:lnTo>
                  <a:lnTo>
                    <a:pt x="59" y="73"/>
                  </a:lnTo>
                  <a:lnTo>
                    <a:pt x="60" y="73"/>
                  </a:lnTo>
                  <a:lnTo>
                    <a:pt x="81" y="73"/>
                  </a:lnTo>
                  <a:lnTo>
                    <a:pt x="82" y="70"/>
                  </a:lnTo>
                  <a:lnTo>
                    <a:pt x="85" y="66"/>
                  </a:lnTo>
                  <a:lnTo>
                    <a:pt x="85" y="62"/>
                  </a:lnTo>
                  <a:lnTo>
                    <a:pt x="85" y="59"/>
                  </a:lnTo>
                  <a:lnTo>
                    <a:pt x="82" y="58"/>
                  </a:lnTo>
                  <a:lnTo>
                    <a:pt x="79" y="56"/>
                  </a:lnTo>
                  <a:lnTo>
                    <a:pt x="74" y="53"/>
                  </a:lnTo>
                  <a:lnTo>
                    <a:pt x="71" y="51"/>
                  </a:lnTo>
                  <a:lnTo>
                    <a:pt x="68" y="50"/>
                  </a:lnTo>
                  <a:lnTo>
                    <a:pt x="66" y="50"/>
                  </a:lnTo>
                  <a:lnTo>
                    <a:pt x="63" y="45"/>
                  </a:lnTo>
                  <a:lnTo>
                    <a:pt x="63" y="44"/>
                  </a:lnTo>
                  <a:lnTo>
                    <a:pt x="63" y="37"/>
                  </a:lnTo>
                  <a:lnTo>
                    <a:pt x="65" y="34"/>
                  </a:lnTo>
                  <a:lnTo>
                    <a:pt x="63" y="28"/>
                  </a:lnTo>
                  <a:lnTo>
                    <a:pt x="62" y="26"/>
                  </a:lnTo>
                  <a:lnTo>
                    <a:pt x="57" y="25"/>
                  </a:lnTo>
                  <a:lnTo>
                    <a:pt x="52" y="25"/>
                  </a:lnTo>
                  <a:lnTo>
                    <a:pt x="48" y="25"/>
                  </a:lnTo>
                  <a:lnTo>
                    <a:pt x="43" y="26"/>
                  </a:lnTo>
                  <a:lnTo>
                    <a:pt x="37" y="26"/>
                  </a:lnTo>
                  <a:lnTo>
                    <a:pt x="32" y="26"/>
                  </a:lnTo>
                  <a:lnTo>
                    <a:pt x="27" y="25"/>
                  </a:lnTo>
                  <a:lnTo>
                    <a:pt x="26" y="23"/>
                  </a:lnTo>
                  <a:lnTo>
                    <a:pt x="26" y="17"/>
                  </a:lnTo>
                  <a:lnTo>
                    <a:pt x="32" y="14"/>
                  </a:lnTo>
                  <a:lnTo>
                    <a:pt x="35" y="12"/>
                  </a:lnTo>
                  <a:lnTo>
                    <a:pt x="40" y="12"/>
                  </a:lnTo>
                  <a:lnTo>
                    <a:pt x="43" y="12"/>
                  </a:lnTo>
                  <a:lnTo>
                    <a:pt x="46" y="12"/>
                  </a:lnTo>
                  <a:lnTo>
                    <a:pt x="48" y="12"/>
                  </a:lnTo>
                  <a:lnTo>
                    <a:pt x="52" y="12"/>
                  </a:lnTo>
                  <a:lnTo>
                    <a:pt x="57" y="12"/>
                  </a:lnTo>
                  <a:lnTo>
                    <a:pt x="63" y="12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7" y="12"/>
                  </a:lnTo>
                  <a:lnTo>
                    <a:pt x="79" y="12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1077"/>
            <p:cNvSpPr>
              <a:spLocks/>
            </p:cNvSpPr>
            <p:nvPr/>
          </p:nvSpPr>
          <p:spPr bwMode="auto">
            <a:xfrm>
              <a:off x="1310" y="1684"/>
              <a:ext cx="27" cy="29"/>
            </a:xfrm>
            <a:custGeom>
              <a:avLst/>
              <a:gdLst>
                <a:gd name="T0" fmla="*/ 2 w 53"/>
                <a:gd name="T1" fmla="*/ 1 h 58"/>
                <a:gd name="T2" fmla="*/ 2 w 53"/>
                <a:gd name="T3" fmla="*/ 0 h 58"/>
                <a:gd name="T4" fmla="*/ 2 w 53"/>
                <a:gd name="T5" fmla="*/ 1 h 58"/>
                <a:gd name="T6" fmla="*/ 1 w 53"/>
                <a:gd name="T7" fmla="*/ 1 h 58"/>
                <a:gd name="T8" fmla="*/ 1 w 53"/>
                <a:gd name="T9" fmla="*/ 1 h 58"/>
                <a:gd name="T10" fmla="*/ 1 w 53"/>
                <a:gd name="T11" fmla="*/ 1 h 58"/>
                <a:gd name="T12" fmla="*/ 0 w 53"/>
                <a:gd name="T13" fmla="*/ 1 h 58"/>
                <a:gd name="T14" fmla="*/ 1 w 53"/>
                <a:gd name="T15" fmla="*/ 2 h 58"/>
                <a:gd name="T16" fmla="*/ 1 w 53"/>
                <a:gd name="T17" fmla="*/ 2 h 58"/>
                <a:gd name="T18" fmla="*/ 1 w 53"/>
                <a:gd name="T19" fmla="*/ 1 h 58"/>
                <a:gd name="T20" fmla="*/ 2 w 53"/>
                <a:gd name="T21" fmla="*/ 1 h 58"/>
                <a:gd name="T22" fmla="*/ 2 w 53"/>
                <a:gd name="T23" fmla="*/ 1 h 58"/>
                <a:gd name="T24" fmla="*/ 2 w 53"/>
                <a:gd name="T25" fmla="*/ 1 h 58"/>
                <a:gd name="T26" fmla="*/ 2 w 53"/>
                <a:gd name="T27" fmla="*/ 1 h 58"/>
                <a:gd name="T28" fmla="*/ 3 w 53"/>
                <a:gd name="T29" fmla="*/ 2 h 58"/>
                <a:gd name="T30" fmla="*/ 3 w 53"/>
                <a:gd name="T31" fmla="*/ 2 h 58"/>
                <a:gd name="T32" fmla="*/ 3 w 53"/>
                <a:gd name="T33" fmla="*/ 2 h 58"/>
                <a:gd name="T34" fmla="*/ 3 w 53"/>
                <a:gd name="T35" fmla="*/ 3 h 58"/>
                <a:gd name="T36" fmla="*/ 3 w 53"/>
                <a:gd name="T37" fmla="*/ 3 h 58"/>
                <a:gd name="T38" fmla="*/ 2 w 53"/>
                <a:gd name="T39" fmla="*/ 3 h 58"/>
                <a:gd name="T40" fmla="*/ 2 w 53"/>
                <a:gd name="T41" fmla="*/ 3 h 58"/>
                <a:gd name="T42" fmla="*/ 2 w 53"/>
                <a:gd name="T43" fmla="*/ 3 h 58"/>
                <a:gd name="T44" fmla="*/ 2 w 53"/>
                <a:gd name="T45" fmla="*/ 3 h 58"/>
                <a:gd name="T46" fmla="*/ 1 w 53"/>
                <a:gd name="T47" fmla="*/ 3 h 58"/>
                <a:gd name="T48" fmla="*/ 1 w 53"/>
                <a:gd name="T49" fmla="*/ 4 h 58"/>
                <a:gd name="T50" fmla="*/ 2 w 53"/>
                <a:gd name="T51" fmla="*/ 4 h 58"/>
                <a:gd name="T52" fmla="*/ 2 w 53"/>
                <a:gd name="T53" fmla="*/ 4 h 58"/>
                <a:gd name="T54" fmla="*/ 2 w 53"/>
                <a:gd name="T55" fmla="*/ 4 h 58"/>
                <a:gd name="T56" fmla="*/ 2 w 53"/>
                <a:gd name="T57" fmla="*/ 4 h 58"/>
                <a:gd name="T58" fmla="*/ 3 w 53"/>
                <a:gd name="T59" fmla="*/ 4 h 58"/>
                <a:gd name="T60" fmla="*/ 3 w 53"/>
                <a:gd name="T61" fmla="*/ 4 h 58"/>
                <a:gd name="T62" fmla="*/ 3 w 53"/>
                <a:gd name="T63" fmla="*/ 4 h 58"/>
                <a:gd name="T64" fmla="*/ 3 w 53"/>
                <a:gd name="T65" fmla="*/ 4 h 58"/>
                <a:gd name="T66" fmla="*/ 3 w 53"/>
                <a:gd name="T67" fmla="*/ 4 h 58"/>
                <a:gd name="T68" fmla="*/ 3 w 53"/>
                <a:gd name="T69" fmla="*/ 3 h 58"/>
                <a:gd name="T70" fmla="*/ 3 w 53"/>
                <a:gd name="T71" fmla="*/ 3 h 58"/>
                <a:gd name="T72" fmla="*/ 4 w 53"/>
                <a:gd name="T73" fmla="*/ 3 h 58"/>
                <a:gd name="T74" fmla="*/ 4 w 53"/>
                <a:gd name="T75" fmla="*/ 2 h 58"/>
                <a:gd name="T76" fmla="*/ 4 w 53"/>
                <a:gd name="T77" fmla="*/ 2 h 58"/>
                <a:gd name="T78" fmla="*/ 4 w 53"/>
                <a:gd name="T79" fmla="*/ 2 h 58"/>
                <a:gd name="T80" fmla="*/ 4 w 53"/>
                <a:gd name="T81" fmla="*/ 2 h 58"/>
                <a:gd name="T82" fmla="*/ 3 w 53"/>
                <a:gd name="T83" fmla="*/ 1 h 58"/>
                <a:gd name="T84" fmla="*/ 3 w 53"/>
                <a:gd name="T85" fmla="*/ 1 h 58"/>
                <a:gd name="T86" fmla="*/ 3 w 53"/>
                <a:gd name="T87" fmla="*/ 1 h 58"/>
                <a:gd name="T88" fmla="*/ 3 w 53"/>
                <a:gd name="T89" fmla="*/ 0 h 58"/>
                <a:gd name="T90" fmla="*/ 2 w 53"/>
                <a:gd name="T91" fmla="*/ 1 h 58"/>
                <a:gd name="T92" fmla="*/ 2 w 53"/>
                <a:gd name="T93" fmla="*/ 1 h 5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3"/>
                <a:gd name="T142" fmla="*/ 0 h 58"/>
                <a:gd name="T143" fmla="*/ 53 w 53"/>
                <a:gd name="T144" fmla="*/ 58 h 5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3" h="58">
                  <a:moveTo>
                    <a:pt x="25" y="1"/>
                  </a:moveTo>
                  <a:lnTo>
                    <a:pt x="20" y="0"/>
                  </a:lnTo>
                  <a:lnTo>
                    <a:pt x="17" y="1"/>
                  </a:lnTo>
                  <a:lnTo>
                    <a:pt x="12" y="1"/>
                  </a:lnTo>
                  <a:lnTo>
                    <a:pt x="8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3" y="17"/>
                  </a:lnTo>
                  <a:lnTo>
                    <a:pt x="8" y="17"/>
                  </a:lnTo>
                  <a:lnTo>
                    <a:pt x="14" y="15"/>
                  </a:lnTo>
                  <a:lnTo>
                    <a:pt x="19" y="14"/>
                  </a:lnTo>
                  <a:lnTo>
                    <a:pt x="22" y="11"/>
                  </a:lnTo>
                  <a:lnTo>
                    <a:pt x="26" y="11"/>
                  </a:lnTo>
                  <a:lnTo>
                    <a:pt x="30" y="12"/>
                  </a:lnTo>
                  <a:lnTo>
                    <a:pt x="34" y="17"/>
                  </a:lnTo>
                  <a:lnTo>
                    <a:pt x="36" y="22"/>
                  </a:lnTo>
                  <a:lnTo>
                    <a:pt x="37" y="26"/>
                  </a:lnTo>
                  <a:lnTo>
                    <a:pt x="36" y="33"/>
                  </a:lnTo>
                  <a:lnTo>
                    <a:pt x="34" y="37"/>
                  </a:lnTo>
                  <a:lnTo>
                    <a:pt x="30" y="39"/>
                  </a:lnTo>
                  <a:lnTo>
                    <a:pt x="26" y="39"/>
                  </a:lnTo>
                  <a:lnTo>
                    <a:pt x="22" y="42"/>
                  </a:lnTo>
                  <a:lnTo>
                    <a:pt x="20" y="44"/>
                  </a:lnTo>
                  <a:lnTo>
                    <a:pt x="14" y="48"/>
                  </a:lnTo>
                  <a:lnTo>
                    <a:pt x="15" y="53"/>
                  </a:lnTo>
                  <a:lnTo>
                    <a:pt x="19" y="53"/>
                  </a:lnTo>
                  <a:lnTo>
                    <a:pt x="22" y="55"/>
                  </a:lnTo>
                  <a:lnTo>
                    <a:pt x="26" y="56"/>
                  </a:lnTo>
                  <a:lnTo>
                    <a:pt x="31" y="58"/>
                  </a:lnTo>
                  <a:lnTo>
                    <a:pt x="36" y="58"/>
                  </a:lnTo>
                  <a:lnTo>
                    <a:pt x="41" y="58"/>
                  </a:lnTo>
                  <a:lnTo>
                    <a:pt x="42" y="58"/>
                  </a:lnTo>
                  <a:lnTo>
                    <a:pt x="45" y="56"/>
                  </a:lnTo>
                  <a:lnTo>
                    <a:pt x="45" y="51"/>
                  </a:lnTo>
                  <a:lnTo>
                    <a:pt x="47" y="47"/>
                  </a:lnTo>
                  <a:lnTo>
                    <a:pt x="48" y="42"/>
                  </a:lnTo>
                  <a:lnTo>
                    <a:pt x="50" y="37"/>
                  </a:lnTo>
                  <a:lnTo>
                    <a:pt x="50" y="31"/>
                  </a:lnTo>
                  <a:lnTo>
                    <a:pt x="52" y="26"/>
                  </a:lnTo>
                  <a:lnTo>
                    <a:pt x="53" y="22"/>
                  </a:lnTo>
                  <a:lnTo>
                    <a:pt x="53" y="18"/>
                  </a:lnTo>
                  <a:lnTo>
                    <a:pt x="48" y="12"/>
                  </a:lnTo>
                  <a:lnTo>
                    <a:pt x="44" y="6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1078"/>
            <p:cNvSpPr>
              <a:spLocks/>
            </p:cNvSpPr>
            <p:nvPr/>
          </p:nvSpPr>
          <p:spPr bwMode="auto">
            <a:xfrm>
              <a:off x="1349" y="1674"/>
              <a:ext cx="62" cy="39"/>
            </a:xfrm>
            <a:custGeom>
              <a:avLst/>
              <a:gdLst>
                <a:gd name="T0" fmla="*/ 1 w 124"/>
                <a:gd name="T1" fmla="*/ 1 h 77"/>
                <a:gd name="T2" fmla="*/ 1 w 124"/>
                <a:gd name="T3" fmla="*/ 2 h 77"/>
                <a:gd name="T4" fmla="*/ 2 w 124"/>
                <a:gd name="T5" fmla="*/ 2 h 77"/>
                <a:gd name="T6" fmla="*/ 2 w 124"/>
                <a:gd name="T7" fmla="*/ 2 h 77"/>
                <a:gd name="T8" fmla="*/ 2 w 124"/>
                <a:gd name="T9" fmla="*/ 2 h 77"/>
                <a:gd name="T10" fmla="*/ 2 w 124"/>
                <a:gd name="T11" fmla="*/ 3 h 77"/>
                <a:gd name="T12" fmla="*/ 1 w 124"/>
                <a:gd name="T13" fmla="*/ 3 h 77"/>
                <a:gd name="T14" fmla="*/ 1 w 124"/>
                <a:gd name="T15" fmla="*/ 4 h 77"/>
                <a:gd name="T16" fmla="*/ 1 w 124"/>
                <a:gd name="T17" fmla="*/ 4 h 77"/>
                <a:gd name="T18" fmla="*/ 1 w 124"/>
                <a:gd name="T19" fmla="*/ 5 h 77"/>
                <a:gd name="T20" fmla="*/ 1 w 124"/>
                <a:gd name="T21" fmla="*/ 5 h 77"/>
                <a:gd name="T22" fmla="*/ 2 w 124"/>
                <a:gd name="T23" fmla="*/ 5 h 77"/>
                <a:gd name="T24" fmla="*/ 2 w 124"/>
                <a:gd name="T25" fmla="*/ 5 h 77"/>
                <a:gd name="T26" fmla="*/ 2 w 124"/>
                <a:gd name="T27" fmla="*/ 4 h 77"/>
                <a:gd name="T28" fmla="*/ 2 w 124"/>
                <a:gd name="T29" fmla="*/ 4 h 77"/>
                <a:gd name="T30" fmla="*/ 2 w 124"/>
                <a:gd name="T31" fmla="*/ 3 h 77"/>
                <a:gd name="T32" fmla="*/ 3 w 124"/>
                <a:gd name="T33" fmla="*/ 3 h 77"/>
                <a:gd name="T34" fmla="*/ 3 w 124"/>
                <a:gd name="T35" fmla="*/ 2 h 77"/>
                <a:gd name="T36" fmla="*/ 4 w 124"/>
                <a:gd name="T37" fmla="*/ 2 h 77"/>
                <a:gd name="T38" fmla="*/ 3 w 124"/>
                <a:gd name="T39" fmla="*/ 4 h 77"/>
                <a:gd name="T40" fmla="*/ 3 w 124"/>
                <a:gd name="T41" fmla="*/ 4 h 77"/>
                <a:gd name="T42" fmla="*/ 3 w 124"/>
                <a:gd name="T43" fmla="*/ 4 h 77"/>
                <a:gd name="T44" fmla="*/ 3 w 124"/>
                <a:gd name="T45" fmla="*/ 4 h 77"/>
                <a:gd name="T46" fmla="*/ 4 w 124"/>
                <a:gd name="T47" fmla="*/ 4 h 77"/>
                <a:gd name="T48" fmla="*/ 4 w 124"/>
                <a:gd name="T49" fmla="*/ 3 h 77"/>
                <a:gd name="T50" fmla="*/ 8 w 124"/>
                <a:gd name="T51" fmla="*/ 3 h 77"/>
                <a:gd name="T52" fmla="*/ 8 w 124"/>
                <a:gd name="T53" fmla="*/ 3 h 77"/>
                <a:gd name="T54" fmla="*/ 8 w 124"/>
                <a:gd name="T55" fmla="*/ 2 h 77"/>
                <a:gd name="T56" fmla="*/ 8 w 124"/>
                <a:gd name="T57" fmla="*/ 2 h 77"/>
                <a:gd name="T58" fmla="*/ 7 w 124"/>
                <a:gd name="T59" fmla="*/ 2 h 77"/>
                <a:gd name="T60" fmla="*/ 6 w 124"/>
                <a:gd name="T61" fmla="*/ 2 h 77"/>
                <a:gd name="T62" fmla="*/ 5 w 124"/>
                <a:gd name="T63" fmla="*/ 2 h 77"/>
                <a:gd name="T64" fmla="*/ 5 w 124"/>
                <a:gd name="T65" fmla="*/ 2 h 77"/>
                <a:gd name="T66" fmla="*/ 4 w 124"/>
                <a:gd name="T67" fmla="*/ 2 h 77"/>
                <a:gd name="T68" fmla="*/ 4 w 124"/>
                <a:gd name="T69" fmla="*/ 2 h 77"/>
                <a:gd name="T70" fmla="*/ 4 w 124"/>
                <a:gd name="T71" fmla="*/ 2 h 77"/>
                <a:gd name="T72" fmla="*/ 4 w 124"/>
                <a:gd name="T73" fmla="*/ 1 h 77"/>
                <a:gd name="T74" fmla="*/ 3 w 124"/>
                <a:gd name="T75" fmla="*/ 1 h 77"/>
                <a:gd name="T76" fmla="*/ 3 w 124"/>
                <a:gd name="T77" fmla="*/ 1 h 77"/>
                <a:gd name="T78" fmla="*/ 2 w 124"/>
                <a:gd name="T79" fmla="*/ 1 h 77"/>
                <a:gd name="T80" fmla="*/ 2 w 124"/>
                <a:gd name="T81" fmla="*/ 1 h 77"/>
                <a:gd name="T82" fmla="*/ 2 w 124"/>
                <a:gd name="T83" fmla="*/ 1 h 77"/>
                <a:gd name="T84" fmla="*/ 1 w 124"/>
                <a:gd name="T85" fmla="*/ 0 h 77"/>
                <a:gd name="T86" fmla="*/ 1 w 124"/>
                <a:gd name="T87" fmla="*/ 1 h 77"/>
                <a:gd name="T88" fmla="*/ 0 w 124"/>
                <a:gd name="T89" fmla="*/ 1 h 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4"/>
                <a:gd name="T136" fmla="*/ 0 h 77"/>
                <a:gd name="T137" fmla="*/ 124 w 124"/>
                <a:gd name="T138" fmla="*/ 77 h 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4" h="77">
                  <a:moveTo>
                    <a:pt x="0" y="10"/>
                  </a:moveTo>
                  <a:lnTo>
                    <a:pt x="2" y="11"/>
                  </a:lnTo>
                  <a:lnTo>
                    <a:pt x="7" y="14"/>
                  </a:lnTo>
                  <a:lnTo>
                    <a:pt x="11" y="17"/>
                  </a:lnTo>
                  <a:lnTo>
                    <a:pt x="18" y="19"/>
                  </a:lnTo>
                  <a:lnTo>
                    <a:pt x="22" y="17"/>
                  </a:lnTo>
                  <a:lnTo>
                    <a:pt x="27" y="19"/>
                  </a:lnTo>
                  <a:lnTo>
                    <a:pt x="30" y="19"/>
                  </a:lnTo>
                  <a:lnTo>
                    <a:pt x="30" y="22"/>
                  </a:lnTo>
                  <a:lnTo>
                    <a:pt x="27" y="27"/>
                  </a:lnTo>
                  <a:lnTo>
                    <a:pt x="22" y="33"/>
                  </a:lnTo>
                  <a:lnTo>
                    <a:pt x="21" y="36"/>
                  </a:lnTo>
                  <a:lnTo>
                    <a:pt x="18" y="41"/>
                  </a:lnTo>
                  <a:lnTo>
                    <a:pt x="16" y="46"/>
                  </a:lnTo>
                  <a:lnTo>
                    <a:pt x="13" y="50"/>
                  </a:lnTo>
                  <a:lnTo>
                    <a:pt x="10" y="55"/>
                  </a:lnTo>
                  <a:lnTo>
                    <a:pt x="8" y="60"/>
                  </a:lnTo>
                  <a:lnTo>
                    <a:pt x="7" y="63"/>
                  </a:lnTo>
                  <a:lnTo>
                    <a:pt x="5" y="68"/>
                  </a:lnTo>
                  <a:lnTo>
                    <a:pt x="3" y="74"/>
                  </a:lnTo>
                  <a:lnTo>
                    <a:pt x="5" y="77"/>
                  </a:lnTo>
                  <a:lnTo>
                    <a:pt x="11" y="77"/>
                  </a:lnTo>
                  <a:lnTo>
                    <a:pt x="16" y="77"/>
                  </a:lnTo>
                  <a:lnTo>
                    <a:pt x="21" y="77"/>
                  </a:lnTo>
                  <a:lnTo>
                    <a:pt x="24" y="74"/>
                  </a:lnTo>
                  <a:lnTo>
                    <a:pt x="24" y="69"/>
                  </a:lnTo>
                  <a:lnTo>
                    <a:pt x="27" y="63"/>
                  </a:lnTo>
                  <a:lnTo>
                    <a:pt x="27" y="60"/>
                  </a:lnTo>
                  <a:lnTo>
                    <a:pt x="29" y="55"/>
                  </a:lnTo>
                  <a:lnTo>
                    <a:pt x="30" y="50"/>
                  </a:lnTo>
                  <a:lnTo>
                    <a:pt x="32" y="47"/>
                  </a:lnTo>
                  <a:lnTo>
                    <a:pt x="32" y="43"/>
                  </a:lnTo>
                  <a:lnTo>
                    <a:pt x="33" y="38"/>
                  </a:lnTo>
                  <a:lnTo>
                    <a:pt x="35" y="35"/>
                  </a:lnTo>
                  <a:lnTo>
                    <a:pt x="36" y="32"/>
                  </a:lnTo>
                  <a:lnTo>
                    <a:pt x="38" y="27"/>
                  </a:lnTo>
                  <a:lnTo>
                    <a:pt x="38" y="25"/>
                  </a:lnTo>
                  <a:lnTo>
                    <a:pt x="52" y="28"/>
                  </a:lnTo>
                  <a:lnTo>
                    <a:pt x="38" y="46"/>
                  </a:lnTo>
                  <a:lnTo>
                    <a:pt x="36" y="49"/>
                  </a:lnTo>
                  <a:lnTo>
                    <a:pt x="36" y="54"/>
                  </a:lnTo>
                  <a:lnTo>
                    <a:pt x="36" y="55"/>
                  </a:lnTo>
                  <a:lnTo>
                    <a:pt x="38" y="57"/>
                  </a:lnTo>
                  <a:lnTo>
                    <a:pt x="41" y="58"/>
                  </a:lnTo>
                  <a:lnTo>
                    <a:pt x="46" y="58"/>
                  </a:lnTo>
                  <a:lnTo>
                    <a:pt x="47" y="57"/>
                  </a:lnTo>
                  <a:lnTo>
                    <a:pt x="52" y="55"/>
                  </a:lnTo>
                  <a:lnTo>
                    <a:pt x="55" y="54"/>
                  </a:lnTo>
                  <a:lnTo>
                    <a:pt x="58" y="52"/>
                  </a:lnTo>
                  <a:lnTo>
                    <a:pt x="63" y="47"/>
                  </a:lnTo>
                  <a:lnTo>
                    <a:pt x="66" y="46"/>
                  </a:lnTo>
                  <a:lnTo>
                    <a:pt x="121" y="43"/>
                  </a:lnTo>
                  <a:lnTo>
                    <a:pt x="123" y="39"/>
                  </a:lnTo>
                  <a:lnTo>
                    <a:pt x="124" y="36"/>
                  </a:lnTo>
                  <a:lnTo>
                    <a:pt x="124" y="30"/>
                  </a:lnTo>
                  <a:lnTo>
                    <a:pt x="124" y="28"/>
                  </a:lnTo>
                  <a:lnTo>
                    <a:pt x="120" y="28"/>
                  </a:lnTo>
                  <a:lnTo>
                    <a:pt x="115" y="28"/>
                  </a:lnTo>
                  <a:lnTo>
                    <a:pt x="109" y="28"/>
                  </a:lnTo>
                  <a:lnTo>
                    <a:pt x="101" y="30"/>
                  </a:lnTo>
                  <a:lnTo>
                    <a:pt x="93" y="30"/>
                  </a:lnTo>
                  <a:lnTo>
                    <a:pt x="88" y="30"/>
                  </a:lnTo>
                  <a:lnTo>
                    <a:pt x="82" y="30"/>
                  </a:lnTo>
                  <a:lnTo>
                    <a:pt x="79" y="30"/>
                  </a:lnTo>
                  <a:lnTo>
                    <a:pt x="73" y="30"/>
                  </a:lnTo>
                  <a:lnTo>
                    <a:pt x="68" y="30"/>
                  </a:lnTo>
                  <a:lnTo>
                    <a:pt x="63" y="28"/>
                  </a:lnTo>
                  <a:lnTo>
                    <a:pt x="62" y="28"/>
                  </a:lnTo>
                  <a:lnTo>
                    <a:pt x="63" y="25"/>
                  </a:lnTo>
                  <a:lnTo>
                    <a:pt x="63" y="22"/>
                  </a:lnTo>
                  <a:lnTo>
                    <a:pt x="63" y="19"/>
                  </a:lnTo>
                  <a:lnTo>
                    <a:pt x="62" y="17"/>
                  </a:lnTo>
                  <a:lnTo>
                    <a:pt x="60" y="14"/>
                  </a:lnTo>
                  <a:lnTo>
                    <a:pt x="55" y="14"/>
                  </a:lnTo>
                  <a:lnTo>
                    <a:pt x="51" y="11"/>
                  </a:lnTo>
                  <a:lnTo>
                    <a:pt x="44" y="11"/>
                  </a:lnTo>
                  <a:lnTo>
                    <a:pt x="38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4" y="11"/>
                  </a:lnTo>
                  <a:lnTo>
                    <a:pt x="22" y="11"/>
                  </a:lnTo>
                  <a:lnTo>
                    <a:pt x="21" y="13"/>
                  </a:lnTo>
                  <a:lnTo>
                    <a:pt x="21" y="10"/>
                  </a:lnTo>
                  <a:lnTo>
                    <a:pt x="21" y="8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8" y="0"/>
                  </a:lnTo>
                  <a:lnTo>
                    <a:pt x="5" y="3"/>
                  </a:lnTo>
                  <a:lnTo>
                    <a:pt x="0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1079"/>
            <p:cNvSpPr>
              <a:spLocks/>
            </p:cNvSpPr>
            <p:nvPr/>
          </p:nvSpPr>
          <p:spPr bwMode="auto">
            <a:xfrm>
              <a:off x="1431" y="1618"/>
              <a:ext cx="72" cy="25"/>
            </a:xfrm>
            <a:custGeom>
              <a:avLst/>
              <a:gdLst>
                <a:gd name="T0" fmla="*/ 5 w 144"/>
                <a:gd name="T1" fmla="*/ 2 h 50"/>
                <a:gd name="T2" fmla="*/ 5 w 144"/>
                <a:gd name="T3" fmla="*/ 2 h 50"/>
                <a:gd name="T4" fmla="*/ 5 w 144"/>
                <a:gd name="T5" fmla="*/ 2 h 50"/>
                <a:gd name="T6" fmla="*/ 3 w 144"/>
                <a:gd name="T7" fmla="*/ 1 h 50"/>
                <a:gd name="T8" fmla="*/ 3 w 144"/>
                <a:gd name="T9" fmla="*/ 1 h 50"/>
                <a:gd name="T10" fmla="*/ 3 w 144"/>
                <a:gd name="T11" fmla="*/ 1 h 50"/>
                <a:gd name="T12" fmla="*/ 3 w 144"/>
                <a:gd name="T13" fmla="*/ 1 h 50"/>
                <a:gd name="T14" fmla="*/ 2 w 144"/>
                <a:gd name="T15" fmla="*/ 0 h 50"/>
                <a:gd name="T16" fmla="*/ 2 w 144"/>
                <a:gd name="T17" fmla="*/ 0 h 50"/>
                <a:gd name="T18" fmla="*/ 2 w 144"/>
                <a:gd name="T19" fmla="*/ 1 h 50"/>
                <a:gd name="T20" fmla="*/ 1 w 144"/>
                <a:gd name="T21" fmla="*/ 1 h 50"/>
                <a:gd name="T22" fmla="*/ 1 w 144"/>
                <a:gd name="T23" fmla="*/ 2 h 50"/>
                <a:gd name="T24" fmla="*/ 0 w 144"/>
                <a:gd name="T25" fmla="*/ 2 h 50"/>
                <a:gd name="T26" fmla="*/ 1 w 144"/>
                <a:gd name="T27" fmla="*/ 2 h 50"/>
                <a:gd name="T28" fmla="*/ 1 w 144"/>
                <a:gd name="T29" fmla="*/ 2 h 50"/>
                <a:gd name="T30" fmla="*/ 1 w 144"/>
                <a:gd name="T31" fmla="*/ 2 h 50"/>
                <a:gd name="T32" fmla="*/ 2 w 144"/>
                <a:gd name="T33" fmla="*/ 2 h 50"/>
                <a:gd name="T34" fmla="*/ 2 w 144"/>
                <a:gd name="T35" fmla="*/ 2 h 50"/>
                <a:gd name="T36" fmla="*/ 3 w 144"/>
                <a:gd name="T37" fmla="*/ 2 h 50"/>
                <a:gd name="T38" fmla="*/ 3 w 144"/>
                <a:gd name="T39" fmla="*/ 2 h 50"/>
                <a:gd name="T40" fmla="*/ 3 w 144"/>
                <a:gd name="T41" fmla="*/ 2 h 50"/>
                <a:gd name="T42" fmla="*/ 5 w 144"/>
                <a:gd name="T43" fmla="*/ 3 h 50"/>
                <a:gd name="T44" fmla="*/ 5 w 144"/>
                <a:gd name="T45" fmla="*/ 3 h 50"/>
                <a:gd name="T46" fmla="*/ 5 w 144"/>
                <a:gd name="T47" fmla="*/ 3 h 50"/>
                <a:gd name="T48" fmla="*/ 5 w 144"/>
                <a:gd name="T49" fmla="*/ 3 h 50"/>
                <a:gd name="T50" fmla="*/ 6 w 144"/>
                <a:gd name="T51" fmla="*/ 3 h 50"/>
                <a:gd name="T52" fmla="*/ 6 w 144"/>
                <a:gd name="T53" fmla="*/ 3 h 50"/>
                <a:gd name="T54" fmla="*/ 6 w 144"/>
                <a:gd name="T55" fmla="*/ 3 h 50"/>
                <a:gd name="T56" fmla="*/ 7 w 144"/>
                <a:gd name="T57" fmla="*/ 2 h 50"/>
                <a:gd name="T58" fmla="*/ 7 w 144"/>
                <a:gd name="T59" fmla="*/ 3 h 50"/>
                <a:gd name="T60" fmla="*/ 7 w 144"/>
                <a:gd name="T61" fmla="*/ 3 h 50"/>
                <a:gd name="T62" fmla="*/ 7 w 144"/>
                <a:gd name="T63" fmla="*/ 3 h 50"/>
                <a:gd name="T64" fmla="*/ 9 w 144"/>
                <a:gd name="T65" fmla="*/ 3 h 50"/>
                <a:gd name="T66" fmla="*/ 9 w 144"/>
                <a:gd name="T67" fmla="*/ 3 h 50"/>
                <a:gd name="T68" fmla="*/ 9 w 144"/>
                <a:gd name="T69" fmla="*/ 3 h 50"/>
                <a:gd name="T70" fmla="*/ 9 w 144"/>
                <a:gd name="T71" fmla="*/ 2 h 50"/>
                <a:gd name="T72" fmla="*/ 7 w 144"/>
                <a:gd name="T73" fmla="*/ 2 h 50"/>
                <a:gd name="T74" fmla="*/ 7 w 144"/>
                <a:gd name="T75" fmla="*/ 1 h 50"/>
                <a:gd name="T76" fmla="*/ 7 w 144"/>
                <a:gd name="T77" fmla="*/ 1 h 50"/>
                <a:gd name="T78" fmla="*/ 6 w 144"/>
                <a:gd name="T79" fmla="*/ 2 h 50"/>
                <a:gd name="T80" fmla="*/ 6 w 144"/>
                <a:gd name="T81" fmla="*/ 2 h 50"/>
                <a:gd name="T82" fmla="*/ 5 w 144"/>
                <a:gd name="T83" fmla="*/ 2 h 5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44"/>
                <a:gd name="T127" fmla="*/ 0 h 50"/>
                <a:gd name="T128" fmla="*/ 144 w 144"/>
                <a:gd name="T129" fmla="*/ 50 h 5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44" h="50">
                  <a:moveTo>
                    <a:pt x="89" y="30"/>
                  </a:moveTo>
                  <a:lnTo>
                    <a:pt x="86" y="28"/>
                  </a:lnTo>
                  <a:lnTo>
                    <a:pt x="80" y="28"/>
                  </a:lnTo>
                  <a:lnTo>
                    <a:pt x="74" y="25"/>
                  </a:lnTo>
                  <a:lnTo>
                    <a:pt x="72" y="25"/>
                  </a:lnTo>
                  <a:lnTo>
                    <a:pt x="69" y="24"/>
                  </a:lnTo>
                  <a:lnTo>
                    <a:pt x="66" y="19"/>
                  </a:lnTo>
                  <a:lnTo>
                    <a:pt x="59" y="14"/>
                  </a:lnTo>
                  <a:lnTo>
                    <a:pt x="55" y="14"/>
                  </a:lnTo>
                  <a:lnTo>
                    <a:pt x="52" y="16"/>
                  </a:lnTo>
                  <a:lnTo>
                    <a:pt x="50" y="16"/>
                  </a:lnTo>
                  <a:lnTo>
                    <a:pt x="50" y="13"/>
                  </a:lnTo>
                  <a:lnTo>
                    <a:pt x="50" y="8"/>
                  </a:lnTo>
                  <a:lnTo>
                    <a:pt x="50" y="3"/>
                  </a:lnTo>
                  <a:lnTo>
                    <a:pt x="48" y="2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37" y="2"/>
                  </a:lnTo>
                  <a:lnTo>
                    <a:pt x="33" y="3"/>
                  </a:lnTo>
                  <a:lnTo>
                    <a:pt x="26" y="6"/>
                  </a:lnTo>
                  <a:lnTo>
                    <a:pt x="19" y="10"/>
                  </a:lnTo>
                  <a:lnTo>
                    <a:pt x="12" y="14"/>
                  </a:lnTo>
                  <a:lnTo>
                    <a:pt x="6" y="17"/>
                  </a:lnTo>
                  <a:lnTo>
                    <a:pt x="1" y="22"/>
                  </a:lnTo>
                  <a:lnTo>
                    <a:pt x="0" y="24"/>
                  </a:lnTo>
                  <a:lnTo>
                    <a:pt x="1" y="27"/>
                  </a:lnTo>
                  <a:lnTo>
                    <a:pt x="4" y="28"/>
                  </a:lnTo>
                  <a:lnTo>
                    <a:pt x="11" y="30"/>
                  </a:lnTo>
                  <a:lnTo>
                    <a:pt x="14" y="30"/>
                  </a:lnTo>
                  <a:lnTo>
                    <a:pt x="17" y="30"/>
                  </a:lnTo>
                  <a:lnTo>
                    <a:pt x="22" y="30"/>
                  </a:lnTo>
                  <a:lnTo>
                    <a:pt x="25" y="32"/>
                  </a:lnTo>
                  <a:lnTo>
                    <a:pt x="33" y="32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5" y="30"/>
                  </a:lnTo>
                  <a:lnTo>
                    <a:pt x="48" y="27"/>
                  </a:lnTo>
                  <a:lnTo>
                    <a:pt x="53" y="25"/>
                  </a:lnTo>
                  <a:lnTo>
                    <a:pt x="58" y="22"/>
                  </a:lnTo>
                  <a:lnTo>
                    <a:pt x="59" y="22"/>
                  </a:lnTo>
                  <a:lnTo>
                    <a:pt x="59" y="24"/>
                  </a:lnTo>
                  <a:lnTo>
                    <a:pt x="63" y="28"/>
                  </a:lnTo>
                  <a:lnTo>
                    <a:pt x="66" y="35"/>
                  </a:lnTo>
                  <a:lnTo>
                    <a:pt x="69" y="39"/>
                  </a:lnTo>
                  <a:lnTo>
                    <a:pt x="74" y="43"/>
                  </a:lnTo>
                  <a:lnTo>
                    <a:pt x="77" y="44"/>
                  </a:lnTo>
                  <a:lnTo>
                    <a:pt x="83" y="46"/>
                  </a:lnTo>
                  <a:lnTo>
                    <a:pt x="88" y="47"/>
                  </a:lnTo>
                  <a:lnTo>
                    <a:pt x="92" y="49"/>
                  </a:lnTo>
                  <a:lnTo>
                    <a:pt x="97" y="50"/>
                  </a:lnTo>
                  <a:lnTo>
                    <a:pt x="99" y="50"/>
                  </a:lnTo>
                  <a:lnTo>
                    <a:pt x="100" y="46"/>
                  </a:lnTo>
                  <a:lnTo>
                    <a:pt x="100" y="41"/>
                  </a:lnTo>
                  <a:lnTo>
                    <a:pt x="99" y="36"/>
                  </a:lnTo>
                  <a:lnTo>
                    <a:pt x="99" y="35"/>
                  </a:lnTo>
                  <a:lnTo>
                    <a:pt x="113" y="27"/>
                  </a:lnTo>
                  <a:lnTo>
                    <a:pt x="113" y="28"/>
                  </a:lnTo>
                  <a:lnTo>
                    <a:pt x="113" y="33"/>
                  </a:lnTo>
                  <a:lnTo>
                    <a:pt x="114" y="38"/>
                  </a:lnTo>
                  <a:lnTo>
                    <a:pt x="119" y="43"/>
                  </a:lnTo>
                  <a:lnTo>
                    <a:pt x="122" y="43"/>
                  </a:lnTo>
                  <a:lnTo>
                    <a:pt x="127" y="44"/>
                  </a:lnTo>
                  <a:lnTo>
                    <a:pt x="132" y="44"/>
                  </a:lnTo>
                  <a:lnTo>
                    <a:pt x="136" y="44"/>
                  </a:lnTo>
                  <a:lnTo>
                    <a:pt x="140" y="44"/>
                  </a:lnTo>
                  <a:lnTo>
                    <a:pt x="143" y="43"/>
                  </a:lnTo>
                  <a:lnTo>
                    <a:pt x="144" y="41"/>
                  </a:lnTo>
                  <a:lnTo>
                    <a:pt x="140" y="36"/>
                  </a:lnTo>
                  <a:lnTo>
                    <a:pt x="133" y="32"/>
                  </a:lnTo>
                  <a:lnTo>
                    <a:pt x="127" y="25"/>
                  </a:lnTo>
                  <a:lnTo>
                    <a:pt x="124" y="21"/>
                  </a:lnTo>
                  <a:lnTo>
                    <a:pt x="122" y="14"/>
                  </a:lnTo>
                  <a:lnTo>
                    <a:pt x="119" y="11"/>
                  </a:lnTo>
                  <a:lnTo>
                    <a:pt x="116" y="8"/>
                  </a:lnTo>
                  <a:lnTo>
                    <a:pt x="113" y="10"/>
                  </a:lnTo>
                  <a:lnTo>
                    <a:pt x="107" y="14"/>
                  </a:lnTo>
                  <a:lnTo>
                    <a:pt x="103" y="21"/>
                  </a:lnTo>
                  <a:lnTo>
                    <a:pt x="103" y="25"/>
                  </a:lnTo>
                  <a:lnTo>
                    <a:pt x="103" y="28"/>
                  </a:lnTo>
                  <a:lnTo>
                    <a:pt x="8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1080"/>
            <p:cNvSpPr>
              <a:spLocks/>
            </p:cNvSpPr>
            <p:nvPr/>
          </p:nvSpPr>
          <p:spPr bwMode="auto">
            <a:xfrm>
              <a:off x="1456" y="1652"/>
              <a:ext cx="109" cy="42"/>
            </a:xfrm>
            <a:custGeom>
              <a:avLst/>
              <a:gdLst>
                <a:gd name="T0" fmla="*/ 2 w 218"/>
                <a:gd name="T1" fmla="*/ 4 h 83"/>
                <a:gd name="T2" fmla="*/ 1 w 218"/>
                <a:gd name="T3" fmla="*/ 4 h 83"/>
                <a:gd name="T4" fmla="*/ 0 w 218"/>
                <a:gd name="T5" fmla="*/ 4 h 83"/>
                <a:gd name="T6" fmla="*/ 1 w 218"/>
                <a:gd name="T7" fmla="*/ 5 h 83"/>
                <a:gd name="T8" fmla="*/ 2 w 218"/>
                <a:gd name="T9" fmla="*/ 5 h 83"/>
                <a:gd name="T10" fmla="*/ 3 w 218"/>
                <a:gd name="T11" fmla="*/ 5 h 83"/>
                <a:gd name="T12" fmla="*/ 3 w 218"/>
                <a:gd name="T13" fmla="*/ 4 h 83"/>
                <a:gd name="T14" fmla="*/ 3 w 218"/>
                <a:gd name="T15" fmla="*/ 3 h 83"/>
                <a:gd name="T16" fmla="*/ 3 w 218"/>
                <a:gd name="T17" fmla="*/ 4 h 83"/>
                <a:gd name="T18" fmla="*/ 3 w 218"/>
                <a:gd name="T19" fmla="*/ 5 h 83"/>
                <a:gd name="T20" fmla="*/ 5 w 218"/>
                <a:gd name="T21" fmla="*/ 5 h 83"/>
                <a:gd name="T22" fmla="*/ 5 w 218"/>
                <a:gd name="T23" fmla="*/ 6 h 83"/>
                <a:gd name="T24" fmla="*/ 6 w 218"/>
                <a:gd name="T25" fmla="*/ 5 h 83"/>
                <a:gd name="T26" fmla="*/ 5 w 218"/>
                <a:gd name="T27" fmla="*/ 4 h 83"/>
                <a:gd name="T28" fmla="*/ 5 w 218"/>
                <a:gd name="T29" fmla="*/ 3 h 83"/>
                <a:gd name="T30" fmla="*/ 5 w 218"/>
                <a:gd name="T31" fmla="*/ 3 h 83"/>
                <a:gd name="T32" fmla="*/ 7 w 218"/>
                <a:gd name="T33" fmla="*/ 3 h 83"/>
                <a:gd name="T34" fmla="*/ 7 w 218"/>
                <a:gd name="T35" fmla="*/ 2 h 83"/>
                <a:gd name="T36" fmla="*/ 7 w 218"/>
                <a:gd name="T37" fmla="*/ 2 h 83"/>
                <a:gd name="T38" fmla="*/ 7 w 218"/>
                <a:gd name="T39" fmla="*/ 3 h 83"/>
                <a:gd name="T40" fmla="*/ 9 w 218"/>
                <a:gd name="T41" fmla="*/ 3 h 83"/>
                <a:gd name="T42" fmla="*/ 10 w 218"/>
                <a:gd name="T43" fmla="*/ 3 h 83"/>
                <a:gd name="T44" fmla="*/ 10 w 218"/>
                <a:gd name="T45" fmla="*/ 3 h 83"/>
                <a:gd name="T46" fmla="*/ 10 w 218"/>
                <a:gd name="T47" fmla="*/ 3 h 83"/>
                <a:gd name="T48" fmla="*/ 10 w 218"/>
                <a:gd name="T49" fmla="*/ 4 h 83"/>
                <a:gd name="T50" fmla="*/ 9 w 218"/>
                <a:gd name="T51" fmla="*/ 4 h 83"/>
                <a:gd name="T52" fmla="*/ 9 w 218"/>
                <a:gd name="T53" fmla="*/ 5 h 83"/>
                <a:gd name="T54" fmla="*/ 9 w 218"/>
                <a:gd name="T55" fmla="*/ 5 h 83"/>
                <a:gd name="T56" fmla="*/ 10 w 218"/>
                <a:gd name="T57" fmla="*/ 4 h 83"/>
                <a:gd name="T58" fmla="*/ 11 w 218"/>
                <a:gd name="T59" fmla="*/ 4 h 83"/>
                <a:gd name="T60" fmla="*/ 12 w 218"/>
                <a:gd name="T61" fmla="*/ 4 h 83"/>
                <a:gd name="T62" fmla="*/ 13 w 218"/>
                <a:gd name="T63" fmla="*/ 4 h 83"/>
                <a:gd name="T64" fmla="*/ 14 w 218"/>
                <a:gd name="T65" fmla="*/ 3 h 83"/>
                <a:gd name="T66" fmla="*/ 14 w 218"/>
                <a:gd name="T67" fmla="*/ 3 h 83"/>
                <a:gd name="T68" fmla="*/ 13 w 218"/>
                <a:gd name="T69" fmla="*/ 3 h 83"/>
                <a:gd name="T70" fmla="*/ 12 w 218"/>
                <a:gd name="T71" fmla="*/ 3 h 83"/>
                <a:gd name="T72" fmla="*/ 11 w 218"/>
                <a:gd name="T73" fmla="*/ 3 h 83"/>
                <a:gd name="T74" fmla="*/ 11 w 218"/>
                <a:gd name="T75" fmla="*/ 3 h 83"/>
                <a:gd name="T76" fmla="*/ 11 w 218"/>
                <a:gd name="T77" fmla="*/ 2 h 83"/>
                <a:gd name="T78" fmla="*/ 10 w 218"/>
                <a:gd name="T79" fmla="*/ 2 h 83"/>
                <a:gd name="T80" fmla="*/ 10 w 218"/>
                <a:gd name="T81" fmla="*/ 1 h 83"/>
                <a:gd name="T82" fmla="*/ 10 w 218"/>
                <a:gd name="T83" fmla="*/ 1 h 83"/>
                <a:gd name="T84" fmla="*/ 9 w 218"/>
                <a:gd name="T85" fmla="*/ 0 h 83"/>
                <a:gd name="T86" fmla="*/ 7 w 218"/>
                <a:gd name="T87" fmla="*/ 1 h 83"/>
                <a:gd name="T88" fmla="*/ 7 w 218"/>
                <a:gd name="T89" fmla="*/ 1 h 83"/>
                <a:gd name="T90" fmla="*/ 7 w 218"/>
                <a:gd name="T91" fmla="*/ 1 h 83"/>
                <a:gd name="T92" fmla="*/ 6 w 218"/>
                <a:gd name="T93" fmla="*/ 1 h 83"/>
                <a:gd name="T94" fmla="*/ 5 w 218"/>
                <a:gd name="T95" fmla="*/ 2 h 83"/>
                <a:gd name="T96" fmla="*/ 5 w 218"/>
                <a:gd name="T97" fmla="*/ 2 h 83"/>
                <a:gd name="T98" fmla="*/ 3 w 218"/>
                <a:gd name="T99" fmla="*/ 2 h 83"/>
                <a:gd name="T100" fmla="*/ 3 w 218"/>
                <a:gd name="T101" fmla="*/ 2 h 83"/>
                <a:gd name="T102" fmla="*/ 3 w 218"/>
                <a:gd name="T103" fmla="*/ 3 h 8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8"/>
                <a:gd name="T157" fmla="*/ 0 h 83"/>
                <a:gd name="T158" fmla="*/ 218 w 218"/>
                <a:gd name="T159" fmla="*/ 83 h 8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8" h="83">
                  <a:moveTo>
                    <a:pt x="31" y="47"/>
                  </a:moveTo>
                  <a:lnTo>
                    <a:pt x="28" y="50"/>
                  </a:lnTo>
                  <a:lnTo>
                    <a:pt x="27" y="54"/>
                  </a:lnTo>
                  <a:lnTo>
                    <a:pt x="24" y="57"/>
                  </a:lnTo>
                  <a:lnTo>
                    <a:pt x="20" y="58"/>
                  </a:lnTo>
                  <a:lnTo>
                    <a:pt x="14" y="57"/>
                  </a:lnTo>
                  <a:lnTo>
                    <a:pt x="8" y="55"/>
                  </a:lnTo>
                  <a:lnTo>
                    <a:pt x="3" y="57"/>
                  </a:lnTo>
                  <a:lnTo>
                    <a:pt x="0" y="61"/>
                  </a:lnTo>
                  <a:lnTo>
                    <a:pt x="3" y="66"/>
                  </a:lnTo>
                  <a:lnTo>
                    <a:pt x="9" y="72"/>
                  </a:lnTo>
                  <a:lnTo>
                    <a:pt x="14" y="74"/>
                  </a:lnTo>
                  <a:lnTo>
                    <a:pt x="17" y="77"/>
                  </a:lnTo>
                  <a:lnTo>
                    <a:pt x="22" y="77"/>
                  </a:lnTo>
                  <a:lnTo>
                    <a:pt x="25" y="79"/>
                  </a:lnTo>
                  <a:lnTo>
                    <a:pt x="30" y="76"/>
                  </a:lnTo>
                  <a:lnTo>
                    <a:pt x="35" y="71"/>
                  </a:lnTo>
                  <a:lnTo>
                    <a:pt x="38" y="65"/>
                  </a:lnTo>
                  <a:lnTo>
                    <a:pt x="39" y="60"/>
                  </a:lnTo>
                  <a:lnTo>
                    <a:pt x="42" y="54"/>
                  </a:lnTo>
                  <a:lnTo>
                    <a:pt x="47" y="49"/>
                  </a:lnTo>
                  <a:lnTo>
                    <a:pt x="55" y="43"/>
                  </a:lnTo>
                  <a:lnTo>
                    <a:pt x="61" y="41"/>
                  </a:lnTo>
                  <a:lnTo>
                    <a:pt x="63" y="43"/>
                  </a:lnTo>
                  <a:lnTo>
                    <a:pt x="63" y="46"/>
                  </a:lnTo>
                  <a:lnTo>
                    <a:pt x="63" y="52"/>
                  </a:lnTo>
                  <a:lnTo>
                    <a:pt x="63" y="55"/>
                  </a:lnTo>
                  <a:lnTo>
                    <a:pt x="63" y="60"/>
                  </a:lnTo>
                  <a:lnTo>
                    <a:pt x="63" y="65"/>
                  </a:lnTo>
                  <a:lnTo>
                    <a:pt x="64" y="69"/>
                  </a:lnTo>
                  <a:lnTo>
                    <a:pt x="68" y="74"/>
                  </a:lnTo>
                  <a:lnTo>
                    <a:pt x="72" y="80"/>
                  </a:lnTo>
                  <a:lnTo>
                    <a:pt x="77" y="82"/>
                  </a:lnTo>
                  <a:lnTo>
                    <a:pt x="79" y="83"/>
                  </a:lnTo>
                  <a:lnTo>
                    <a:pt x="80" y="82"/>
                  </a:lnTo>
                  <a:lnTo>
                    <a:pt x="83" y="82"/>
                  </a:lnTo>
                  <a:lnTo>
                    <a:pt x="86" y="77"/>
                  </a:lnTo>
                  <a:lnTo>
                    <a:pt x="86" y="74"/>
                  </a:lnTo>
                  <a:lnTo>
                    <a:pt x="83" y="69"/>
                  </a:lnTo>
                  <a:lnTo>
                    <a:pt x="79" y="63"/>
                  </a:lnTo>
                  <a:lnTo>
                    <a:pt x="75" y="55"/>
                  </a:lnTo>
                  <a:lnTo>
                    <a:pt x="74" y="50"/>
                  </a:lnTo>
                  <a:lnTo>
                    <a:pt x="74" y="44"/>
                  </a:lnTo>
                  <a:lnTo>
                    <a:pt x="75" y="39"/>
                  </a:lnTo>
                  <a:lnTo>
                    <a:pt x="77" y="36"/>
                  </a:lnTo>
                  <a:lnTo>
                    <a:pt x="77" y="35"/>
                  </a:lnTo>
                  <a:lnTo>
                    <a:pt x="79" y="35"/>
                  </a:lnTo>
                  <a:lnTo>
                    <a:pt x="85" y="36"/>
                  </a:lnTo>
                  <a:lnTo>
                    <a:pt x="93" y="38"/>
                  </a:lnTo>
                  <a:lnTo>
                    <a:pt x="97" y="38"/>
                  </a:lnTo>
                  <a:lnTo>
                    <a:pt x="100" y="35"/>
                  </a:lnTo>
                  <a:lnTo>
                    <a:pt x="107" y="30"/>
                  </a:lnTo>
                  <a:lnTo>
                    <a:pt x="111" y="27"/>
                  </a:lnTo>
                  <a:lnTo>
                    <a:pt x="115" y="25"/>
                  </a:lnTo>
                  <a:lnTo>
                    <a:pt x="127" y="22"/>
                  </a:lnTo>
                  <a:lnTo>
                    <a:pt x="126" y="24"/>
                  </a:lnTo>
                  <a:lnTo>
                    <a:pt x="124" y="29"/>
                  </a:lnTo>
                  <a:lnTo>
                    <a:pt x="124" y="33"/>
                  </a:lnTo>
                  <a:lnTo>
                    <a:pt x="127" y="35"/>
                  </a:lnTo>
                  <a:lnTo>
                    <a:pt x="129" y="35"/>
                  </a:lnTo>
                  <a:lnTo>
                    <a:pt x="130" y="35"/>
                  </a:lnTo>
                  <a:lnTo>
                    <a:pt x="135" y="35"/>
                  </a:lnTo>
                  <a:lnTo>
                    <a:pt x="140" y="35"/>
                  </a:lnTo>
                  <a:lnTo>
                    <a:pt x="143" y="35"/>
                  </a:lnTo>
                  <a:lnTo>
                    <a:pt x="148" y="35"/>
                  </a:lnTo>
                  <a:lnTo>
                    <a:pt x="149" y="35"/>
                  </a:lnTo>
                  <a:lnTo>
                    <a:pt x="151" y="35"/>
                  </a:lnTo>
                  <a:lnTo>
                    <a:pt x="152" y="36"/>
                  </a:lnTo>
                  <a:lnTo>
                    <a:pt x="155" y="39"/>
                  </a:lnTo>
                  <a:lnTo>
                    <a:pt x="157" y="43"/>
                  </a:lnTo>
                  <a:lnTo>
                    <a:pt x="155" y="47"/>
                  </a:lnTo>
                  <a:lnTo>
                    <a:pt x="151" y="50"/>
                  </a:lnTo>
                  <a:lnTo>
                    <a:pt x="149" y="55"/>
                  </a:lnTo>
                  <a:lnTo>
                    <a:pt x="146" y="58"/>
                  </a:lnTo>
                  <a:lnTo>
                    <a:pt x="146" y="61"/>
                  </a:lnTo>
                  <a:lnTo>
                    <a:pt x="143" y="60"/>
                  </a:lnTo>
                  <a:lnTo>
                    <a:pt x="137" y="61"/>
                  </a:lnTo>
                  <a:lnTo>
                    <a:pt x="130" y="61"/>
                  </a:lnTo>
                  <a:lnTo>
                    <a:pt x="129" y="66"/>
                  </a:lnTo>
                  <a:lnTo>
                    <a:pt x="130" y="68"/>
                  </a:lnTo>
                  <a:lnTo>
                    <a:pt x="135" y="72"/>
                  </a:lnTo>
                  <a:lnTo>
                    <a:pt x="140" y="74"/>
                  </a:lnTo>
                  <a:lnTo>
                    <a:pt x="144" y="74"/>
                  </a:lnTo>
                  <a:lnTo>
                    <a:pt x="151" y="69"/>
                  </a:lnTo>
                  <a:lnTo>
                    <a:pt x="157" y="65"/>
                  </a:lnTo>
                  <a:lnTo>
                    <a:pt x="160" y="58"/>
                  </a:lnTo>
                  <a:lnTo>
                    <a:pt x="163" y="58"/>
                  </a:lnTo>
                  <a:lnTo>
                    <a:pt x="165" y="58"/>
                  </a:lnTo>
                  <a:lnTo>
                    <a:pt x="168" y="58"/>
                  </a:lnTo>
                  <a:lnTo>
                    <a:pt x="173" y="58"/>
                  </a:lnTo>
                  <a:lnTo>
                    <a:pt x="181" y="60"/>
                  </a:lnTo>
                  <a:lnTo>
                    <a:pt x="188" y="60"/>
                  </a:lnTo>
                  <a:lnTo>
                    <a:pt x="195" y="61"/>
                  </a:lnTo>
                  <a:lnTo>
                    <a:pt x="201" y="61"/>
                  </a:lnTo>
                  <a:lnTo>
                    <a:pt x="204" y="63"/>
                  </a:lnTo>
                  <a:lnTo>
                    <a:pt x="210" y="58"/>
                  </a:lnTo>
                  <a:lnTo>
                    <a:pt x="217" y="54"/>
                  </a:lnTo>
                  <a:lnTo>
                    <a:pt x="218" y="47"/>
                  </a:lnTo>
                  <a:lnTo>
                    <a:pt x="218" y="44"/>
                  </a:lnTo>
                  <a:lnTo>
                    <a:pt x="215" y="44"/>
                  </a:lnTo>
                  <a:lnTo>
                    <a:pt x="210" y="44"/>
                  </a:lnTo>
                  <a:lnTo>
                    <a:pt x="206" y="44"/>
                  </a:lnTo>
                  <a:lnTo>
                    <a:pt x="203" y="44"/>
                  </a:lnTo>
                  <a:lnTo>
                    <a:pt x="199" y="44"/>
                  </a:lnTo>
                  <a:lnTo>
                    <a:pt x="196" y="44"/>
                  </a:lnTo>
                  <a:lnTo>
                    <a:pt x="188" y="44"/>
                  </a:lnTo>
                  <a:lnTo>
                    <a:pt x="181" y="46"/>
                  </a:lnTo>
                  <a:lnTo>
                    <a:pt x="177" y="46"/>
                  </a:lnTo>
                  <a:lnTo>
                    <a:pt x="176" y="47"/>
                  </a:lnTo>
                  <a:lnTo>
                    <a:pt x="176" y="44"/>
                  </a:lnTo>
                  <a:lnTo>
                    <a:pt x="176" y="43"/>
                  </a:lnTo>
                  <a:lnTo>
                    <a:pt x="176" y="38"/>
                  </a:lnTo>
                  <a:lnTo>
                    <a:pt x="176" y="35"/>
                  </a:lnTo>
                  <a:lnTo>
                    <a:pt x="173" y="33"/>
                  </a:lnTo>
                  <a:lnTo>
                    <a:pt x="170" y="32"/>
                  </a:lnTo>
                  <a:lnTo>
                    <a:pt x="165" y="30"/>
                  </a:lnTo>
                  <a:lnTo>
                    <a:pt x="160" y="30"/>
                  </a:lnTo>
                  <a:lnTo>
                    <a:pt x="154" y="29"/>
                  </a:lnTo>
                  <a:lnTo>
                    <a:pt x="151" y="29"/>
                  </a:lnTo>
                  <a:lnTo>
                    <a:pt x="148" y="16"/>
                  </a:lnTo>
                  <a:lnTo>
                    <a:pt x="149" y="16"/>
                  </a:lnTo>
                  <a:lnTo>
                    <a:pt x="152" y="14"/>
                  </a:lnTo>
                  <a:lnTo>
                    <a:pt x="155" y="13"/>
                  </a:lnTo>
                  <a:lnTo>
                    <a:pt x="155" y="10"/>
                  </a:lnTo>
                  <a:lnTo>
                    <a:pt x="152" y="5"/>
                  </a:lnTo>
                  <a:lnTo>
                    <a:pt x="148" y="2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2" y="5"/>
                  </a:lnTo>
                  <a:lnTo>
                    <a:pt x="127" y="11"/>
                  </a:lnTo>
                  <a:lnTo>
                    <a:pt x="122" y="14"/>
                  </a:lnTo>
                  <a:lnTo>
                    <a:pt x="121" y="18"/>
                  </a:lnTo>
                  <a:lnTo>
                    <a:pt x="119" y="18"/>
                  </a:lnTo>
                  <a:lnTo>
                    <a:pt x="116" y="16"/>
                  </a:lnTo>
                  <a:lnTo>
                    <a:pt x="111" y="16"/>
                  </a:lnTo>
                  <a:lnTo>
                    <a:pt x="108" y="16"/>
                  </a:lnTo>
                  <a:lnTo>
                    <a:pt x="102" y="14"/>
                  </a:lnTo>
                  <a:lnTo>
                    <a:pt x="97" y="14"/>
                  </a:lnTo>
                  <a:lnTo>
                    <a:pt x="93" y="14"/>
                  </a:lnTo>
                  <a:lnTo>
                    <a:pt x="90" y="14"/>
                  </a:lnTo>
                  <a:lnTo>
                    <a:pt x="85" y="16"/>
                  </a:lnTo>
                  <a:lnTo>
                    <a:pt x="82" y="18"/>
                  </a:lnTo>
                  <a:lnTo>
                    <a:pt x="77" y="21"/>
                  </a:lnTo>
                  <a:lnTo>
                    <a:pt x="75" y="22"/>
                  </a:lnTo>
                  <a:lnTo>
                    <a:pt x="71" y="27"/>
                  </a:lnTo>
                  <a:lnTo>
                    <a:pt x="69" y="30"/>
                  </a:lnTo>
                  <a:lnTo>
                    <a:pt x="68" y="29"/>
                  </a:lnTo>
                  <a:lnTo>
                    <a:pt x="63" y="25"/>
                  </a:lnTo>
                  <a:lnTo>
                    <a:pt x="57" y="24"/>
                  </a:lnTo>
                  <a:lnTo>
                    <a:pt x="52" y="25"/>
                  </a:lnTo>
                  <a:lnTo>
                    <a:pt x="47" y="29"/>
                  </a:lnTo>
                  <a:lnTo>
                    <a:pt x="44" y="32"/>
                  </a:lnTo>
                  <a:lnTo>
                    <a:pt x="41" y="35"/>
                  </a:lnTo>
                  <a:lnTo>
                    <a:pt x="38" y="38"/>
                  </a:lnTo>
                  <a:lnTo>
                    <a:pt x="33" y="44"/>
                  </a:lnTo>
                  <a:lnTo>
                    <a:pt x="31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1081"/>
            <p:cNvSpPr>
              <a:spLocks/>
            </p:cNvSpPr>
            <p:nvPr/>
          </p:nvSpPr>
          <p:spPr bwMode="auto">
            <a:xfrm>
              <a:off x="1334" y="1230"/>
              <a:ext cx="84" cy="46"/>
            </a:xfrm>
            <a:custGeom>
              <a:avLst/>
              <a:gdLst>
                <a:gd name="T0" fmla="*/ 0 w 169"/>
                <a:gd name="T1" fmla="*/ 0 h 93"/>
                <a:gd name="T2" fmla="*/ 7 w 169"/>
                <a:gd name="T3" fmla="*/ 2 h 93"/>
                <a:gd name="T4" fmla="*/ 6 w 169"/>
                <a:gd name="T5" fmla="*/ 5 h 93"/>
                <a:gd name="T6" fmla="*/ 7 w 169"/>
                <a:gd name="T7" fmla="*/ 5 h 93"/>
                <a:gd name="T8" fmla="*/ 8 w 169"/>
                <a:gd name="T9" fmla="*/ 2 h 93"/>
                <a:gd name="T10" fmla="*/ 10 w 169"/>
                <a:gd name="T11" fmla="*/ 2 h 93"/>
                <a:gd name="T12" fmla="*/ 10 w 169"/>
                <a:gd name="T13" fmla="*/ 2 h 93"/>
                <a:gd name="T14" fmla="*/ 10 w 169"/>
                <a:gd name="T15" fmla="*/ 2 h 93"/>
                <a:gd name="T16" fmla="*/ 10 w 169"/>
                <a:gd name="T17" fmla="*/ 2 h 93"/>
                <a:gd name="T18" fmla="*/ 9 w 169"/>
                <a:gd name="T19" fmla="*/ 2 h 93"/>
                <a:gd name="T20" fmla="*/ 9 w 169"/>
                <a:gd name="T21" fmla="*/ 1 h 93"/>
                <a:gd name="T22" fmla="*/ 9 w 169"/>
                <a:gd name="T23" fmla="*/ 1 h 93"/>
                <a:gd name="T24" fmla="*/ 8 w 169"/>
                <a:gd name="T25" fmla="*/ 1 h 93"/>
                <a:gd name="T26" fmla="*/ 8 w 169"/>
                <a:gd name="T27" fmla="*/ 1 h 93"/>
                <a:gd name="T28" fmla="*/ 8 w 169"/>
                <a:gd name="T29" fmla="*/ 1 h 93"/>
                <a:gd name="T30" fmla="*/ 8 w 169"/>
                <a:gd name="T31" fmla="*/ 1 h 93"/>
                <a:gd name="T32" fmla="*/ 7 w 169"/>
                <a:gd name="T33" fmla="*/ 1 h 93"/>
                <a:gd name="T34" fmla="*/ 7 w 169"/>
                <a:gd name="T35" fmla="*/ 1 h 93"/>
                <a:gd name="T36" fmla="*/ 7 w 169"/>
                <a:gd name="T37" fmla="*/ 1 h 93"/>
                <a:gd name="T38" fmla="*/ 6 w 169"/>
                <a:gd name="T39" fmla="*/ 1 h 93"/>
                <a:gd name="T40" fmla="*/ 6 w 169"/>
                <a:gd name="T41" fmla="*/ 1 h 93"/>
                <a:gd name="T42" fmla="*/ 6 w 169"/>
                <a:gd name="T43" fmla="*/ 1 h 93"/>
                <a:gd name="T44" fmla="*/ 6 w 169"/>
                <a:gd name="T45" fmla="*/ 0 h 93"/>
                <a:gd name="T46" fmla="*/ 5 w 169"/>
                <a:gd name="T47" fmla="*/ 0 h 93"/>
                <a:gd name="T48" fmla="*/ 5 w 169"/>
                <a:gd name="T49" fmla="*/ 0 h 93"/>
                <a:gd name="T50" fmla="*/ 5 w 169"/>
                <a:gd name="T51" fmla="*/ 0 h 93"/>
                <a:gd name="T52" fmla="*/ 4 w 169"/>
                <a:gd name="T53" fmla="*/ 0 h 93"/>
                <a:gd name="T54" fmla="*/ 4 w 169"/>
                <a:gd name="T55" fmla="*/ 0 h 93"/>
                <a:gd name="T56" fmla="*/ 4 w 169"/>
                <a:gd name="T57" fmla="*/ 0 h 93"/>
                <a:gd name="T58" fmla="*/ 4 w 169"/>
                <a:gd name="T59" fmla="*/ 0 h 93"/>
                <a:gd name="T60" fmla="*/ 3 w 169"/>
                <a:gd name="T61" fmla="*/ 0 h 93"/>
                <a:gd name="T62" fmla="*/ 3 w 169"/>
                <a:gd name="T63" fmla="*/ 0 h 93"/>
                <a:gd name="T64" fmla="*/ 3 w 169"/>
                <a:gd name="T65" fmla="*/ 0 h 93"/>
                <a:gd name="T66" fmla="*/ 3 w 169"/>
                <a:gd name="T67" fmla="*/ 0 h 93"/>
                <a:gd name="T68" fmla="*/ 2 w 169"/>
                <a:gd name="T69" fmla="*/ 0 h 93"/>
                <a:gd name="T70" fmla="*/ 2 w 169"/>
                <a:gd name="T71" fmla="*/ 0 h 93"/>
                <a:gd name="T72" fmla="*/ 1 w 169"/>
                <a:gd name="T73" fmla="*/ 0 h 93"/>
                <a:gd name="T74" fmla="*/ 1 w 169"/>
                <a:gd name="T75" fmla="*/ 0 h 93"/>
                <a:gd name="T76" fmla="*/ 1 w 169"/>
                <a:gd name="T77" fmla="*/ 0 h 93"/>
                <a:gd name="T78" fmla="*/ 1 w 169"/>
                <a:gd name="T79" fmla="*/ 0 h 93"/>
                <a:gd name="T80" fmla="*/ 0 w 169"/>
                <a:gd name="T81" fmla="*/ 0 h 93"/>
                <a:gd name="T82" fmla="*/ 0 w 169"/>
                <a:gd name="T83" fmla="*/ 0 h 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93"/>
                <a:gd name="T128" fmla="*/ 169 w 169"/>
                <a:gd name="T129" fmla="*/ 93 h 9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93">
                  <a:moveTo>
                    <a:pt x="0" y="14"/>
                  </a:moveTo>
                  <a:lnTo>
                    <a:pt x="115" y="38"/>
                  </a:lnTo>
                  <a:lnTo>
                    <a:pt x="101" y="86"/>
                  </a:lnTo>
                  <a:lnTo>
                    <a:pt x="112" y="93"/>
                  </a:lnTo>
                  <a:lnTo>
                    <a:pt x="132" y="39"/>
                  </a:lnTo>
                  <a:lnTo>
                    <a:pt x="169" y="47"/>
                  </a:lnTo>
                  <a:lnTo>
                    <a:pt x="167" y="45"/>
                  </a:lnTo>
                  <a:lnTo>
                    <a:pt x="165" y="42"/>
                  </a:lnTo>
                  <a:lnTo>
                    <a:pt x="162" y="38"/>
                  </a:lnTo>
                  <a:lnTo>
                    <a:pt x="159" y="34"/>
                  </a:lnTo>
                  <a:lnTo>
                    <a:pt x="153" y="28"/>
                  </a:lnTo>
                  <a:lnTo>
                    <a:pt x="147" y="25"/>
                  </a:lnTo>
                  <a:lnTo>
                    <a:pt x="143" y="22"/>
                  </a:lnTo>
                  <a:lnTo>
                    <a:pt x="139" y="22"/>
                  </a:lnTo>
                  <a:lnTo>
                    <a:pt x="134" y="20"/>
                  </a:lnTo>
                  <a:lnTo>
                    <a:pt x="131" y="20"/>
                  </a:lnTo>
                  <a:lnTo>
                    <a:pt x="125" y="19"/>
                  </a:lnTo>
                  <a:lnTo>
                    <a:pt x="118" y="19"/>
                  </a:lnTo>
                  <a:lnTo>
                    <a:pt x="114" y="17"/>
                  </a:lnTo>
                  <a:lnTo>
                    <a:pt x="110" y="17"/>
                  </a:lnTo>
                  <a:lnTo>
                    <a:pt x="106" y="16"/>
                  </a:lnTo>
                  <a:lnTo>
                    <a:pt x="103" y="16"/>
                  </a:lnTo>
                  <a:lnTo>
                    <a:pt x="98" y="14"/>
                  </a:lnTo>
                  <a:lnTo>
                    <a:pt x="93" y="14"/>
                  </a:lnTo>
                  <a:lnTo>
                    <a:pt x="88" y="14"/>
                  </a:lnTo>
                  <a:lnTo>
                    <a:pt x="84" y="13"/>
                  </a:lnTo>
                  <a:lnTo>
                    <a:pt x="79" y="11"/>
                  </a:lnTo>
                  <a:lnTo>
                    <a:pt x="74" y="11"/>
                  </a:lnTo>
                  <a:lnTo>
                    <a:pt x="70" y="9"/>
                  </a:lnTo>
                  <a:lnTo>
                    <a:pt x="65" y="9"/>
                  </a:lnTo>
                  <a:lnTo>
                    <a:pt x="60" y="8"/>
                  </a:lnTo>
                  <a:lnTo>
                    <a:pt x="55" y="8"/>
                  </a:lnTo>
                  <a:lnTo>
                    <a:pt x="52" y="6"/>
                  </a:lnTo>
                  <a:lnTo>
                    <a:pt x="48" y="6"/>
                  </a:lnTo>
                  <a:lnTo>
                    <a:pt x="40" y="5"/>
                  </a:lnTo>
                  <a:lnTo>
                    <a:pt x="33" y="3"/>
                  </a:lnTo>
                  <a:lnTo>
                    <a:pt x="27" y="2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1084"/>
            <p:cNvSpPr>
              <a:spLocks/>
            </p:cNvSpPr>
            <p:nvPr/>
          </p:nvSpPr>
          <p:spPr bwMode="auto">
            <a:xfrm>
              <a:off x="765" y="1689"/>
              <a:ext cx="114" cy="136"/>
            </a:xfrm>
            <a:custGeom>
              <a:avLst/>
              <a:gdLst>
                <a:gd name="T0" fmla="*/ 0 w 228"/>
                <a:gd name="T1" fmla="*/ 12 h 272"/>
                <a:gd name="T2" fmla="*/ 14 w 228"/>
                <a:gd name="T3" fmla="*/ 0 h 272"/>
                <a:gd name="T4" fmla="*/ 14 w 228"/>
                <a:gd name="T5" fmla="*/ 4 h 272"/>
                <a:gd name="T6" fmla="*/ 0 w 228"/>
                <a:gd name="T7" fmla="*/ 17 h 272"/>
                <a:gd name="T8" fmla="*/ 0 w 228"/>
                <a:gd name="T9" fmla="*/ 12 h 272"/>
                <a:gd name="T10" fmla="*/ 0 w 228"/>
                <a:gd name="T11" fmla="*/ 12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272"/>
                <a:gd name="T20" fmla="*/ 228 w 22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272">
                  <a:moveTo>
                    <a:pt x="0" y="195"/>
                  </a:moveTo>
                  <a:lnTo>
                    <a:pt x="228" y="0"/>
                  </a:lnTo>
                  <a:lnTo>
                    <a:pt x="228" y="67"/>
                  </a:lnTo>
                  <a:lnTo>
                    <a:pt x="0" y="272"/>
                  </a:lnTo>
                  <a:lnTo>
                    <a:pt x="0" y="195"/>
                  </a:lnTo>
                  <a:close/>
                </a:path>
              </a:pathLst>
            </a:custGeom>
            <a:solidFill>
              <a:srgbClr val="9CB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1086"/>
            <p:cNvSpPr>
              <a:spLocks/>
            </p:cNvSpPr>
            <p:nvPr/>
          </p:nvSpPr>
          <p:spPr bwMode="auto">
            <a:xfrm>
              <a:off x="730" y="1656"/>
              <a:ext cx="123" cy="79"/>
            </a:xfrm>
            <a:custGeom>
              <a:avLst/>
              <a:gdLst>
                <a:gd name="T0" fmla="*/ 0 w 245"/>
                <a:gd name="T1" fmla="*/ 5 h 157"/>
                <a:gd name="T2" fmla="*/ 8 w 245"/>
                <a:gd name="T3" fmla="*/ 10 h 157"/>
                <a:gd name="T4" fmla="*/ 16 w 245"/>
                <a:gd name="T5" fmla="*/ 4 h 157"/>
                <a:gd name="T6" fmla="*/ 8 w 245"/>
                <a:gd name="T7" fmla="*/ 0 h 157"/>
                <a:gd name="T8" fmla="*/ 0 w 245"/>
                <a:gd name="T9" fmla="*/ 5 h 157"/>
                <a:gd name="T10" fmla="*/ 0 w 245"/>
                <a:gd name="T11" fmla="*/ 5 h 1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5"/>
                <a:gd name="T19" fmla="*/ 0 h 157"/>
                <a:gd name="T20" fmla="*/ 245 w 245"/>
                <a:gd name="T21" fmla="*/ 157 h 1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5" h="157">
                  <a:moveTo>
                    <a:pt x="0" y="71"/>
                  </a:moveTo>
                  <a:lnTo>
                    <a:pt x="123" y="157"/>
                  </a:lnTo>
                  <a:lnTo>
                    <a:pt x="245" y="58"/>
                  </a:lnTo>
                  <a:lnTo>
                    <a:pt x="126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CC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1088"/>
            <p:cNvSpPr>
              <a:spLocks/>
            </p:cNvSpPr>
            <p:nvPr/>
          </p:nvSpPr>
          <p:spPr bwMode="auto">
            <a:xfrm>
              <a:off x="633" y="1640"/>
              <a:ext cx="252" cy="189"/>
            </a:xfrm>
            <a:custGeom>
              <a:avLst/>
              <a:gdLst>
                <a:gd name="T0" fmla="*/ 16 w 505"/>
                <a:gd name="T1" fmla="*/ 23 h 380"/>
                <a:gd name="T2" fmla="*/ 30 w 505"/>
                <a:gd name="T3" fmla="*/ 9 h 380"/>
                <a:gd name="T4" fmla="*/ 1 w 505"/>
                <a:gd name="T5" fmla="*/ 15 h 380"/>
                <a:gd name="T6" fmla="*/ 20 w 505"/>
                <a:gd name="T7" fmla="*/ 0 h 380"/>
                <a:gd name="T8" fmla="*/ 31 w 505"/>
                <a:gd name="T9" fmla="*/ 4 h 380"/>
                <a:gd name="T10" fmla="*/ 20 w 505"/>
                <a:gd name="T11" fmla="*/ 0 h 380"/>
                <a:gd name="T12" fmla="*/ 20 w 505"/>
                <a:gd name="T13" fmla="*/ 0 h 380"/>
                <a:gd name="T14" fmla="*/ 19 w 505"/>
                <a:gd name="T15" fmla="*/ 0 h 380"/>
                <a:gd name="T16" fmla="*/ 19 w 505"/>
                <a:gd name="T17" fmla="*/ 0 h 380"/>
                <a:gd name="T18" fmla="*/ 18 w 505"/>
                <a:gd name="T19" fmla="*/ 0 h 380"/>
                <a:gd name="T20" fmla="*/ 18 w 505"/>
                <a:gd name="T21" fmla="*/ 0 h 380"/>
                <a:gd name="T22" fmla="*/ 17 w 505"/>
                <a:gd name="T23" fmla="*/ 1 h 380"/>
                <a:gd name="T24" fmla="*/ 16 w 505"/>
                <a:gd name="T25" fmla="*/ 1 h 380"/>
                <a:gd name="T26" fmla="*/ 16 w 505"/>
                <a:gd name="T27" fmla="*/ 1 h 380"/>
                <a:gd name="T28" fmla="*/ 15 w 505"/>
                <a:gd name="T29" fmla="*/ 2 h 380"/>
                <a:gd name="T30" fmla="*/ 14 w 505"/>
                <a:gd name="T31" fmla="*/ 2 h 380"/>
                <a:gd name="T32" fmla="*/ 13 w 505"/>
                <a:gd name="T33" fmla="*/ 2 h 380"/>
                <a:gd name="T34" fmla="*/ 12 w 505"/>
                <a:gd name="T35" fmla="*/ 3 h 380"/>
                <a:gd name="T36" fmla="*/ 12 w 505"/>
                <a:gd name="T37" fmla="*/ 3 h 380"/>
                <a:gd name="T38" fmla="*/ 11 w 505"/>
                <a:gd name="T39" fmla="*/ 4 h 380"/>
                <a:gd name="T40" fmla="*/ 10 w 505"/>
                <a:gd name="T41" fmla="*/ 4 h 380"/>
                <a:gd name="T42" fmla="*/ 9 w 505"/>
                <a:gd name="T43" fmla="*/ 5 h 380"/>
                <a:gd name="T44" fmla="*/ 8 w 505"/>
                <a:gd name="T45" fmla="*/ 5 h 380"/>
                <a:gd name="T46" fmla="*/ 7 w 505"/>
                <a:gd name="T47" fmla="*/ 5 h 380"/>
                <a:gd name="T48" fmla="*/ 6 w 505"/>
                <a:gd name="T49" fmla="*/ 6 h 380"/>
                <a:gd name="T50" fmla="*/ 5 w 505"/>
                <a:gd name="T51" fmla="*/ 6 h 380"/>
                <a:gd name="T52" fmla="*/ 5 w 505"/>
                <a:gd name="T53" fmla="*/ 7 h 380"/>
                <a:gd name="T54" fmla="*/ 4 w 505"/>
                <a:gd name="T55" fmla="*/ 7 h 380"/>
                <a:gd name="T56" fmla="*/ 3 w 505"/>
                <a:gd name="T57" fmla="*/ 7 h 380"/>
                <a:gd name="T58" fmla="*/ 3 w 505"/>
                <a:gd name="T59" fmla="*/ 8 h 380"/>
                <a:gd name="T60" fmla="*/ 2 w 505"/>
                <a:gd name="T61" fmla="*/ 8 h 380"/>
                <a:gd name="T62" fmla="*/ 1 w 505"/>
                <a:gd name="T63" fmla="*/ 8 h 380"/>
                <a:gd name="T64" fmla="*/ 1 w 505"/>
                <a:gd name="T65" fmla="*/ 8 h 380"/>
                <a:gd name="T66" fmla="*/ 0 w 505"/>
                <a:gd name="T67" fmla="*/ 9 h 380"/>
                <a:gd name="T68" fmla="*/ 0 w 505"/>
                <a:gd name="T69" fmla="*/ 9 h 380"/>
                <a:gd name="T70" fmla="*/ 0 w 505"/>
                <a:gd name="T71" fmla="*/ 9 h 380"/>
                <a:gd name="T72" fmla="*/ 0 w 505"/>
                <a:gd name="T73" fmla="*/ 9 h 380"/>
                <a:gd name="T74" fmla="*/ 0 w 505"/>
                <a:gd name="T75" fmla="*/ 10 h 380"/>
                <a:gd name="T76" fmla="*/ 0 w 505"/>
                <a:gd name="T77" fmla="*/ 10 h 380"/>
                <a:gd name="T78" fmla="*/ 0 w 505"/>
                <a:gd name="T79" fmla="*/ 11 h 380"/>
                <a:gd name="T80" fmla="*/ 0 w 505"/>
                <a:gd name="T81" fmla="*/ 12 h 380"/>
                <a:gd name="T82" fmla="*/ 0 w 505"/>
                <a:gd name="T83" fmla="*/ 12 h 380"/>
                <a:gd name="T84" fmla="*/ 0 w 505"/>
                <a:gd name="T85" fmla="*/ 13 h 380"/>
                <a:gd name="T86" fmla="*/ 0 w 505"/>
                <a:gd name="T87" fmla="*/ 14 h 380"/>
                <a:gd name="T88" fmla="*/ 0 w 505"/>
                <a:gd name="T89" fmla="*/ 14 h 380"/>
                <a:gd name="T90" fmla="*/ 0 w 505"/>
                <a:gd name="T91" fmla="*/ 15 h 380"/>
                <a:gd name="T92" fmla="*/ 0 w 505"/>
                <a:gd name="T93" fmla="*/ 15 h 38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05"/>
                <a:gd name="T142" fmla="*/ 0 h 380"/>
                <a:gd name="T143" fmla="*/ 505 w 505"/>
                <a:gd name="T144" fmla="*/ 380 h 38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05" h="380">
                  <a:moveTo>
                    <a:pt x="11" y="256"/>
                  </a:moveTo>
                  <a:lnTo>
                    <a:pt x="266" y="380"/>
                  </a:lnTo>
                  <a:lnTo>
                    <a:pt x="498" y="168"/>
                  </a:lnTo>
                  <a:lnTo>
                    <a:pt x="489" y="157"/>
                  </a:lnTo>
                  <a:lnTo>
                    <a:pt x="266" y="364"/>
                  </a:lnTo>
                  <a:lnTo>
                    <a:pt x="18" y="242"/>
                  </a:lnTo>
                  <a:lnTo>
                    <a:pt x="15" y="165"/>
                  </a:lnTo>
                  <a:lnTo>
                    <a:pt x="326" y="14"/>
                  </a:lnTo>
                  <a:lnTo>
                    <a:pt x="486" y="91"/>
                  </a:lnTo>
                  <a:lnTo>
                    <a:pt x="505" y="79"/>
                  </a:lnTo>
                  <a:lnTo>
                    <a:pt x="335" y="2"/>
                  </a:lnTo>
                  <a:lnTo>
                    <a:pt x="333" y="2"/>
                  </a:lnTo>
                  <a:lnTo>
                    <a:pt x="329" y="0"/>
                  </a:lnTo>
                  <a:lnTo>
                    <a:pt x="324" y="0"/>
                  </a:lnTo>
                  <a:lnTo>
                    <a:pt x="318" y="2"/>
                  </a:lnTo>
                  <a:lnTo>
                    <a:pt x="315" y="2"/>
                  </a:lnTo>
                  <a:lnTo>
                    <a:pt x="311" y="3"/>
                  </a:lnTo>
                  <a:lnTo>
                    <a:pt x="305" y="5"/>
                  </a:lnTo>
                  <a:lnTo>
                    <a:pt x="301" y="8"/>
                  </a:lnTo>
                  <a:lnTo>
                    <a:pt x="296" y="10"/>
                  </a:lnTo>
                  <a:lnTo>
                    <a:pt x="293" y="11"/>
                  </a:lnTo>
                  <a:lnTo>
                    <a:pt x="288" y="13"/>
                  </a:lnTo>
                  <a:lnTo>
                    <a:pt x="283" y="16"/>
                  </a:lnTo>
                  <a:lnTo>
                    <a:pt x="279" y="17"/>
                  </a:lnTo>
                  <a:lnTo>
                    <a:pt x="274" y="21"/>
                  </a:lnTo>
                  <a:lnTo>
                    <a:pt x="269" y="24"/>
                  </a:lnTo>
                  <a:lnTo>
                    <a:pt x="264" y="25"/>
                  </a:lnTo>
                  <a:lnTo>
                    <a:pt x="258" y="28"/>
                  </a:lnTo>
                  <a:lnTo>
                    <a:pt x="252" y="32"/>
                  </a:lnTo>
                  <a:lnTo>
                    <a:pt x="246" y="33"/>
                  </a:lnTo>
                  <a:lnTo>
                    <a:pt x="239" y="36"/>
                  </a:lnTo>
                  <a:lnTo>
                    <a:pt x="233" y="39"/>
                  </a:lnTo>
                  <a:lnTo>
                    <a:pt x="227" y="43"/>
                  </a:lnTo>
                  <a:lnTo>
                    <a:pt x="220" y="46"/>
                  </a:lnTo>
                  <a:lnTo>
                    <a:pt x="214" y="50"/>
                  </a:lnTo>
                  <a:lnTo>
                    <a:pt x="206" y="54"/>
                  </a:lnTo>
                  <a:lnTo>
                    <a:pt x="200" y="57"/>
                  </a:lnTo>
                  <a:lnTo>
                    <a:pt x="192" y="60"/>
                  </a:lnTo>
                  <a:lnTo>
                    <a:pt x="186" y="63"/>
                  </a:lnTo>
                  <a:lnTo>
                    <a:pt x="178" y="66"/>
                  </a:lnTo>
                  <a:lnTo>
                    <a:pt x="172" y="69"/>
                  </a:lnTo>
                  <a:lnTo>
                    <a:pt x="164" y="74"/>
                  </a:lnTo>
                  <a:lnTo>
                    <a:pt x="158" y="77"/>
                  </a:lnTo>
                  <a:lnTo>
                    <a:pt x="150" y="80"/>
                  </a:lnTo>
                  <a:lnTo>
                    <a:pt x="143" y="83"/>
                  </a:lnTo>
                  <a:lnTo>
                    <a:pt x="136" y="88"/>
                  </a:lnTo>
                  <a:lnTo>
                    <a:pt x="129" y="91"/>
                  </a:lnTo>
                  <a:lnTo>
                    <a:pt x="121" y="94"/>
                  </a:lnTo>
                  <a:lnTo>
                    <a:pt x="115" y="97"/>
                  </a:lnTo>
                  <a:lnTo>
                    <a:pt x="109" y="101"/>
                  </a:lnTo>
                  <a:lnTo>
                    <a:pt x="103" y="105"/>
                  </a:lnTo>
                  <a:lnTo>
                    <a:pt x="95" y="107"/>
                  </a:lnTo>
                  <a:lnTo>
                    <a:pt x="88" y="110"/>
                  </a:lnTo>
                  <a:lnTo>
                    <a:pt x="82" y="113"/>
                  </a:lnTo>
                  <a:lnTo>
                    <a:pt x="76" y="116"/>
                  </a:lnTo>
                  <a:lnTo>
                    <a:pt x="70" y="119"/>
                  </a:lnTo>
                  <a:lnTo>
                    <a:pt x="65" y="123"/>
                  </a:lnTo>
                  <a:lnTo>
                    <a:pt x="59" y="126"/>
                  </a:lnTo>
                  <a:lnTo>
                    <a:pt x="54" y="129"/>
                  </a:lnTo>
                  <a:lnTo>
                    <a:pt x="48" y="130"/>
                  </a:lnTo>
                  <a:lnTo>
                    <a:pt x="43" y="134"/>
                  </a:lnTo>
                  <a:lnTo>
                    <a:pt x="38" y="135"/>
                  </a:lnTo>
                  <a:lnTo>
                    <a:pt x="33" y="138"/>
                  </a:lnTo>
                  <a:lnTo>
                    <a:pt x="29" y="140"/>
                  </a:lnTo>
                  <a:lnTo>
                    <a:pt x="26" y="141"/>
                  </a:lnTo>
                  <a:lnTo>
                    <a:pt x="21" y="143"/>
                  </a:lnTo>
                  <a:lnTo>
                    <a:pt x="19" y="146"/>
                  </a:lnTo>
                  <a:lnTo>
                    <a:pt x="13" y="148"/>
                  </a:lnTo>
                  <a:lnTo>
                    <a:pt x="10" y="151"/>
                  </a:lnTo>
                  <a:lnTo>
                    <a:pt x="7" y="151"/>
                  </a:lnTo>
                  <a:lnTo>
                    <a:pt x="7" y="152"/>
                  </a:lnTo>
                  <a:lnTo>
                    <a:pt x="5" y="152"/>
                  </a:lnTo>
                  <a:lnTo>
                    <a:pt x="4" y="156"/>
                  </a:lnTo>
                  <a:lnTo>
                    <a:pt x="2" y="162"/>
                  </a:lnTo>
                  <a:lnTo>
                    <a:pt x="0" y="163"/>
                  </a:lnTo>
                  <a:lnTo>
                    <a:pt x="0" y="168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0" y="185"/>
                  </a:lnTo>
                  <a:lnTo>
                    <a:pt x="0" y="192"/>
                  </a:lnTo>
                  <a:lnTo>
                    <a:pt x="0" y="196"/>
                  </a:lnTo>
                  <a:lnTo>
                    <a:pt x="0" y="199"/>
                  </a:lnTo>
                  <a:lnTo>
                    <a:pt x="0" y="204"/>
                  </a:lnTo>
                  <a:lnTo>
                    <a:pt x="0" y="207"/>
                  </a:lnTo>
                  <a:lnTo>
                    <a:pt x="0" y="215"/>
                  </a:lnTo>
                  <a:lnTo>
                    <a:pt x="0" y="221"/>
                  </a:lnTo>
                  <a:lnTo>
                    <a:pt x="0" y="228"/>
                  </a:lnTo>
                  <a:lnTo>
                    <a:pt x="2" y="234"/>
                  </a:lnTo>
                  <a:lnTo>
                    <a:pt x="2" y="239"/>
                  </a:lnTo>
                  <a:lnTo>
                    <a:pt x="2" y="242"/>
                  </a:lnTo>
                  <a:lnTo>
                    <a:pt x="2" y="245"/>
                  </a:lnTo>
                  <a:lnTo>
                    <a:pt x="2" y="247"/>
                  </a:lnTo>
                  <a:lnTo>
                    <a:pt x="11" y="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1089"/>
            <p:cNvSpPr>
              <a:spLocks/>
            </p:cNvSpPr>
            <p:nvPr/>
          </p:nvSpPr>
          <p:spPr bwMode="auto">
            <a:xfrm>
              <a:off x="637" y="1717"/>
              <a:ext cx="128" cy="74"/>
            </a:xfrm>
            <a:custGeom>
              <a:avLst/>
              <a:gdLst>
                <a:gd name="T0" fmla="*/ 0 w 254"/>
                <a:gd name="T1" fmla="*/ 1 h 147"/>
                <a:gd name="T2" fmla="*/ 16 w 254"/>
                <a:gd name="T3" fmla="*/ 10 h 147"/>
                <a:gd name="T4" fmla="*/ 16 w 254"/>
                <a:gd name="T5" fmla="*/ 10 h 147"/>
                <a:gd name="T6" fmla="*/ 16 w 254"/>
                <a:gd name="T7" fmla="*/ 9 h 147"/>
                <a:gd name="T8" fmla="*/ 16 w 254"/>
                <a:gd name="T9" fmla="*/ 9 h 147"/>
                <a:gd name="T10" fmla="*/ 17 w 254"/>
                <a:gd name="T11" fmla="*/ 9 h 147"/>
                <a:gd name="T12" fmla="*/ 1 w 254"/>
                <a:gd name="T13" fmla="*/ 0 h 147"/>
                <a:gd name="T14" fmla="*/ 0 w 254"/>
                <a:gd name="T15" fmla="*/ 1 h 147"/>
                <a:gd name="T16" fmla="*/ 0 w 254"/>
                <a:gd name="T17" fmla="*/ 1 h 1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4"/>
                <a:gd name="T28" fmla="*/ 0 h 147"/>
                <a:gd name="T29" fmla="*/ 254 w 254"/>
                <a:gd name="T30" fmla="*/ 147 h 14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4" h="147">
                  <a:moveTo>
                    <a:pt x="0" y="14"/>
                  </a:moveTo>
                  <a:lnTo>
                    <a:pt x="245" y="147"/>
                  </a:lnTo>
                  <a:lnTo>
                    <a:pt x="247" y="145"/>
                  </a:lnTo>
                  <a:lnTo>
                    <a:pt x="250" y="142"/>
                  </a:lnTo>
                  <a:lnTo>
                    <a:pt x="253" y="139"/>
                  </a:lnTo>
                  <a:lnTo>
                    <a:pt x="254" y="139"/>
                  </a:lnTo>
                  <a:lnTo>
                    <a:pt x="1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1091"/>
            <p:cNvSpPr>
              <a:spLocks/>
            </p:cNvSpPr>
            <p:nvPr/>
          </p:nvSpPr>
          <p:spPr bwMode="auto">
            <a:xfrm>
              <a:off x="659" y="1702"/>
              <a:ext cx="122" cy="53"/>
            </a:xfrm>
            <a:custGeom>
              <a:avLst/>
              <a:gdLst>
                <a:gd name="T0" fmla="*/ 0 w 245"/>
                <a:gd name="T1" fmla="*/ 2 h 107"/>
                <a:gd name="T2" fmla="*/ 0 w 245"/>
                <a:gd name="T3" fmla="*/ 2 h 107"/>
                <a:gd name="T4" fmla="*/ 4 w 245"/>
                <a:gd name="T5" fmla="*/ 0 h 107"/>
                <a:gd name="T6" fmla="*/ 15 w 245"/>
                <a:gd name="T7" fmla="*/ 6 h 107"/>
                <a:gd name="T8" fmla="*/ 14 w 245"/>
                <a:gd name="T9" fmla="*/ 6 h 107"/>
                <a:gd name="T10" fmla="*/ 4 w 245"/>
                <a:gd name="T11" fmla="*/ 0 h 107"/>
                <a:gd name="T12" fmla="*/ 0 w 245"/>
                <a:gd name="T13" fmla="*/ 2 h 107"/>
                <a:gd name="T14" fmla="*/ 0 w 245"/>
                <a:gd name="T15" fmla="*/ 2 h 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5"/>
                <a:gd name="T25" fmla="*/ 0 h 107"/>
                <a:gd name="T26" fmla="*/ 245 w 245"/>
                <a:gd name="T27" fmla="*/ 107 h 1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5" h="107">
                  <a:moveTo>
                    <a:pt x="14" y="39"/>
                  </a:moveTo>
                  <a:lnTo>
                    <a:pt x="0" y="36"/>
                  </a:lnTo>
                  <a:lnTo>
                    <a:pt x="76" y="0"/>
                  </a:lnTo>
                  <a:lnTo>
                    <a:pt x="245" y="101"/>
                  </a:lnTo>
                  <a:lnTo>
                    <a:pt x="236" y="107"/>
                  </a:lnTo>
                  <a:lnTo>
                    <a:pt x="74" y="11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1092"/>
            <p:cNvSpPr>
              <a:spLocks/>
            </p:cNvSpPr>
            <p:nvPr/>
          </p:nvSpPr>
          <p:spPr bwMode="auto">
            <a:xfrm>
              <a:off x="728" y="1654"/>
              <a:ext cx="130" cy="82"/>
            </a:xfrm>
            <a:custGeom>
              <a:avLst/>
              <a:gdLst>
                <a:gd name="T0" fmla="*/ 0 w 260"/>
                <a:gd name="T1" fmla="*/ 5 h 163"/>
                <a:gd name="T2" fmla="*/ 7 w 260"/>
                <a:gd name="T3" fmla="*/ 11 h 163"/>
                <a:gd name="T4" fmla="*/ 16 w 260"/>
                <a:gd name="T5" fmla="*/ 4 h 163"/>
                <a:gd name="T6" fmla="*/ 8 w 260"/>
                <a:gd name="T7" fmla="*/ 0 h 163"/>
                <a:gd name="T8" fmla="*/ 7 w 260"/>
                <a:gd name="T9" fmla="*/ 1 h 163"/>
                <a:gd name="T10" fmla="*/ 15 w 260"/>
                <a:gd name="T11" fmla="*/ 4 h 163"/>
                <a:gd name="T12" fmla="*/ 7 w 260"/>
                <a:gd name="T13" fmla="*/ 10 h 163"/>
                <a:gd name="T14" fmla="*/ 1 w 260"/>
                <a:gd name="T15" fmla="*/ 5 h 163"/>
                <a:gd name="T16" fmla="*/ 0 w 260"/>
                <a:gd name="T17" fmla="*/ 5 h 163"/>
                <a:gd name="T18" fmla="*/ 0 w 260"/>
                <a:gd name="T19" fmla="*/ 5 h 16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0"/>
                <a:gd name="T31" fmla="*/ 0 h 163"/>
                <a:gd name="T32" fmla="*/ 260 w 260"/>
                <a:gd name="T33" fmla="*/ 163 h 16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0" h="163">
                  <a:moveTo>
                    <a:pt x="0" y="77"/>
                  </a:moveTo>
                  <a:lnTo>
                    <a:pt x="127" y="163"/>
                  </a:lnTo>
                  <a:lnTo>
                    <a:pt x="260" y="61"/>
                  </a:lnTo>
                  <a:lnTo>
                    <a:pt x="133" y="0"/>
                  </a:lnTo>
                  <a:lnTo>
                    <a:pt x="119" y="3"/>
                  </a:lnTo>
                  <a:lnTo>
                    <a:pt x="241" y="64"/>
                  </a:lnTo>
                  <a:lnTo>
                    <a:pt x="127" y="152"/>
                  </a:lnTo>
                  <a:lnTo>
                    <a:pt x="9" y="69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1093"/>
            <p:cNvSpPr>
              <a:spLocks/>
            </p:cNvSpPr>
            <p:nvPr/>
          </p:nvSpPr>
          <p:spPr bwMode="auto">
            <a:xfrm>
              <a:off x="723" y="1655"/>
              <a:ext cx="75" cy="38"/>
            </a:xfrm>
            <a:custGeom>
              <a:avLst/>
              <a:gdLst>
                <a:gd name="T0" fmla="*/ 2 w 149"/>
                <a:gd name="T1" fmla="*/ 5 h 75"/>
                <a:gd name="T2" fmla="*/ 10 w 149"/>
                <a:gd name="T3" fmla="*/ 1 h 75"/>
                <a:gd name="T4" fmla="*/ 10 w 149"/>
                <a:gd name="T5" fmla="*/ 1 h 75"/>
                <a:gd name="T6" fmla="*/ 10 w 149"/>
                <a:gd name="T7" fmla="*/ 1 h 75"/>
                <a:gd name="T8" fmla="*/ 9 w 149"/>
                <a:gd name="T9" fmla="*/ 1 h 75"/>
                <a:gd name="T10" fmla="*/ 9 w 149"/>
                <a:gd name="T11" fmla="*/ 0 h 75"/>
                <a:gd name="T12" fmla="*/ 9 w 149"/>
                <a:gd name="T13" fmla="*/ 0 h 75"/>
                <a:gd name="T14" fmla="*/ 9 w 149"/>
                <a:gd name="T15" fmla="*/ 1 h 75"/>
                <a:gd name="T16" fmla="*/ 8 w 149"/>
                <a:gd name="T17" fmla="*/ 1 h 75"/>
                <a:gd name="T18" fmla="*/ 8 w 149"/>
                <a:gd name="T19" fmla="*/ 1 h 75"/>
                <a:gd name="T20" fmla="*/ 8 w 149"/>
                <a:gd name="T21" fmla="*/ 1 h 75"/>
                <a:gd name="T22" fmla="*/ 8 w 149"/>
                <a:gd name="T23" fmla="*/ 1 h 75"/>
                <a:gd name="T24" fmla="*/ 7 w 149"/>
                <a:gd name="T25" fmla="*/ 1 h 75"/>
                <a:gd name="T26" fmla="*/ 7 w 149"/>
                <a:gd name="T27" fmla="*/ 1 h 75"/>
                <a:gd name="T28" fmla="*/ 6 w 149"/>
                <a:gd name="T29" fmla="*/ 2 h 75"/>
                <a:gd name="T30" fmla="*/ 6 w 149"/>
                <a:gd name="T31" fmla="*/ 2 h 75"/>
                <a:gd name="T32" fmla="*/ 6 w 149"/>
                <a:gd name="T33" fmla="*/ 2 h 75"/>
                <a:gd name="T34" fmla="*/ 5 w 149"/>
                <a:gd name="T35" fmla="*/ 2 h 75"/>
                <a:gd name="T36" fmla="*/ 5 w 149"/>
                <a:gd name="T37" fmla="*/ 2 h 75"/>
                <a:gd name="T38" fmla="*/ 5 w 149"/>
                <a:gd name="T39" fmla="*/ 3 h 75"/>
                <a:gd name="T40" fmla="*/ 4 w 149"/>
                <a:gd name="T41" fmla="*/ 3 h 75"/>
                <a:gd name="T42" fmla="*/ 4 w 149"/>
                <a:gd name="T43" fmla="*/ 3 h 75"/>
                <a:gd name="T44" fmla="*/ 3 w 149"/>
                <a:gd name="T45" fmla="*/ 3 h 75"/>
                <a:gd name="T46" fmla="*/ 3 w 149"/>
                <a:gd name="T47" fmla="*/ 3 h 75"/>
                <a:gd name="T48" fmla="*/ 3 w 149"/>
                <a:gd name="T49" fmla="*/ 4 h 75"/>
                <a:gd name="T50" fmla="*/ 2 w 149"/>
                <a:gd name="T51" fmla="*/ 4 h 75"/>
                <a:gd name="T52" fmla="*/ 2 w 149"/>
                <a:gd name="T53" fmla="*/ 4 h 75"/>
                <a:gd name="T54" fmla="*/ 2 w 149"/>
                <a:gd name="T55" fmla="*/ 4 h 75"/>
                <a:gd name="T56" fmla="*/ 1 w 149"/>
                <a:gd name="T57" fmla="*/ 4 h 75"/>
                <a:gd name="T58" fmla="*/ 1 w 149"/>
                <a:gd name="T59" fmla="*/ 4 h 75"/>
                <a:gd name="T60" fmla="*/ 1 w 149"/>
                <a:gd name="T61" fmla="*/ 4 h 75"/>
                <a:gd name="T62" fmla="*/ 1 w 149"/>
                <a:gd name="T63" fmla="*/ 5 h 75"/>
                <a:gd name="T64" fmla="*/ 0 w 149"/>
                <a:gd name="T65" fmla="*/ 5 h 75"/>
                <a:gd name="T66" fmla="*/ 0 w 149"/>
                <a:gd name="T67" fmla="*/ 5 h 75"/>
                <a:gd name="T68" fmla="*/ 1 w 149"/>
                <a:gd name="T69" fmla="*/ 5 h 75"/>
                <a:gd name="T70" fmla="*/ 1 w 149"/>
                <a:gd name="T71" fmla="*/ 5 h 75"/>
                <a:gd name="T72" fmla="*/ 1 w 149"/>
                <a:gd name="T73" fmla="*/ 5 h 75"/>
                <a:gd name="T74" fmla="*/ 1 w 149"/>
                <a:gd name="T75" fmla="*/ 5 h 75"/>
                <a:gd name="T76" fmla="*/ 2 w 149"/>
                <a:gd name="T77" fmla="*/ 5 h 75"/>
                <a:gd name="T78" fmla="*/ 2 w 149"/>
                <a:gd name="T79" fmla="*/ 5 h 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9"/>
                <a:gd name="T121" fmla="*/ 0 h 75"/>
                <a:gd name="T122" fmla="*/ 149 w 149"/>
                <a:gd name="T123" fmla="*/ 75 h 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9" h="75">
                  <a:moveTo>
                    <a:pt x="21" y="72"/>
                  </a:moveTo>
                  <a:lnTo>
                    <a:pt x="149" y="7"/>
                  </a:lnTo>
                  <a:lnTo>
                    <a:pt x="148" y="6"/>
                  </a:lnTo>
                  <a:lnTo>
                    <a:pt x="145" y="3"/>
                  </a:lnTo>
                  <a:lnTo>
                    <a:pt x="141" y="1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29" y="3"/>
                  </a:lnTo>
                  <a:lnTo>
                    <a:pt x="124" y="4"/>
                  </a:lnTo>
                  <a:lnTo>
                    <a:pt x="121" y="6"/>
                  </a:lnTo>
                  <a:lnTo>
                    <a:pt x="116" y="7"/>
                  </a:lnTo>
                  <a:lnTo>
                    <a:pt x="113" y="11"/>
                  </a:lnTo>
                  <a:lnTo>
                    <a:pt x="107" y="14"/>
                  </a:lnTo>
                  <a:lnTo>
                    <a:pt x="101" y="15"/>
                  </a:lnTo>
                  <a:lnTo>
                    <a:pt x="96" y="18"/>
                  </a:lnTo>
                  <a:lnTo>
                    <a:pt x="90" y="22"/>
                  </a:lnTo>
                  <a:lnTo>
                    <a:pt x="83" y="25"/>
                  </a:lnTo>
                  <a:lnTo>
                    <a:pt x="77" y="28"/>
                  </a:lnTo>
                  <a:lnTo>
                    <a:pt x="71" y="31"/>
                  </a:lnTo>
                  <a:lnTo>
                    <a:pt x="65" y="34"/>
                  </a:lnTo>
                  <a:lnTo>
                    <a:pt x="58" y="37"/>
                  </a:lnTo>
                  <a:lnTo>
                    <a:pt x="52" y="40"/>
                  </a:lnTo>
                  <a:lnTo>
                    <a:pt x="46" y="43"/>
                  </a:lnTo>
                  <a:lnTo>
                    <a:pt x="39" y="47"/>
                  </a:lnTo>
                  <a:lnTo>
                    <a:pt x="33" y="50"/>
                  </a:lnTo>
                  <a:lnTo>
                    <a:pt x="28" y="51"/>
                  </a:lnTo>
                  <a:lnTo>
                    <a:pt x="22" y="54"/>
                  </a:lnTo>
                  <a:lnTo>
                    <a:pt x="17" y="58"/>
                  </a:lnTo>
                  <a:lnTo>
                    <a:pt x="13" y="59"/>
                  </a:lnTo>
                  <a:lnTo>
                    <a:pt x="10" y="62"/>
                  </a:lnTo>
                  <a:lnTo>
                    <a:pt x="5" y="64"/>
                  </a:lnTo>
                  <a:lnTo>
                    <a:pt x="3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5"/>
                  </a:lnTo>
                  <a:lnTo>
                    <a:pt x="8" y="75"/>
                  </a:lnTo>
                  <a:lnTo>
                    <a:pt x="11" y="75"/>
                  </a:lnTo>
                  <a:lnTo>
                    <a:pt x="14" y="75"/>
                  </a:lnTo>
                  <a:lnTo>
                    <a:pt x="21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1094"/>
            <p:cNvSpPr>
              <a:spLocks/>
            </p:cNvSpPr>
            <p:nvPr/>
          </p:nvSpPr>
          <p:spPr bwMode="auto">
            <a:xfrm>
              <a:off x="749" y="1677"/>
              <a:ext cx="67" cy="40"/>
            </a:xfrm>
            <a:custGeom>
              <a:avLst/>
              <a:gdLst>
                <a:gd name="T0" fmla="*/ 0 w 133"/>
                <a:gd name="T1" fmla="*/ 0 h 81"/>
                <a:gd name="T2" fmla="*/ 8 w 133"/>
                <a:gd name="T3" fmla="*/ 5 h 81"/>
                <a:gd name="T4" fmla="*/ 9 w 133"/>
                <a:gd name="T5" fmla="*/ 4 h 81"/>
                <a:gd name="T6" fmla="*/ 1 w 133"/>
                <a:gd name="T7" fmla="*/ 0 h 81"/>
                <a:gd name="T8" fmla="*/ 0 w 133"/>
                <a:gd name="T9" fmla="*/ 0 h 81"/>
                <a:gd name="T10" fmla="*/ 0 w 133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3"/>
                <a:gd name="T19" fmla="*/ 0 h 81"/>
                <a:gd name="T20" fmla="*/ 133 w 133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3" h="81">
                  <a:moveTo>
                    <a:pt x="0" y="5"/>
                  </a:moveTo>
                  <a:lnTo>
                    <a:pt x="126" y="81"/>
                  </a:lnTo>
                  <a:lnTo>
                    <a:pt x="133" y="74"/>
                  </a:lnTo>
                  <a:lnTo>
                    <a:pt x="13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1095"/>
            <p:cNvSpPr>
              <a:spLocks/>
            </p:cNvSpPr>
            <p:nvPr/>
          </p:nvSpPr>
          <p:spPr bwMode="auto">
            <a:xfrm>
              <a:off x="773" y="1665"/>
              <a:ext cx="62" cy="37"/>
            </a:xfrm>
            <a:custGeom>
              <a:avLst/>
              <a:gdLst>
                <a:gd name="T0" fmla="*/ 0 w 124"/>
                <a:gd name="T1" fmla="*/ 1 h 74"/>
                <a:gd name="T2" fmla="*/ 8 w 124"/>
                <a:gd name="T3" fmla="*/ 5 h 74"/>
                <a:gd name="T4" fmla="*/ 8 w 124"/>
                <a:gd name="T5" fmla="*/ 5 h 74"/>
                <a:gd name="T6" fmla="*/ 1 w 124"/>
                <a:gd name="T7" fmla="*/ 0 h 74"/>
                <a:gd name="T8" fmla="*/ 0 w 124"/>
                <a:gd name="T9" fmla="*/ 1 h 74"/>
                <a:gd name="T10" fmla="*/ 0 w 124"/>
                <a:gd name="T11" fmla="*/ 1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74"/>
                <a:gd name="T20" fmla="*/ 124 w 124"/>
                <a:gd name="T21" fmla="*/ 74 h 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74">
                  <a:moveTo>
                    <a:pt x="0" y="7"/>
                  </a:moveTo>
                  <a:lnTo>
                    <a:pt x="117" y="74"/>
                  </a:lnTo>
                  <a:lnTo>
                    <a:pt x="124" y="68"/>
                  </a:lnTo>
                  <a:lnTo>
                    <a:pt x="1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1097"/>
            <p:cNvSpPr>
              <a:spLocks/>
            </p:cNvSpPr>
            <p:nvPr/>
          </p:nvSpPr>
          <p:spPr bwMode="auto">
            <a:xfrm>
              <a:off x="745" y="1664"/>
              <a:ext cx="66" cy="41"/>
            </a:xfrm>
            <a:custGeom>
              <a:avLst/>
              <a:gdLst>
                <a:gd name="T0" fmla="*/ 8 w 132"/>
                <a:gd name="T1" fmla="*/ 1 h 81"/>
                <a:gd name="T2" fmla="*/ 1 w 132"/>
                <a:gd name="T3" fmla="*/ 6 h 81"/>
                <a:gd name="T4" fmla="*/ 0 w 132"/>
                <a:gd name="T5" fmla="*/ 5 h 81"/>
                <a:gd name="T6" fmla="*/ 7 w 132"/>
                <a:gd name="T7" fmla="*/ 0 h 81"/>
                <a:gd name="T8" fmla="*/ 8 w 132"/>
                <a:gd name="T9" fmla="*/ 1 h 81"/>
                <a:gd name="T10" fmla="*/ 8 w 132"/>
                <a:gd name="T11" fmla="*/ 1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"/>
                <a:gd name="T19" fmla="*/ 0 h 81"/>
                <a:gd name="T20" fmla="*/ 132 w 13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" h="81">
                  <a:moveTo>
                    <a:pt x="132" y="8"/>
                  </a:moveTo>
                  <a:lnTo>
                    <a:pt x="14" y="81"/>
                  </a:lnTo>
                  <a:lnTo>
                    <a:pt x="0" y="74"/>
                  </a:lnTo>
                  <a:lnTo>
                    <a:pt x="124" y="0"/>
                  </a:lnTo>
                  <a:lnTo>
                    <a:pt x="13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1129"/>
            <p:cNvSpPr>
              <a:spLocks/>
            </p:cNvSpPr>
            <p:nvPr/>
          </p:nvSpPr>
          <p:spPr bwMode="auto">
            <a:xfrm>
              <a:off x="203" y="1995"/>
              <a:ext cx="982" cy="418"/>
            </a:xfrm>
            <a:custGeom>
              <a:avLst/>
              <a:gdLst>
                <a:gd name="T0" fmla="*/ 13 w 1963"/>
                <a:gd name="T1" fmla="*/ 0 h 837"/>
                <a:gd name="T2" fmla="*/ 10 w 1963"/>
                <a:gd name="T3" fmla="*/ 1 h 837"/>
                <a:gd name="T4" fmla="*/ 5 w 1963"/>
                <a:gd name="T5" fmla="*/ 4 h 837"/>
                <a:gd name="T6" fmla="*/ 2 w 1963"/>
                <a:gd name="T7" fmla="*/ 5 h 837"/>
                <a:gd name="T8" fmla="*/ 1 w 1963"/>
                <a:gd name="T9" fmla="*/ 7 h 837"/>
                <a:gd name="T10" fmla="*/ 4 w 1963"/>
                <a:gd name="T11" fmla="*/ 9 h 837"/>
                <a:gd name="T12" fmla="*/ 7 w 1963"/>
                <a:gd name="T13" fmla="*/ 12 h 837"/>
                <a:gd name="T14" fmla="*/ 12 w 1963"/>
                <a:gd name="T15" fmla="*/ 13 h 837"/>
                <a:gd name="T16" fmla="*/ 16 w 1963"/>
                <a:gd name="T17" fmla="*/ 15 h 837"/>
                <a:gd name="T18" fmla="*/ 20 w 1963"/>
                <a:gd name="T19" fmla="*/ 17 h 837"/>
                <a:gd name="T20" fmla="*/ 24 w 1963"/>
                <a:gd name="T21" fmla="*/ 18 h 837"/>
                <a:gd name="T22" fmla="*/ 27 w 1963"/>
                <a:gd name="T23" fmla="*/ 19 h 837"/>
                <a:gd name="T24" fmla="*/ 28 w 1963"/>
                <a:gd name="T25" fmla="*/ 23 h 837"/>
                <a:gd name="T26" fmla="*/ 29 w 1963"/>
                <a:gd name="T27" fmla="*/ 27 h 837"/>
                <a:gd name="T28" fmla="*/ 33 w 1963"/>
                <a:gd name="T29" fmla="*/ 29 h 837"/>
                <a:gd name="T30" fmla="*/ 37 w 1963"/>
                <a:gd name="T31" fmla="*/ 30 h 837"/>
                <a:gd name="T32" fmla="*/ 41 w 1963"/>
                <a:gd name="T33" fmla="*/ 30 h 837"/>
                <a:gd name="T34" fmla="*/ 44 w 1963"/>
                <a:gd name="T35" fmla="*/ 33 h 837"/>
                <a:gd name="T36" fmla="*/ 47 w 1963"/>
                <a:gd name="T37" fmla="*/ 35 h 837"/>
                <a:gd name="T38" fmla="*/ 49 w 1963"/>
                <a:gd name="T39" fmla="*/ 38 h 837"/>
                <a:gd name="T40" fmla="*/ 51 w 1963"/>
                <a:gd name="T41" fmla="*/ 41 h 837"/>
                <a:gd name="T42" fmla="*/ 53 w 1963"/>
                <a:gd name="T43" fmla="*/ 44 h 837"/>
                <a:gd name="T44" fmla="*/ 57 w 1963"/>
                <a:gd name="T45" fmla="*/ 48 h 837"/>
                <a:gd name="T46" fmla="*/ 62 w 1963"/>
                <a:gd name="T47" fmla="*/ 51 h 837"/>
                <a:gd name="T48" fmla="*/ 66 w 1963"/>
                <a:gd name="T49" fmla="*/ 52 h 837"/>
                <a:gd name="T50" fmla="*/ 70 w 1963"/>
                <a:gd name="T51" fmla="*/ 51 h 837"/>
                <a:gd name="T52" fmla="*/ 74 w 1963"/>
                <a:gd name="T53" fmla="*/ 47 h 837"/>
                <a:gd name="T54" fmla="*/ 79 w 1963"/>
                <a:gd name="T55" fmla="*/ 46 h 837"/>
                <a:gd name="T56" fmla="*/ 81 w 1963"/>
                <a:gd name="T57" fmla="*/ 42 h 837"/>
                <a:gd name="T58" fmla="*/ 85 w 1963"/>
                <a:gd name="T59" fmla="*/ 39 h 837"/>
                <a:gd name="T60" fmla="*/ 89 w 1963"/>
                <a:gd name="T61" fmla="*/ 37 h 837"/>
                <a:gd name="T62" fmla="*/ 93 w 1963"/>
                <a:gd name="T63" fmla="*/ 35 h 837"/>
                <a:gd name="T64" fmla="*/ 97 w 1963"/>
                <a:gd name="T65" fmla="*/ 32 h 837"/>
                <a:gd name="T66" fmla="*/ 101 w 1963"/>
                <a:gd name="T67" fmla="*/ 28 h 837"/>
                <a:gd name="T68" fmla="*/ 104 w 1963"/>
                <a:gd name="T69" fmla="*/ 25 h 837"/>
                <a:gd name="T70" fmla="*/ 108 w 1963"/>
                <a:gd name="T71" fmla="*/ 22 h 837"/>
                <a:gd name="T72" fmla="*/ 112 w 1963"/>
                <a:gd name="T73" fmla="*/ 19 h 837"/>
                <a:gd name="T74" fmla="*/ 116 w 1963"/>
                <a:gd name="T75" fmla="*/ 17 h 837"/>
                <a:gd name="T76" fmla="*/ 119 w 1963"/>
                <a:gd name="T77" fmla="*/ 13 h 837"/>
                <a:gd name="T78" fmla="*/ 123 w 1963"/>
                <a:gd name="T79" fmla="*/ 9 h 837"/>
                <a:gd name="T80" fmla="*/ 122 w 1963"/>
                <a:gd name="T81" fmla="*/ 6 h 837"/>
                <a:gd name="T82" fmla="*/ 118 w 1963"/>
                <a:gd name="T83" fmla="*/ 3 h 837"/>
                <a:gd name="T84" fmla="*/ 114 w 1963"/>
                <a:gd name="T85" fmla="*/ 2 h 837"/>
                <a:gd name="T86" fmla="*/ 110 w 1963"/>
                <a:gd name="T87" fmla="*/ 2 h 837"/>
                <a:gd name="T88" fmla="*/ 106 w 1963"/>
                <a:gd name="T89" fmla="*/ 3 h 837"/>
                <a:gd name="T90" fmla="*/ 101 w 1963"/>
                <a:gd name="T91" fmla="*/ 4 h 837"/>
                <a:gd name="T92" fmla="*/ 97 w 1963"/>
                <a:gd name="T93" fmla="*/ 4 h 837"/>
                <a:gd name="T94" fmla="*/ 92 w 1963"/>
                <a:gd name="T95" fmla="*/ 4 h 837"/>
                <a:gd name="T96" fmla="*/ 88 w 1963"/>
                <a:gd name="T97" fmla="*/ 4 h 837"/>
                <a:gd name="T98" fmla="*/ 85 w 1963"/>
                <a:gd name="T99" fmla="*/ 4 h 837"/>
                <a:gd name="T100" fmla="*/ 81 w 1963"/>
                <a:gd name="T101" fmla="*/ 4 h 837"/>
                <a:gd name="T102" fmla="*/ 78 w 1963"/>
                <a:gd name="T103" fmla="*/ 4 h 837"/>
                <a:gd name="T104" fmla="*/ 75 w 1963"/>
                <a:gd name="T105" fmla="*/ 4 h 837"/>
                <a:gd name="T106" fmla="*/ 69 w 1963"/>
                <a:gd name="T107" fmla="*/ 3 h 837"/>
                <a:gd name="T108" fmla="*/ 61 w 1963"/>
                <a:gd name="T109" fmla="*/ 2 h 837"/>
                <a:gd name="T110" fmla="*/ 53 w 1963"/>
                <a:gd name="T111" fmla="*/ 1 h 837"/>
                <a:gd name="T112" fmla="*/ 45 w 1963"/>
                <a:gd name="T113" fmla="*/ 1 h 837"/>
                <a:gd name="T114" fmla="*/ 37 w 1963"/>
                <a:gd name="T115" fmla="*/ 1 h 837"/>
                <a:gd name="T116" fmla="*/ 30 w 1963"/>
                <a:gd name="T117" fmla="*/ 2 h 837"/>
                <a:gd name="T118" fmla="*/ 27 w 1963"/>
                <a:gd name="T119" fmla="*/ 2 h 837"/>
                <a:gd name="T120" fmla="*/ 22 w 1963"/>
                <a:gd name="T121" fmla="*/ 1 h 837"/>
                <a:gd name="T122" fmla="*/ 18 w 1963"/>
                <a:gd name="T123" fmla="*/ 0 h 8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63"/>
                <a:gd name="T187" fmla="*/ 0 h 837"/>
                <a:gd name="T188" fmla="*/ 1963 w 1963"/>
                <a:gd name="T189" fmla="*/ 837 h 8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63" h="837">
                  <a:moveTo>
                    <a:pt x="245" y="8"/>
                  </a:moveTo>
                  <a:lnTo>
                    <a:pt x="241" y="8"/>
                  </a:lnTo>
                  <a:lnTo>
                    <a:pt x="236" y="6"/>
                  </a:lnTo>
                  <a:lnTo>
                    <a:pt x="233" y="6"/>
                  </a:lnTo>
                  <a:lnTo>
                    <a:pt x="229" y="6"/>
                  </a:lnTo>
                  <a:lnTo>
                    <a:pt x="224" y="6"/>
                  </a:lnTo>
                  <a:lnTo>
                    <a:pt x="220" y="6"/>
                  </a:lnTo>
                  <a:lnTo>
                    <a:pt x="217" y="6"/>
                  </a:lnTo>
                  <a:lnTo>
                    <a:pt x="212" y="8"/>
                  </a:lnTo>
                  <a:lnTo>
                    <a:pt x="209" y="8"/>
                  </a:lnTo>
                  <a:lnTo>
                    <a:pt x="205" y="8"/>
                  </a:lnTo>
                  <a:lnTo>
                    <a:pt x="200" y="9"/>
                  </a:lnTo>
                  <a:lnTo>
                    <a:pt x="197" y="9"/>
                  </a:lnTo>
                  <a:lnTo>
                    <a:pt x="193" y="11"/>
                  </a:lnTo>
                  <a:lnTo>
                    <a:pt x="190" y="12"/>
                  </a:lnTo>
                  <a:lnTo>
                    <a:pt x="185" y="12"/>
                  </a:lnTo>
                  <a:lnTo>
                    <a:pt x="182" y="14"/>
                  </a:lnTo>
                  <a:lnTo>
                    <a:pt x="178" y="15"/>
                  </a:lnTo>
                  <a:lnTo>
                    <a:pt x="175" y="17"/>
                  </a:lnTo>
                  <a:lnTo>
                    <a:pt x="172" y="17"/>
                  </a:lnTo>
                  <a:lnTo>
                    <a:pt x="167" y="20"/>
                  </a:lnTo>
                  <a:lnTo>
                    <a:pt x="159" y="21"/>
                  </a:lnTo>
                  <a:lnTo>
                    <a:pt x="153" y="26"/>
                  </a:lnTo>
                  <a:lnTo>
                    <a:pt x="146" y="29"/>
                  </a:lnTo>
                  <a:lnTo>
                    <a:pt x="138" y="32"/>
                  </a:lnTo>
                  <a:lnTo>
                    <a:pt x="132" y="36"/>
                  </a:lnTo>
                  <a:lnTo>
                    <a:pt x="125" y="39"/>
                  </a:lnTo>
                  <a:lnTo>
                    <a:pt x="120" y="41"/>
                  </a:lnTo>
                  <a:lnTo>
                    <a:pt x="117" y="44"/>
                  </a:lnTo>
                  <a:lnTo>
                    <a:pt x="114" y="44"/>
                  </a:lnTo>
                  <a:lnTo>
                    <a:pt x="110" y="47"/>
                  </a:lnTo>
                  <a:lnTo>
                    <a:pt x="102" y="50"/>
                  </a:lnTo>
                  <a:lnTo>
                    <a:pt x="96" y="54"/>
                  </a:lnTo>
                  <a:lnTo>
                    <a:pt x="89" y="57"/>
                  </a:lnTo>
                  <a:lnTo>
                    <a:pt x="83" y="62"/>
                  </a:lnTo>
                  <a:lnTo>
                    <a:pt x="75" y="65"/>
                  </a:lnTo>
                  <a:lnTo>
                    <a:pt x="67" y="70"/>
                  </a:lnTo>
                  <a:lnTo>
                    <a:pt x="63" y="70"/>
                  </a:lnTo>
                  <a:lnTo>
                    <a:pt x="60" y="71"/>
                  </a:lnTo>
                  <a:lnTo>
                    <a:pt x="57" y="73"/>
                  </a:lnTo>
                  <a:lnTo>
                    <a:pt x="52" y="74"/>
                  </a:lnTo>
                  <a:lnTo>
                    <a:pt x="49" y="76"/>
                  </a:lnTo>
                  <a:lnTo>
                    <a:pt x="45" y="77"/>
                  </a:lnTo>
                  <a:lnTo>
                    <a:pt x="42" y="79"/>
                  </a:lnTo>
                  <a:lnTo>
                    <a:pt x="39" y="80"/>
                  </a:lnTo>
                  <a:lnTo>
                    <a:pt x="34" y="80"/>
                  </a:lnTo>
                  <a:lnTo>
                    <a:pt x="30" y="82"/>
                  </a:lnTo>
                  <a:lnTo>
                    <a:pt x="25" y="83"/>
                  </a:lnTo>
                  <a:lnTo>
                    <a:pt x="22" y="83"/>
                  </a:lnTo>
                  <a:lnTo>
                    <a:pt x="19" y="85"/>
                  </a:lnTo>
                  <a:lnTo>
                    <a:pt x="15" y="85"/>
                  </a:lnTo>
                  <a:lnTo>
                    <a:pt x="12" y="86"/>
                  </a:lnTo>
                  <a:lnTo>
                    <a:pt x="7" y="88"/>
                  </a:lnTo>
                  <a:lnTo>
                    <a:pt x="4" y="92"/>
                  </a:lnTo>
                  <a:lnTo>
                    <a:pt x="1" y="98"/>
                  </a:lnTo>
                  <a:lnTo>
                    <a:pt x="0" y="104"/>
                  </a:lnTo>
                  <a:lnTo>
                    <a:pt x="0" y="109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1" y="122"/>
                  </a:lnTo>
                  <a:lnTo>
                    <a:pt x="3" y="127"/>
                  </a:lnTo>
                  <a:lnTo>
                    <a:pt x="6" y="130"/>
                  </a:lnTo>
                  <a:lnTo>
                    <a:pt x="9" y="133"/>
                  </a:lnTo>
                  <a:lnTo>
                    <a:pt x="12" y="137"/>
                  </a:lnTo>
                  <a:lnTo>
                    <a:pt x="16" y="140"/>
                  </a:lnTo>
                  <a:lnTo>
                    <a:pt x="19" y="143"/>
                  </a:lnTo>
                  <a:lnTo>
                    <a:pt x="25" y="146"/>
                  </a:lnTo>
                  <a:lnTo>
                    <a:pt x="30" y="148"/>
                  </a:lnTo>
                  <a:lnTo>
                    <a:pt x="36" y="152"/>
                  </a:lnTo>
                  <a:lnTo>
                    <a:pt x="40" y="154"/>
                  </a:lnTo>
                  <a:lnTo>
                    <a:pt x="45" y="157"/>
                  </a:lnTo>
                  <a:lnTo>
                    <a:pt x="51" y="158"/>
                  </a:lnTo>
                  <a:lnTo>
                    <a:pt x="57" y="162"/>
                  </a:lnTo>
                  <a:lnTo>
                    <a:pt x="63" y="165"/>
                  </a:lnTo>
                  <a:lnTo>
                    <a:pt x="69" y="168"/>
                  </a:lnTo>
                  <a:lnTo>
                    <a:pt x="74" y="171"/>
                  </a:lnTo>
                  <a:lnTo>
                    <a:pt x="80" y="174"/>
                  </a:lnTo>
                  <a:lnTo>
                    <a:pt x="84" y="177"/>
                  </a:lnTo>
                  <a:lnTo>
                    <a:pt x="89" y="180"/>
                  </a:lnTo>
                  <a:lnTo>
                    <a:pt x="95" y="184"/>
                  </a:lnTo>
                  <a:lnTo>
                    <a:pt x="99" y="187"/>
                  </a:lnTo>
                  <a:lnTo>
                    <a:pt x="102" y="192"/>
                  </a:lnTo>
                  <a:lnTo>
                    <a:pt x="107" y="196"/>
                  </a:lnTo>
                  <a:lnTo>
                    <a:pt x="108" y="201"/>
                  </a:lnTo>
                  <a:lnTo>
                    <a:pt x="113" y="207"/>
                  </a:lnTo>
                  <a:lnTo>
                    <a:pt x="117" y="208"/>
                  </a:lnTo>
                  <a:lnTo>
                    <a:pt x="123" y="210"/>
                  </a:lnTo>
                  <a:lnTo>
                    <a:pt x="129" y="210"/>
                  </a:lnTo>
                  <a:lnTo>
                    <a:pt x="135" y="213"/>
                  </a:lnTo>
                  <a:lnTo>
                    <a:pt x="141" y="214"/>
                  </a:lnTo>
                  <a:lnTo>
                    <a:pt x="147" y="216"/>
                  </a:lnTo>
                  <a:lnTo>
                    <a:pt x="153" y="217"/>
                  </a:lnTo>
                  <a:lnTo>
                    <a:pt x="159" y="219"/>
                  </a:lnTo>
                  <a:lnTo>
                    <a:pt x="164" y="220"/>
                  </a:lnTo>
                  <a:lnTo>
                    <a:pt x="172" y="222"/>
                  </a:lnTo>
                  <a:lnTo>
                    <a:pt x="178" y="223"/>
                  </a:lnTo>
                  <a:lnTo>
                    <a:pt x="182" y="226"/>
                  </a:lnTo>
                  <a:lnTo>
                    <a:pt x="190" y="228"/>
                  </a:lnTo>
                  <a:lnTo>
                    <a:pt x="196" y="229"/>
                  </a:lnTo>
                  <a:lnTo>
                    <a:pt x="202" y="232"/>
                  </a:lnTo>
                  <a:lnTo>
                    <a:pt x="208" y="234"/>
                  </a:lnTo>
                  <a:lnTo>
                    <a:pt x="212" y="235"/>
                  </a:lnTo>
                  <a:lnTo>
                    <a:pt x="218" y="238"/>
                  </a:lnTo>
                  <a:lnTo>
                    <a:pt x="223" y="240"/>
                  </a:lnTo>
                  <a:lnTo>
                    <a:pt x="229" y="243"/>
                  </a:lnTo>
                  <a:lnTo>
                    <a:pt x="235" y="244"/>
                  </a:lnTo>
                  <a:lnTo>
                    <a:pt x="241" y="247"/>
                  </a:lnTo>
                  <a:lnTo>
                    <a:pt x="245" y="250"/>
                  </a:lnTo>
                  <a:lnTo>
                    <a:pt x="253" y="255"/>
                  </a:lnTo>
                  <a:lnTo>
                    <a:pt x="257" y="256"/>
                  </a:lnTo>
                  <a:lnTo>
                    <a:pt x="263" y="259"/>
                  </a:lnTo>
                  <a:lnTo>
                    <a:pt x="268" y="264"/>
                  </a:lnTo>
                  <a:lnTo>
                    <a:pt x="274" y="267"/>
                  </a:lnTo>
                  <a:lnTo>
                    <a:pt x="279" y="272"/>
                  </a:lnTo>
                  <a:lnTo>
                    <a:pt x="285" y="276"/>
                  </a:lnTo>
                  <a:lnTo>
                    <a:pt x="291" y="279"/>
                  </a:lnTo>
                  <a:lnTo>
                    <a:pt x="295" y="285"/>
                  </a:lnTo>
                  <a:lnTo>
                    <a:pt x="300" y="285"/>
                  </a:lnTo>
                  <a:lnTo>
                    <a:pt x="304" y="284"/>
                  </a:lnTo>
                  <a:lnTo>
                    <a:pt x="309" y="284"/>
                  </a:lnTo>
                  <a:lnTo>
                    <a:pt x="313" y="284"/>
                  </a:lnTo>
                  <a:lnTo>
                    <a:pt x="318" y="282"/>
                  </a:lnTo>
                  <a:lnTo>
                    <a:pt x="321" y="282"/>
                  </a:lnTo>
                  <a:lnTo>
                    <a:pt x="325" y="282"/>
                  </a:lnTo>
                  <a:lnTo>
                    <a:pt x="330" y="282"/>
                  </a:lnTo>
                  <a:lnTo>
                    <a:pt x="336" y="281"/>
                  </a:lnTo>
                  <a:lnTo>
                    <a:pt x="343" y="281"/>
                  </a:lnTo>
                  <a:lnTo>
                    <a:pt x="349" y="281"/>
                  </a:lnTo>
                  <a:lnTo>
                    <a:pt x="357" y="284"/>
                  </a:lnTo>
                  <a:lnTo>
                    <a:pt x="362" y="284"/>
                  </a:lnTo>
                  <a:lnTo>
                    <a:pt x="368" y="287"/>
                  </a:lnTo>
                  <a:lnTo>
                    <a:pt x="372" y="288"/>
                  </a:lnTo>
                  <a:lnTo>
                    <a:pt x="378" y="293"/>
                  </a:lnTo>
                  <a:lnTo>
                    <a:pt x="383" y="297"/>
                  </a:lnTo>
                  <a:lnTo>
                    <a:pt x="389" y="302"/>
                  </a:lnTo>
                  <a:lnTo>
                    <a:pt x="390" y="305"/>
                  </a:lnTo>
                  <a:lnTo>
                    <a:pt x="393" y="308"/>
                  </a:lnTo>
                  <a:lnTo>
                    <a:pt x="396" y="312"/>
                  </a:lnTo>
                  <a:lnTo>
                    <a:pt x="399" y="315"/>
                  </a:lnTo>
                  <a:lnTo>
                    <a:pt x="404" y="315"/>
                  </a:lnTo>
                  <a:lnTo>
                    <a:pt x="408" y="315"/>
                  </a:lnTo>
                  <a:lnTo>
                    <a:pt x="411" y="315"/>
                  </a:lnTo>
                  <a:lnTo>
                    <a:pt x="416" y="317"/>
                  </a:lnTo>
                  <a:lnTo>
                    <a:pt x="422" y="318"/>
                  </a:lnTo>
                  <a:lnTo>
                    <a:pt x="428" y="320"/>
                  </a:lnTo>
                  <a:lnTo>
                    <a:pt x="431" y="323"/>
                  </a:lnTo>
                  <a:lnTo>
                    <a:pt x="435" y="326"/>
                  </a:lnTo>
                  <a:lnTo>
                    <a:pt x="438" y="330"/>
                  </a:lnTo>
                  <a:lnTo>
                    <a:pt x="441" y="335"/>
                  </a:lnTo>
                  <a:lnTo>
                    <a:pt x="443" y="338"/>
                  </a:lnTo>
                  <a:lnTo>
                    <a:pt x="444" y="344"/>
                  </a:lnTo>
                  <a:lnTo>
                    <a:pt x="444" y="348"/>
                  </a:lnTo>
                  <a:lnTo>
                    <a:pt x="446" y="354"/>
                  </a:lnTo>
                  <a:lnTo>
                    <a:pt x="446" y="360"/>
                  </a:lnTo>
                  <a:lnTo>
                    <a:pt x="446" y="367"/>
                  </a:lnTo>
                  <a:lnTo>
                    <a:pt x="446" y="373"/>
                  </a:lnTo>
                  <a:lnTo>
                    <a:pt x="446" y="380"/>
                  </a:lnTo>
                  <a:lnTo>
                    <a:pt x="444" y="386"/>
                  </a:lnTo>
                  <a:lnTo>
                    <a:pt x="444" y="392"/>
                  </a:lnTo>
                  <a:lnTo>
                    <a:pt x="444" y="398"/>
                  </a:lnTo>
                  <a:lnTo>
                    <a:pt x="444" y="404"/>
                  </a:lnTo>
                  <a:lnTo>
                    <a:pt x="444" y="409"/>
                  </a:lnTo>
                  <a:lnTo>
                    <a:pt x="444" y="415"/>
                  </a:lnTo>
                  <a:lnTo>
                    <a:pt x="446" y="421"/>
                  </a:lnTo>
                  <a:lnTo>
                    <a:pt x="447" y="427"/>
                  </a:lnTo>
                  <a:lnTo>
                    <a:pt x="449" y="431"/>
                  </a:lnTo>
                  <a:lnTo>
                    <a:pt x="452" y="437"/>
                  </a:lnTo>
                  <a:lnTo>
                    <a:pt x="456" y="442"/>
                  </a:lnTo>
                  <a:lnTo>
                    <a:pt x="461" y="446"/>
                  </a:lnTo>
                  <a:lnTo>
                    <a:pt x="466" y="449"/>
                  </a:lnTo>
                  <a:lnTo>
                    <a:pt x="472" y="454"/>
                  </a:lnTo>
                  <a:lnTo>
                    <a:pt x="475" y="455"/>
                  </a:lnTo>
                  <a:lnTo>
                    <a:pt x="479" y="457"/>
                  </a:lnTo>
                  <a:lnTo>
                    <a:pt x="484" y="458"/>
                  </a:lnTo>
                  <a:lnTo>
                    <a:pt x="488" y="458"/>
                  </a:lnTo>
                  <a:lnTo>
                    <a:pt x="493" y="463"/>
                  </a:lnTo>
                  <a:lnTo>
                    <a:pt x="497" y="468"/>
                  </a:lnTo>
                  <a:lnTo>
                    <a:pt x="503" y="472"/>
                  </a:lnTo>
                  <a:lnTo>
                    <a:pt x="508" y="477"/>
                  </a:lnTo>
                  <a:lnTo>
                    <a:pt x="514" y="478"/>
                  </a:lnTo>
                  <a:lnTo>
                    <a:pt x="518" y="481"/>
                  </a:lnTo>
                  <a:lnTo>
                    <a:pt x="524" y="484"/>
                  </a:lnTo>
                  <a:lnTo>
                    <a:pt x="530" y="486"/>
                  </a:lnTo>
                  <a:lnTo>
                    <a:pt x="535" y="486"/>
                  </a:lnTo>
                  <a:lnTo>
                    <a:pt x="541" y="487"/>
                  </a:lnTo>
                  <a:lnTo>
                    <a:pt x="547" y="489"/>
                  </a:lnTo>
                  <a:lnTo>
                    <a:pt x="553" y="489"/>
                  </a:lnTo>
                  <a:lnTo>
                    <a:pt x="558" y="489"/>
                  </a:lnTo>
                  <a:lnTo>
                    <a:pt x="564" y="489"/>
                  </a:lnTo>
                  <a:lnTo>
                    <a:pt x="570" y="489"/>
                  </a:lnTo>
                  <a:lnTo>
                    <a:pt x="576" y="489"/>
                  </a:lnTo>
                  <a:lnTo>
                    <a:pt x="582" y="487"/>
                  </a:lnTo>
                  <a:lnTo>
                    <a:pt x="588" y="487"/>
                  </a:lnTo>
                  <a:lnTo>
                    <a:pt x="592" y="486"/>
                  </a:lnTo>
                  <a:lnTo>
                    <a:pt x="598" y="486"/>
                  </a:lnTo>
                  <a:lnTo>
                    <a:pt x="604" y="484"/>
                  </a:lnTo>
                  <a:lnTo>
                    <a:pt x="610" y="484"/>
                  </a:lnTo>
                  <a:lnTo>
                    <a:pt x="616" y="483"/>
                  </a:lnTo>
                  <a:lnTo>
                    <a:pt x="624" y="483"/>
                  </a:lnTo>
                  <a:lnTo>
                    <a:pt x="628" y="483"/>
                  </a:lnTo>
                  <a:lnTo>
                    <a:pt x="634" y="483"/>
                  </a:lnTo>
                  <a:lnTo>
                    <a:pt x="640" y="483"/>
                  </a:lnTo>
                  <a:lnTo>
                    <a:pt x="646" y="483"/>
                  </a:lnTo>
                  <a:lnTo>
                    <a:pt x="653" y="483"/>
                  </a:lnTo>
                  <a:lnTo>
                    <a:pt x="659" y="484"/>
                  </a:lnTo>
                  <a:lnTo>
                    <a:pt x="665" y="486"/>
                  </a:lnTo>
                  <a:lnTo>
                    <a:pt x="671" y="489"/>
                  </a:lnTo>
                  <a:lnTo>
                    <a:pt x="672" y="492"/>
                  </a:lnTo>
                  <a:lnTo>
                    <a:pt x="674" y="496"/>
                  </a:lnTo>
                  <a:lnTo>
                    <a:pt x="677" y="501"/>
                  </a:lnTo>
                  <a:lnTo>
                    <a:pt x="678" y="505"/>
                  </a:lnTo>
                  <a:lnTo>
                    <a:pt x="681" y="508"/>
                  </a:lnTo>
                  <a:lnTo>
                    <a:pt x="683" y="513"/>
                  </a:lnTo>
                  <a:lnTo>
                    <a:pt x="686" y="516"/>
                  </a:lnTo>
                  <a:lnTo>
                    <a:pt x="689" y="520"/>
                  </a:lnTo>
                  <a:lnTo>
                    <a:pt x="693" y="528"/>
                  </a:lnTo>
                  <a:lnTo>
                    <a:pt x="699" y="534"/>
                  </a:lnTo>
                  <a:lnTo>
                    <a:pt x="705" y="540"/>
                  </a:lnTo>
                  <a:lnTo>
                    <a:pt x="711" y="547"/>
                  </a:lnTo>
                  <a:lnTo>
                    <a:pt x="717" y="552"/>
                  </a:lnTo>
                  <a:lnTo>
                    <a:pt x="725" y="556"/>
                  </a:lnTo>
                  <a:lnTo>
                    <a:pt x="729" y="559"/>
                  </a:lnTo>
                  <a:lnTo>
                    <a:pt x="732" y="561"/>
                  </a:lnTo>
                  <a:lnTo>
                    <a:pt x="737" y="564"/>
                  </a:lnTo>
                  <a:lnTo>
                    <a:pt x="741" y="566"/>
                  </a:lnTo>
                  <a:lnTo>
                    <a:pt x="744" y="569"/>
                  </a:lnTo>
                  <a:lnTo>
                    <a:pt x="749" y="570"/>
                  </a:lnTo>
                  <a:lnTo>
                    <a:pt x="752" y="572"/>
                  </a:lnTo>
                  <a:lnTo>
                    <a:pt x="757" y="575"/>
                  </a:lnTo>
                  <a:lnTo>
                    <a:pt x="761" y="576"/>
                  </a:lnTo>
                  <a:lnTo>
                    <a:pt x="766" y="578"/>
                  </a:lnTo>
                  <a:lnTo>
                    <a:pt x="770" y="581"/>
                  </a:lnTo>
                  <a:lnTo>
                    <a:pt x="776" y="584"/>
                  </a:lnTo>
                  <a:lnTo>
                    <a:pt x="776" y="588"/>
                  </a:lnTo>
                  <a:lnTo>
                    <a:pt x="776" y="593"/>
                  </a:lnTo>
                  <a:lnTo>
                    <a:pt x="776" y="597"/>
                  </a:lnTo>
                  <a:lnTo>
                    <a:pt x="778" y="603"/>
                  </a:lnTo>
                  <a:lnTo>
                    <a:pt x="779" y="606"/>
                  </a:lnTo>
                  <a:lnTo>
                    <a:pt x="781" y="612"/>
                  </a:lnTo>
                  <a:lnTo>
                    <a:pt x="781" y="617"/>
                  </a:lnTo>
                  <a:lnTo>
                    <a:pt x="782" y="621"/>
                  </a:lnTo>
                  <a:lnTo>
                    <a:pt x="784" y="626"/>
                  </a:lnTo>
                  <a:lnTo>
                    <a:pt x="785" y="630"/>
                  </a:lnTo>
                  <a:lnTo>
                    <a:pt x="787" y="635"/>
                  </a:lnTo>
                  <a:lnTo>
                    <a:pt x="788" y="639"/>
                  </a:lnTo>
                  <a:lnTo>
                    <a:pt x="791" y="642"/>
                  </a:lnTo>
                  <a:lnTo>
                    <a:pt x="793" y="648"/>
                  </a:lnTo>
                  <a:lnTo>
                    <a:pt x="794" y="651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2" y="663"/>
                  </a:lnTo>
                  <a:lnTo>
                    <a:pt x="803" y="668"/>
                  </a:lnTo>
                  <a:lnTo>
                    <a:pt x="806" y="673"/>
                  </a:lnTo>
                  <a:lnTo>
                    <a:pt x="808" y="676"/>
                  </a:lnTo>
                  <a:lnTo>
                    <a:pt x="811" y="680"/>
                  </a:lnTo>
                  <a:lnTo>
                    <a:pt x="814" y="685"/>
                  </a:lnTo>
                  <a:lnTo>
                    <a:pt x="817" y="688"/>
                  </a:lnTo>
                  <a:lnTo>
                    <a:pt x="818" y="692"/>
                  </a:lnTo>
                  <a:lnTo>
                    <a:pt x="823" y="695"/>
                  </a:lnTo>
                  <a:lnTo>
                    <a:pt x="824" y="698"/>
                  </a:lnTo>
                  <a:lnTo>
                    <a:pt x="829" y="703"/>
                  </a:lnTo>
                  <a:lnTo>
                    <a:pt x="830" y="706"/>
                  </a:lnTo>
                  <a:lnTo>
                    <a:pt x="835" y="710"/>
                  </a:lnTo>
                  <a:lnTo>
                    <a:pt x="838" y="715"/>
                  </a:lnTo>
                  <a:lnTo>
                    <a:pt x="843" y="718"/>
                  </a:lnTo>
                  <a:lnTo>
                    <a:pt x="849" y="725"/>
                  </a:lnTo>
                  <a:lnTo>
                    <a:pt x="855" y="731"/>
                  </a:lnTo>
                  <a:lnTo>
                    <a:pt x="862" y="739"/>
                  </a:lnTo>
                  <a:lnTo>
                    <a:pt x="868" y="746"/>
                  </a:lnTo>
                  <a:lnTo>
                    <a:pt x="876" y="752"/>
                  </a:lnTo>
                  <a:lnTo>
                    <a:pt x="883" y="758"/>
                  </a:lnTo>
                  <a:lnTo>
                    <a:pt x="886" y="761"/>
                  </a:lnTo>
                  <a:lnTo>
                    <a:pt x="889" y="766"/>
                  </a:lnTo>
                  <a:lnTo>
                    <a:pt x="894" y="769"/>
                  </a:lnTo>
                  <a:lnTo>
                    <a:pt x="898" y="772"/>
                  </a:lnTo>
                  <a:lnTo>
                    <a:pt x="904" y="778"/>
                  </a:lnTo>
                  <a:lnTo>
                    <a:pt x="912" y="786"/>
                  </a:lnTo>
                  <a:lnTo>
                    <a:pt x="919" y="792"/>
                  </a:lnTo>
                  <a:lnTo>
                    <a:pt x="925" y="799"/>
                  </a:lnTo>
                  <a:lnTo>
                    <a:pt x="933" y="805"/>
                  </a:lnTo>
                  <a:lnTo>
                    <a:pt x="939" y="811"/>
                  </a:lnTo>
                  <a:lnTo>
                    <a:pt x="947" y="819"/>
                  </a:lnTo>
                  <a:lnTo>
                    <a:pt x="954" y="825"/>
                  </a:lnTo>
                  <a:lnTo>
                    <a:pt x="959" y="823"/>
                  </a:lnTo>
                  <a:lnTo>
                    <a:pt x="965" y="823"/>
                  </a:lnTo>
                  <a:lnTo>
                    <a:pt x="969" y="823"/>
                  </a:lnTo>
                  <a:lnTo>
                    <a:pt x="975" y="823"/>
                  </a:lnTo>
                  <a:lnTo>
                    <a:pt x="981" y="823"/>
                  </a:lnTo>
                  <a:lnTo>
                    <a:pt x="986" y="825"/>
                  </a:lnTo>
                  <a:lnTo>
                    <a:pt x="992" y="825"/>
                  </a:lnTo>
                  <a:lnTo>
                    <a:pt x="998" y="826"/>
                  </a:lnTo>
                  <a:lnTo>
                    <a:pt x="1002" y="826"/>
                  </a:lnTo>
                  <a:lnTo>
                    <a:pt x="1008" y="828"/>
                  </a:lnTo>
                  <a:lnTo>
                    <a:pt x="1014" y="829"/>
                  </a:lnTo>
                  <a:lnTo>
                    <a:pt x="1019" y="831"/>
                  </a:lnTo>
                  <a:lnTo>
                    <a:pt x="1025" y="831"/>
                  </a:lnTo>
                  <a:lnTo>
                    <a:pt x="1029" y="832"/>
                  </a:lnTo>
                  <a:lnTo>
                    <a:pt x="1036" y="834"/>
                  </a:lnTo>
                  <a:lnTo>
                    <a:pt x="1042" y="835"/>
                  </a:lnTo>
                  <a:lnTo>
                    <a:pt x="1046" y="835"/>
                  </a:lnTo>
                  <a:lnTo>
                    <a:pt x="1052" y="835"/>
                  </a:lnTo>
                  <a:lnTo>
                    <a:pt x="1057" y="835"/>
                  </a:lnTo>
                  <a:lnTo>
                    <a:pt x="1063" y="837"/>
                  </a:lnTo>
                  <a:lnTo>
                    <a:pt x="1067" y="835"/>
                  </a:lnTo>
                  <a:lnTo>
                    <a:pt x="1072" y="835"/>
                  </a:lnTo>
                  <a:lnTo>
                    <a:pt x="1078" y="834"/>
                  </a:lnTo>
                  <a:lnTo>
                    <a:pt x="1082" y="834"/>
                  </a:lnTo>
                  <a:lnTo>
                    <a:pt x="1088" y="832"/>
                  </a:lnTo>
                  <a:lnTo>
                    <a:pt x="1093" y="829"/>
                  </a:lnTo>
                  <a:lnTo>
                    <a:pt x="1097" y="826"/>
                  </a:lnTo>
                  <a:lnTo>
                    <a:pt x="1102" y="823"/>
                  </a:lnTo>
                  <a:lnTo>
                    <a:pt x="1108" y="820"/>
                  </a:lnTo>
                  <a:lnTo>
                    <a:pt x="1112" y="816"/>
                  </a:lnTo>
                  <a:lnTo>
                    <a:pt x="1117" y="810"/>
                  </a:lnTo>
                  <a:lnTo>
                    <a:pt x="1121" y="805"/>
                  </a:lnTo>
                  <a:lnTo>
                    <a:pt x="1126" y="798"/>
                  </a:lnTo>
                  <a:lnTo>
                    <a:pt x="1132" y="792"/>
                  </a:lnTo>
                  <a:lnTo>
                    <a:pt x="1137" y="786"/>
                  </a:lnTo>
                  <a:lnTo>
                    <a:pt x="1143" y="781"/>
                  </a:lnTo>
                  <a:lnTo>
                    <a:pt x="1147" y="777"/>
                  </a:lnTo>
                  <a:lnTo>
                    <a:pt x="1153" y="774"/>
                  </a:lnTo>
                  <a:lnTo>
                    <a:pt x="1159" y="769"/>
                  </a:lnTo>
                  <a:lnTo>
                    <a:pt x="1167" y="768"/>
                  </a:lnTo>
                  <a:lnTo>
                    <a:pt x="1173" y="763"/>
                  </a:lnTo>
                  <a:lnTo>
                    <a:pt x="1179" y="761"/>
                  </a:lnTo>
                  <a:lnTo>
                    <a:pt x="1186" y="760"/>
                  </a:lnTo>
                  <a:lnTo>
                    <a:pt x="1192" y="757"/>
                  </a:lnTo>
                  <a:lnTo>
                    <a:pt x="1198" y="755"/>
                  </a:lnTo>
                  <a:lnTo>
                    <a:pt x="1206" y="754"/>
                  </a:lnTo>
                  <a:lnTo>
                    <a:pt x="1212" y="751"/>
                  </a:lnTo>
                  <a:lnTo>
                    <a:pt x="1219" y="751"/>
                  </a:lnTo>
                  <a:lnTo>
                    <a:pt x="1226" y="748"/>
                  </a:lnTo>
                  <a:lnTo>
                    <a:pt x="1232" y="745"/>
                  </a:lnTo>
                  <a:lnTo>
                    <a:pt x="1238" y="743"/>
                  </a:lnTo>
                  <a:lnTo>
                    <a:pt x="1244" y="740"/>
                  </a:lnTo>
                  <a:lnTo>
                    <a:pt x="1250" y="737"/>
                  </a:lnTo>
                  <a:lnTo>
                    <a:pt x="1256" y="734"/>
                  </a:lnTo>
                  <a:lnTo>
                    <a:pt x="1260" y="731"/>
                  </a:lnTo>
                  <a:lnTo>
                    <a:pt x="1266" y="727"/>
                  </a:lnTo>
                  <a:lnTo>
                    <a:pt x="1271" y="722"/>
                  </a:lnTo>
                  <a:lnTo>
                    <a:pt x="1275" y="718"/>
                  </a:lnTo>
                  <a:lnTo>
                    <a:pt x="1280" y="712"/>
                  </a:lnTo>
                  <a:lnTo>
                    <a:pt x="1284" y="707"/>
                  </a:lnTo>
                  <a:lnTo>
                    <a:pt x="1287" y="700"/>
                  </a:lnTo>
                  <a:lnTo>
                    <a:pt x="1290" y="694"/>
                  </a:lnTo>
                  <a:lnTo>
                    <a:pt x="1292" y="689"/>
                  </a:lnTo>
                  <a:lnTo>
                    <a:pt x="1293" y="685"/>
                  </a:lnTo>
                  <a:lnTo>
                    <a:pt x="1295" y="680"/>
                  </a:lnTo>
                  <a:lnTo>
                    <a:pt x="1296" y="677"/>
                  </a:lnTo>
                  <a:lnTo>
                    <a:pt x="1301" y="673"/>
                  </a:lnTo>
                  <a:lnTo>
                    <a:pt x="1305" y="668"/>
                  </a:lnTo>
                  <a:lnTo>
                    <a:pt x="1310" y="665"/>
                  </a:lnTo>
                  <a:lnTo>
                    <a:pt x="1314" y="660"/>
                  </a:lnTo>
                  <a:lnTo>
                    <a:pt x="1320" y="657"/>
                  </a:lnTo>
                  <a:lnTo>
                    <a:pt x="1325" y="653"/>
                  </a:lnTo>
                  <a:lnTo>
                    <a:pt x="1330" y="650"/>
                  </a:lnTo>
                  <a:lnTo>
                    <a:pt x="1336" y="647"/>
                  </a:lnTo>
                  <a:lnTo>
                    <a:pt x="1340" y="642"/>
                  </a:lnTo>
                  <a:lnTo>
                    <a:pt x="1345" y="638"/>
                  </a:lnTo>
                  <a:lnTo>
                    <a:pt x="1349" y="635"/>
                  </a:lnTo>
                  <a:lnTo>
                    <a:pt x="1355" y="632"/>
                  </a:lnTo>
                  <a:lnTo>
                    <a:pt x="1360" y="627"/>
                  </a:lnTo>
                  <a:lnTo>
                    <a:pt x="1366" y="624"/>
                  </a:lnTo>
                  <a:lnTo>
                    <a:pt x="1370" y="621"/>
                  </a:lnTo>
                  <a:lnTo>
                    <a:pt x="1375" y="618"/>
                  </a:lnTo>
                  <a:lnTo>
                    <a:pt x="1379" y="614"/>
                  </a:lnTo>
                  <a:lnTo>
                    <a:pt x="1385" y="611"/>
                  </a:lnTo>
                  <a:lnTo>
                    <a:pt x="1390" y="608"/>
                  </a:lnTo>
                  <a:lnTo>
                    <a:pt x="1396" y="606"/>
                  </a:lnTo>
                  <a:lnTo>
                    <a:pt x="1400" y="603"/>
                  </a:lnTo>
                  <a:lnTo>
                    <a:pt x="1406" y="600"/>
                  </a:lnTo>
                  <a:lnTo>
                    <a:pt x="1411" y="597"/>
                  </a:lnTo>
                  <a:lnTo>
                    <a:pt x="1417" y="596"/>
                  </a:lnTo>
                  <a:lnTo>
                    <a:pt x="1423" y="593"/>
                  </a:lnTo>
                  <a:lnTo>
                    <a:pt x="1428" y="591"/>
                  </a:lnTo>
                  <a:lnTo>
                    <a:pt x="1434" y="590"/>
                  </a:lnTo>
                  <a:lnTo>
                    <a:pt x="1440" y="588"/>
                  </a:lnTo>
                  <a:lnTo>
                    <a:pt x="1446" y="585"/>
                  </a:lnTo>
                  <a:lnTo>
                    <a:pt x="1452" y="585"/>
                  </a:lnTo>
                  <a:lnTo>
                    <a:pt x="1458" y="584"/>
                  </a:lnTo>
                  <a:lnTo>
                    <a:pt x="1464" y="584"/>
                  </a:lnTo>
                  <a:lnTo>
                    <a:pt x="1468" y="578"/>
                  </a:lnTo>
                  <a:lnTo>
                    <a:pt x="1473" y="573"/>
                  </a:lnTo>
                  <a:lnTo>
                    <a:pt x="1477" y="567"/>
                  </a:lnTo>
                  <a:lnTo>
                    <a:pt x="1483" y="562"/>
                  </a:lnTo>
                  <a:lnTo>
                    <a:pt x="1488" y="558"/>
                  </a:lnTo>
                  <a:lnTo>
                    <a:pt x="1492" y="553"/>
                  </a:lnTo>
                  <a:lnTo>
                    <a:pt x="1497" y="549"/>
                  </a:lnTo>
                  <a:lnTo>
                    <a:pt x="1503" y="544"/>
                  </a:lnTo>
                  <a:lnTo>
                    <a:pt x="1507" y="540"/>
                  </a:lnTo>
                  <a:lnTo>
                    <a:pt x="1514" y="535"/>
                  </a:lnTo>
                  <a:lnTo>
                    <a:pt x="1518" y="531"/>
                  </a:lnTo>
                  <a:lnTo>
                    <a:pt x="1523" y="526"/>
                  </a:lnTo>
                  <a:lnTo>
                    <a:pt x="1529" y="522"/>
                  </a:lnTo>
                  <a:lnTo>
                    <a:pt x="1533" y="517"/>
                  </a:lnTo>
                  <a:lnTo>
                    <a:pt x="1538" y="514"/>
                  </a:lnTo>
                  <a:lnTo>
                    <a:pt x="1544" y="510"/>
                  </a:lnTo>
                  <a:lnTo>
                    <a:pt x="1548" y="505"/>
                  </a:lnTo>
                  <a:lnTo>
                    <a:pt x="1554" y="501"/>
                  </a:lnTo>
                  <a:lnTo>
                    <a:pt x="1559" y="496"/>
                  </a:lnTo>
                  <a:lnTo>
                    <a:pt x="1565" y="492"/>
                  </a:lnTo>
                  <a:lnTo>
                    <a:pt x="1569" y="489"/>
                  </a:lnTo>
                  <a:lnTo>
                    <a:pt x="1575" y="484"/>
                  </a:lnTo>
                  <a:lnTo>
                    <a:pt x="1580" y="480"/>
                  </a:lnTo>
                  <a:lnTo>
                    <a:pt x="1586" y="477"/>
                  </a:lnTo>
                  <a:lnTo>
                    <a:pt x="1590" y="471"/>
                  </a:lnTo>
                  <a:lnTo>
                    <a:pt x="1596" y="468"/>
                  </a:lnTo>
                  <a:lnTo>
                    <a:pt x="1601" y="463"/>
                  </a:lnTo>
                  <a:lnTo>
                    <a:pt x="1605" y="458"/>
                  </a:lnTo>
                  <a:lnTo>
                    <a:pt x="1610" y="455"/>
                  </a:lnTo>
                  <a:lnTo>
                    <a:pt x="1618" y="451"/>
                  </a:lnTo>
                  <a:lnTo>
                    <a:pt x="1622" y="446"/>
                  </a:lnTo>
                  <a:lnTo>
                    <a:pt x="1628" y="443"/>
                  </a:lnTo>
                  <a:lnTo>
                    <a:pt x="1633" y="439"/>
                  </a:lnTo>
                  <a:lnTo>
                    <a:pt x="1637" y="434"/>
                  </a:lnTo>
                  <a:lnTo>
                    <a:pt x="1643" y="430"/>
                  </a:lnTo>
                  <a:lnTo>
                    <a:pt x="1648" y="425"/>
                  </a:lnTo>
                  <a:lnTo>
                    <a:pt x="1652" y="421"/>
                  </a:lnTo>
                  <a:lnTo>
                    <a:pt x="1658" y="418"/>
                  </a:lnTo>
                  <a:lnTo>
                    <a:pt x="1663" y="413"/>
                  </a:lnTo>
                  <a:lnTo>
                    <a:pt x="1669" y="409"/>
                  </a:lnTo>
                  <a:lnTo>
                    <a:pt x="1673" y="404"/>
                  </a:lnTo>
                  <a:lnTo>
                    <a:pt x="1679" y="401"/>
                  </a:lnTo>
                  <a:lnTo>
                    <a:pt x="1684" y="397"/>
                  </a:lnTo>
                  <a:lnTo>
                    <a:pt x="1688" y="392"/>
                  </a:lnTo>
                  <a:lnTo>
                    <a:pt x="1693" y="388"/>
                  </a:lnTo>
                  <a:lnTo>
                    <a:pt x="1699" y="383"/>
                  </a:lnTo>
                  <a:lnTo>
                    <a:pt x="1703" y="380"/>
                  </a:lnTo>
                  <a:lnTo>
                    <a:pt x="1710" y="376"/>
                  </a:lnTo>
                  <a:lnTo>
                    <a:pt x="1714" y="371"/>
                  </a:lnTo>
                  <a:lnTo>
                    <a:pt x="1719" y="367"/>
                  </a:lnTo>
                  <a:lnTo>
                    <a:pt x="1723" y="362"/>
                  </a:lnTo>
                  <a:lnTo>
                    <a:pt x="1729" y="356"/>
                  </a:lnTo>
                  <a:lnTo>
                    <a:pt x="1734" y="351"/>
                  </a:lnTo>
                  <a:lnTo>
                    <a:pt x="1738" y="347"/>
                  </a:lnTo>
                  <a:lnTo>
                    <a:pt x="1743" y="342"/>
                  </a:lnTo>
                  <a:lnTo>
                    <a:pt x="1749" y="338"/>
                  </a:lnTo>
                  <a:lnTo>
                    <a:pt x="1752" y="333"/>
                  </a:lnTo>
                  <a:lnTo>
                    <a:pt x="1756" y="329"/>
                  </a:lnTo>
                  <a:lnTo>
                    <a:pt x="1762" y="324"/>
                  </a:lnTo>
                  <a:lnTo>
                    <a:pt x="1767" y="320"/>
                  </a:lnTo>
                  <a:lnTo>
                    <a:pt x="1771" y="314"/>
                  </a:lnTo>
                  <a:lnTo>
                    <a:pt x="1776" y="309"/>
                  </a:lnTo>
                  <a:lnTo>
                    <a:pt x="1780" y="305"/>
                  </a:lnTo>
                  <a:lnTo>
                    <a:pt x="1785" y="300"/>
                  </a:lnTo>
                  <a:lnTo>
                    <a:pt x="1788" y="299"/>
                  </a:lnTo>
                  <a:lnTo>
                    <a:pt x="1792" y="299"/>
                  </a:lnTo>
                  <a:lnTo>
                    <a:pt x="1797" y="297"/>
                  </a:lnTo>
                  <a:lnTo>
                    <a:pt x="1800" y="297"/>
                  </a:lnTo>
                  <a:lnTo>
                    <a:pt x="1808" y="294"/>
                  </a:lnTo>
                  <a:lnTo>
                    <a:pt x="1815" y="293"/>
                  </a:lnTo>
                  <a:lnTo>
                    <a:pt x="1821" y="290"/>
                  </a:lnTo>
                  <a:lnTo>
                    <a:pt x="1827" y="285"/>
                  </a:lnTo>
                  <a:lnTo>
                    <a:pt x="1833" y="282"/>
                  </a:lnTo>
                  <a:lnTo>
                    <a:pt x="1839" y="279"/>
                  </a:lnTo>
                  <a:lnTo>
                    <a:pt x="1844" y="275"/>
                  </a:lnTo>
                  <a:lnTo>
                    <a:pt x="1850" y="270"/>
                  </a:lnTo>
                  <a:lnTo>
                    <a:pt x="1854" y="266"/>
                  </a:lnTo>
                  <a:lnTo>
                    <a:pt x="1859" y="259"/>
                  </a:lnTo>
                  <a:lnTo>
                    <a:pt x="1863" y="255"/>
                  </a:lnTo>
                  <a:lnTo>
                    <a:pt x="1868" y="250"/>
                  </a:lnTo>
                  <a:lnTo>
                    <a:pt x="1872" y="244"/>
                  </a:lnTo>
                  <a:lnTo>
                    <a:pt x="1877" y="240"/>
                  </a:lnTo>
                  <a:lnTo>
                    <a:pt x="1881" y="234"/>
                  </a:lnTo>
                  <a:lnTo>
                    <a:pt x="1886" y="229"/>
                  </a:lnTo>
                  <a:lnTo>
                    <a:pt x="1889" y="222"/>
                  </a:lnTo>
                  <a:lnTo>
                    <a:pt x="1895" y="217"/>
                  </a:lnTo>
                  <a:lnTo>
                    <a:pt x="1898" y="211"/>
                  </a:lnTo>
                  <a:lnTo>
                    <a:pt x="1903" y="205"/>
                  </a:lnTo>
                  <a:lnTo>
                    <a:pt x="1907" y="201"/>
                  </a:lnTo>
                  <a:lnTo>
                    <a:pt x="1913" y="196"/>
                  </a:lnTo>
                  <a:lnTo>
                    <a:pt x="1916" y="190"/>
                  </a:lnTo>
                  <a:lnTo>
                    <a:pt x="1922" y="186"/>
                  </a:lnTo>
                  <a:lnTo>
                    <a:pt x="1927" y="181"/>
                  </a:lnTo>
                  <a:lnTo>
                    <a:pt x="1933" y="177"/>
                  </a:lnTo>
                  <a:lnTo>
                    <a:pt x="1939" y="172"/>
                  </a:lnTo>
                  <a:lnTo>
                    <a:pt x="1945" y="168"/>
                  </a:lnTo>
                  <a:lnTo>
                    <a:pt x="1951" y="165"/>
                  </a:lnTo>
                  <a:lnTo>
                    <a:pt x="1958" y="162"/>
                  </a:lnTo>
                  <a:lnTo>
                    <a:pt x="1960" y="155"/>
                  </a:lnTo>
                  <a:lnTo>
                    <a:pt x="1963" y="149"/>
                  </a:lnTo>
                  <a:lnTo>
                    <a:pt x="1963" y="143"/>
                  </a:lnTo>
                  <a:lnTo>
                    <a:pt x="1963" y="137"/>
                  </a:lnTo>
                  <a:lnTo>
                    <a:pt x="1963" y="131"/>
                  </a:lnTo>
                  <a:lnTo>
                    <a:pt x="1961" y="127"/>
                  </a:lnTo>
                  <a:lnTo>
                    <a:pt x="1960" y="121"/>
                  </a:lnTo>
                  <a:lnTo>
                    <a:pt x="1958" y="118"/>
                  </a:lnTo>
                  <a:lnTo>
                    <a:pt x="1955" y="113"/>
                  </a:lnTo>
                  <a:lnTo>
                    <a:pt x="1952" y="109"/>
                  </a:lnTo>
                  <a:lnTo>
                    <a:pt x="1949" y="104"/>
                  </a:lnTo>
                  <a:lnTo>
                    <a:pt x="1945" y="101"/>
                  </a:lnTo>
                  <a:lnTo>
                    <a:pt x="1940" y="97"/>
                  </a:lnTo>
                  <a:lnTo>
                    <a:pt x="1937" y="92"/>
                  </a:lnTo>
                  <a:lnTo>
                    <a:pt x="1933" y="89"/>
                  </a:lnTo>
                  <a:lnTo>
                    <a:pt x="1927" y="86"/>
                  </a:lnTo>
                  <a:lnTo>
                    <a:pt x="1922" y="82"/>
                  </a:lnTo>
                  <a:lnTo>
                    <a:pt x="1916" y="79"/>
                  </a:lnTo>
                  <a:lnTo>
                    <a:pt x="1910" y="76"/>
                  </a:lnTo>
                  <a:lnTo>
                    <a:pt x="1906" y="71"/>
                  </a:lnTo>
                  <a:lnTo>
                    <a:pt x="1900" y="68"/>
                  </a:lnTo>
                  <a:lnTo>
                    <a:pt x="1893" y="65"/>
                  </a:lnTo>
                  <a:lnTo>
                    <a:pt x="1887" y="62"/>
                  </a:lnTo>
                  <a:lnTo>
                    <a:pt x="1883" y="59"/>
                  </a:lnTo>
                  <a:lnTo>
                    <a:pt x="1877" y="56"/>
                  </a:lnTo>
                  <a:lnTo>
                    <a:pt x="1872" y="51"/>
                  </a:lnTo>
                  <a:lnTo>
                    <a:pt x="1866" y="48"/>
                  </a:lnTo>
                  <a:lnTo>
                    <a:pt x="1862" y="45"/>
                  </a:lnTo>
                  <a:lnTo>
                    <a:pt x="1856" y="42"/>
                  </a:lnTo>
                  <a:lnTo>
                    <a:pt x="1853" y="39"/>
                  </a:lnTo>
                  <a:lnTo>
                    <a:pt x="1848" y="35"/>
                  </a:lnTo>
                  <a:lnTo>
                    <a:pt x="1845" y="32"/>
                  </a:lnTo>
                  <a:lnTo>
                    <a:pt x="1841" y="32"/>
                  </a:lnTo>
                  <a:lnTo>
                    <a:pt x="1838" y="32"/>
                  </a:lnTo>
                  <a:lnTo>
                    <a:pt x="1833" y="32"/>
                  </a:lnTo>
                  <a:lnTo>
                    <a:pt x="1830" y="32"/>
                  </a:lnTo>
                  <a:lnTo>
                    <a:pt x="1824" y="32"/>
                  </a:lnTo>
                  <a:lnTo>
                    <a:pt x="1818" y="33"/>
                  </a:lnTo>
                  <a:lnTo>
                    <a:pt x="1812" y="33"/>
                  </a:lnTo>
                  <a:lnTo>
                    <a:pt x="1806" y="35"/>
                  </a:lnTo>
                  <a:lnTo>
                    <a:pt x="1800" y="35"/>
                  </a:lnTo>
                  <a:lnTo>
                    <a:pt x="1794" y="36"/>
                  </a:lnTo>
                  <a:lnTo>
                    <a:pt x="1788" y="38"/>
                  </a:lnTo>
                  <a:lnTo>
                    <a:pt x="1783" y="38"/>
                  </a:lnTo>
                  <a:lnTo>
                    <a:pt x="1777" y="39"/>
                  </a:lnTo>
                  <a:lnTo>
                    <a:pt x="1771" y="41"/>
                  </a:lnTo>
                  <a:lnTo>
                    <a:pt x="1765" y="41"/>
                  </a:lnTo>
                  <a:lnTo>
                    <a:pt x="1759" y="42"/>
                  </a:lnTo>
                  <a:lnTo>
                    <a:pt x="1753" y="44"/>
                  </a:lnTo>
                  <a:lnTo>
                    <a:pt x="1749" y="44"/>
                  </a:lnTo>
                  <a:lnTo>
                    <a:pt x="1743" y="45"/>
                  </a:lnTo>
                  <a:lnTo>
                    <a:pt x="1737" y="47"/>
                  </a:lnTo>
                  <a:lnTo>
                    <a:pt x="1731" y="48"/>
                  </a:lnTo>
                  <a:lnTo>
                    <a:pt x="1725" y="50"/>
                  </a:lnTo>
                  <a:lnTo>
                    <a:pt x="1719" y="50"/>
                  </a:lnTo>
                  <a:lnTo>
                    <a:pt x="1713" y="51"/>
                  </a:lnTo>
                  <a:lnTo>
                    <a:pt x="1707" y="51"/>
                  </a:lnTo>
                  <a:lnTo>
                    <a:pt x="1700" y="54"/>
                  </a:lnTo>
                  <a:lnTo>
                    <a:pt x="1694" y="54"/>
                  </a:lnTo>
                  <a:lnTo>
                    <a:pt x="1688" y="57"/>
                  </a:lnTo>
                  <a:lnTo>
                    <a:pt x="1682" y="57"/>
                  </a:lnTo>
                  <a:lnTo>
                    <a:pt x="1676" y="59"/>
                  </a:lnTo>
                  <a:lnTo>
                    <a:pt x="1670" y="59"/>
                  </a:lnTo>
                  <a:lnTo>
                    <a:pt x="1666" y="61"/>
                  </a:lnTo>
                  <a:lnTo>
                    <a:pt x="1660" y="62"/>
                  </a:lnTo>
                  <a:lnTo>
                    <a:pt x="1654" y="64"/>
                  </a:lnTo>
                  <a:lnTo>
                    <a:pt x="1648" y="64"/>
                  </a:lnTo>
                  <a:lnTo>
                    <a:pt x="1642" y="67"/>
                  </a:lnTo>
                  <a:lnTo>
                    <a:pt x="1636" y="67"/>
                  </a:lnTo>
                  <a:lnTo>
                    <a:pt x="1630" y="68"/>
                  </a:lnTo>
                  <a:lnTo>
                    <a:pt x="1624" y="68"/>
                  </a:lnTo>
                  <a:lnTo>
                    <a:pt x="1618" y="70"/>
                  </a:lnTo>
                  <a:lnTo>
                    <a:pt x="1610" y="70"/>
                  </a:lnTo>
                  <a:lnTo>
                    <a:pt x="1604" y="71"/>
                  </a:lnTo>
                  <a:lnTo>
                    <a:pt x="1598" y="73"/>
                  </a:lnTo>
                  <a:lnTo>
                    <a:pt x="1592" y="74"/>
                  </a:lnTo>
                  <a:lnTo>
                    <a:pt x="1586" y="74"/>
                  </a:lnTo>
                  <a:lnTo>
                    <a:pt x="1580" y="76"/>
                  </a:lnTo>
                  <a:lnTo>
                    <a:pt x="1574" y="76"/>
                  </a:lnTo>
                  <a:lnTo>
                    <a:pt x="1568" y="76"/>
                  </a:lnTo>
                  <a:lnTo>
                    <a:pt x="1562" y="76"/>
                  </a:lnTo>
                  <a:lnTo>
                    <a:pt x="1556" y="77"/>
                  </a:lnTo>
                  <a:lnTo>
                    <a:pt x="1550" y="77"/>
                  </a:lnTo>
                  <a:lnTo>
                    <a:pt x="1544" y="79"/>
                  </a:lnTo>
                  <a:lnTo>
                    <a:pt x="1538" y="79"/>
                  </a:lnTo>
                  <a:lnTo>
                    <a:pt x="1532" y="79"/>
                  </a:lnTo>
                  <a:lnTo>
                    <a:pt x="1524" y="79"/>
                  </a:lnTo>
                  <a:lnTo>
                    <a:pt x="1518" y="80"/>
                  </a:lnTo>
                  <a:lnTo>
                    <a:pt x="1512" y="80"/>
                  </a:lnTo>
                  <a:lnTo>
                    <a:pt x="1506" y="80"/>
                  </a:lnTo>
                  <a:lnTo>
                    <a:pt x="1500" y="80"/>
                  </a:lnTo>
                  <a:lnTo>
                    <a:pt x="1494" y="80"/>
                  </a:lnTo>
                  <a:lnTo>
                    <a:pt x="1486" y="80"/>
                  </a:lnTo>
                  <a:lnTo>
                    <a:pt x="1480" y="80"/>
                  </a:lnTo>
                  <a:lnTo>
                    <a:pt x="1474" y="79"/>
                  </a:lnTo>
                  <a:lnTo>
                    <a:pt x="1468" y="79"/>
                  </a:lnTo>
                  <a:lnTo>
                    <a:pt x="1461" y="79"/>
                  </a:lnTo>
                  <a:lnTo>
                    <a:pt x="1455" y="79"/>
                  </a:lnTo>
                  <a:lnTo>
                    <a:pt x="1449" y="77"/>
                  </a:lnTo>
                  <a:lnTo>
                    <a:pt x="1443" y="77"/>
                  </a:lnTo>
                  <a:lnTo>
                    <a:pt x="1437" y="77"/>
                  </a:lnTo>
                  <a:lnTo>
                    <a:pt x="1432" y="77"/>
                  </a:lnTo>
                  <a:lnTo>
                    <a:pt x="1426" y="77"/>
                  </a:lnTo>
                  <a:lnTo>
                    <a:pt x="1422" y="77"/>
                  </a:lnTo>
                  <a:lnTo>
                    <a:pt x="1415" y="77"/>
                  </a:lnTo>
                  <a:lnTo>
                    <a:pt x="1409" y="77"/>
                  </a:lnTo>
                  <a:lnTo>
                    <a:pt x="1403" y="77"/>
                  </a:lnTo>
                  <a:lnTo>
                    <a:pt x="1399" y="77"/>
                  </a:lnTo>
                  <a:lnTo>
                    <a:pt x="1394" y="76"/>
                  </a:lnTo>
                  <a:lnTo>
                    <a:pt x="1390" y="76"/>
                  </a:lnTo>
                  <a:lnTo>
                    <a:pt x="1387" y="74"/>
                  </a:lnTo>
                  <a:lnTo>
                    <a:pt x="1382" y="74"/>
                  </a:lnTo>
                  <a:lnTo>
                    <a:pt x="1378" y="73"/>
                  </a:lnTo>
                  <a:lnTo>
                    <a:pt x="1375" y="73"/>
                  </a:lnTo>
                  <a:lnTo>
                    <a:pt x="1370" y="73"/>
                  </a:lnTo>
                  <a:lnTo>
                    <a:pt x="1367" y="73"/>
                  </a:lnTo>
                  <a:lnTo>
                    <a:pt x="1363" y="71"/>
                  </a:lnTo>
                  <a:lnTo>
                    <a:pt x="1358" y="71"/>
                  </a:lnTo>
                  <a:lnTo>
                    <a:pt x="1354" y="71"/>
                  </a:lnTo>
                  <a:lnTo>
                    <a:pt x="1351" y="71"/>
                  </a:lnTo>
                  <a:lnTo>
                    <a:pt x="1346" y="71"/>
                  </a:lnTo>
                  <a:lnTo>
                    <a:pt x="1342" y="71"/>
                  </a:lnTo>
                  <a:lnTo>
                    <a:pt x="1339" y="71"/>
                  </a:lnTo>
                  <a:lnTo>
                    <a:pt x="1334" y="71"/>
                  </a:lnTo>
                  <a:lnTo>
                    <a:pt x="1330" y="71"/>
                  </a:lnTo>
                  <a:lnTo>
                    <a:pt x="1325" y="71"/>
                  </a:lnTo>
                  <a:lnTo>
                    <a:pt x="1320" y="71"/>
                  </a:lnTo>
                  <a:lnTo>
                    <a:pt x="1316" y="71"/>
                  </a:lnTo>
                  <a:lnTo>
                    <a:pt x="1311" y="71"/>
                  </a:lnTo>
                  <a:lnTo>
                    <a:pt x="1307" y="71"/>
                  </a:lnTo>
                  <a:lnTo>
                    <a:pt x="1302" y="71"/>
                  </a:lnTo>
                  <a:lnTo>
                    <a:pt x="1299" y="71"/>
                  </a:lnTo>
                  <a:lnTo>
                    <a:pt x="1295" y="71"/>
                  </a:lnTo>
                  <a:lnTo>
                    <a:pt x="1290" y="71"/>
                  </a:lnTo>
                  <a:lnTo>
                    <a:pt x="1286" y="71"/>
                  </a:lnTo>
                  <a:lnTo>
                    <a:pt x="1281" y="71"/>
                  </a:lnTo>
                  <a:lnTo>
                    <a:pt x="1277" y="71"/>
                  </a:lnTo>
                  <a:lnTo>
                    <a:pt x="1274" y="71"/>
                  </a:lnTo>
                  <a:lnTo>
                    <a:pt x="1269" y="71"/>
                  </a:lnTo>
                  <a:lnTo>
                    <a:pt x="1265" y="73"/>
                  </a:lnTo>
                  <a:lnTo>
                    <a:pt x="1262" y="71"/>
                  </a:lnTo>
                  <a:lnTo>
                    <a:pt x="1257" y="71"/>
                  </a:lnTo>
                  <a:lnTo>
                    <a:pt x="1251" y="71"/>
                  </a:lnTo>
                  <a:lnTo>
                    <a:pt x="1245" y="71"/>
                  </a:lnTo>
                  <a:lnTo>
                    <a:pt x="1241" y="70"/>
                  </a:lnTo>
                  <a:lnTo>
                    <a:pt x="1238" y="70"/>
                  </a:lnTo>
                  <a:lnTo>
                    <a:pt x="1233" y="70"/>
                  </a:lnTo>
                  <a:lnTo>
                    <a:pt x="1230" y="70"/>
                  </a:lnTo>
                  <a:lnTo>
                    <a:pt x="1227" y="70"/>
                  </a:lnTo>
                  <a:lnTo>
                    <a:pt x="1222" y="70"/>
                  </a:lnTo>
                  <a:lnTo>
                    <a:pt x="1219" y="70"/>
                  </a:lnTo>
                  <a:lnTo>
                    <a:pt x="1215" y="70"/>
                  </a:lnTo>
                  <a:lnTo>
                    <a:pt x="1212" y="70"/>
                  </a:lnTo>
                  <a:lnTo>
                    <a:pt x="1207" y="70"/>
                  </a:lnTo>
                  <a:lnTo>
                    <a:pt x="1203" y="68"/>
                  </a:lnTo>
                  <a:lnTo>
                    <a:pt x="1200" y="68"/>
                  </a:lnTo>
                  <a:lnTo>
                    <a:pt x="1192" y="68"/>
                  </a:lnTo>
                  <a:lnTo>
                    <a:pt x="1186" y="68"/>
                  </a:lnTo>
                  <a:lnTo>
                    <a:pt x="1179" y="67"/>
                  </a:lnTo>
                  <a:lnTo>
                    <a:pt x="1174" y="67"/>
                  </a:lnTo>
                  <a:lnTo>
                    <a:pt x="1170" y="67"/>
                  </a:lnTo>
                  <a:lnTo>
                    <a:pt x="1167" y="67"/>
                  </a:lnTo>
                  <a:lnTo>
                    <a:pt x="1155" y="64"/>
                  </a:lnTo>
                  <a:lnTo>
                    <a:pt x="1144" y="62"/>
                  </a:lnTo>
                  <a:lnTo>
                    <a:pt x="1134" y="61"/>
                  </a:lnTo>
                  <a:lnTo>
                    <a:pt x="1123" y="57"/>
                  </a:lnTo>
                  <a:lnTo>
                    <a:pt x="1112" y="56"/>
                  </a:lnTo>
                  <a:lnTo>
                    <a:pt x="1102" y="54"/>
                  </a:lnTo>
                  <a:lnTo>
                    <a:pt x="1091" y="51"/>
                  </a:lnTo>
                  <a:lnTo>
                    <a:pt x="1081" y="50"/>
                  </a:lnTo>
                  <a:lnTo>
                    <a:pt x="1070" y="48"/>
                  </a:lnTo>
                  <a:lnTo>
                    <a:pt x="1060" y="47"/>
                  </a:lnTo>
                  <a:lnTo>
                    <a:pt x="1049" y="44"/>
                  </a:lnTo>
                  <a:lnTo>
                    <a:pt x="1039" y="44"/>
                  </a:lnTo>
                  <a:lnTo>
                    <a:pt x="1028" y="41"/>
                  </a:lnTo>
                  <a:lnTo>
                    <a:pt x="1017" y="39"/>
                  </a:lnTo>
                  <a:lnTo>
                    <a:pt x="1007" y="38"/>
                  </a:lnTo>
                  <a:lnTo>
                    <a:pt x="996" y="38"/>
                  </a:lnTo>
                  <a:lnTo>
                    <a:pt x="986" y="35"/>
                  </a:lnTo>
                  <a:lnTo>
                    <a:pt x="975" y="33"/>
                  </a:lnTo>
                  <a:lnTo>
                    <a:pt x="963" y="32"/>
                  </a:lnTo>
                  <a:lnTo>
                    <a:pt x="954" y="30"/>
                  </a:lnTo>
                  <a:lnTo>
                    <a:pt x="944" y="30"/>
                  </a:lnTo>
                  <a:lnTo>
                    <a:pt x="931" y="29"/>
                  </a:lnTo>
                  <a:lnTo>
                    <a:pt x="921" y="27"/>
                  </a:lnTo>
                  <a:lnTo>
                    <a:pt x="912" y="27"/>
                  </a:lnTo>
                  <a:lnTo>
                    <a:pt x="900" y="26"/>
                  </a:lnTo>
                  <a:lnTo>
                    <a:pt x="889" y="26"/>
                  </a:lnTo>
                  <a:lnTo>
                    <a:pt x="879" y="24"/>
                  </a:lnTo>
                  <a:lnTo>
                    <a:pt x="868" y="23"/>
                  </a:lnTo>
                  <a:lnTo>
                    <a:pt x="858" y="21"/>
                  </a:lnTo>
                  <a:lnTo>
                    <a:pt x="847" y="21"/>
                  </a:lnTo>
                  <a:lnTo>
                    <a:pt x="836" y="20"/>
                  </a:lnTo>
                  <a:lnTo>
                    <a:pt x="826" y="20"/>
                  </a:lnTo>
                  <a:lnTo>
                    <a:pt x="815" y="20"/>
                  </a:lnTo>
                  <a:lnTo>
                    <a:pt x="805" y="18"/>
                  </a:lnTo>
                  <a:lnTo>
                    <a:pt x="793" y="18"/>
                  </a:lnTo>
                  <a:lnTo>
                    <a:pt x="784" y="18"/>
                  </a:lnTo>
                  <a:lnTo>
                    <a:pt x="773" y="17"/>
                  </a:lnTo>
                  <a:lnTo>
                    <a:pt x="763" y="17"/>
                  </a:lnTo>
                  <a:lnTo>
                    <a:pt x="751" y="17"/>
                  </a:lnTo>
                  <a:lnTo>
                    <a:pt x="741" y="17"/>
                  </a:lnTo>
                  <a:lnTo>
                    <a:pt x="729" y="17"/>
                  </a:lnTo>
                  <a:lnTo>
                    <a:pt x="719" y="17"/>
                  </a:lnTo>
                  <a:lnTo>
                    <a:pt x="708" y="17"/>
                  </a:lnTo>
                  <a:lnTo>
                    <a:pt x="699" y="17"/>
                  </a:lnTo>
                  <a:lnTo>
                    <a:pt x="687" y="17"/>
                  </a:lnTo>
                  <a:lnTo>
                    <a:pt x="677" y="18"/>
                  </a:lnTo>
                  <a:lnTo>
                    <a:pt x="666" y="18"/>
                  </a:lnTo>
                  <a:lnTo>
                    <a:pt x="656" y="20"/>
                  </a:lnTo>
                  <a:lnTo>
                    <a:pt x="645" y="20"/>
                  </a:lnTo>
                  <a:lnTo>
                    <a:pt x="634" y="20"/>
                  </a:lnTo>
                  <a:lnTo>
                    <a:pt x="624" y="20"/>
                  </a:lnTo>
                  <a:lnTo>
                    <a:pt x="613" y="21"/>
                  </a:lnTo>
                  <a:lnTo>
                    <a:pt x="601" y="21"/>
                  </a:lnTo>
                  <a:lnTo>
                    <a:pt x="591" y="23"/>
                  </a:lnTo>
                  <a:lnTo>
                    <a:pt x="580" y="24"/>
                  </a:lnTo>
                  <a:lnTo>
                    <a:pt x="570" y="26"/>
                  </a:lnTo>
                  <a:lnTo>
                    <a:pt x="559" y="26"/>
                  </a:lnTo>
                  <a:lnTo>
                    <a:pt x="548" y="27"/>
                  </a:lnTo>
                  <a:lnTo>
                    <a:pt x="536" y="29"/>
                  </a:lnTo>
                  <a:lnTo>
                    <a:pt x="527" y="30"/>
                  </a:lnTo>
                  <a:lnTo>
                    <a:pt x="515" y="32"/>
                  </a:lnTo>
                  <a:lnTo>
                    <a:pt x="505" y="33"/>
                  </a:lnTo>
                  <a:lnTo>
                    <a:pt x="494" y="36"/>
                  </a:lnTo>
                  <a:lnTo>
                    <a:pt x="484" y="38"/>
                  </a:lnTo>
                  <a:lnTo>
                    <a:pt x="479" y="36"/>
                  </a:lnTo>
                  <a:lnTo>
                    <a:pt x="476" y="36"/>
                  </a:lnTo>
                  <a:lnTo>
                    <a:pt x="472" y="35"/>
                  </a:lnTo>
                  <a:lnTo>
                    <a:pt x="469" y="35"/>
                  </a:lnTo>
                  <a:lnTo>
                    <a:pt x="463" y="33"/>
                  </a:lnTo>
                  <a:lnTo>
                    <a:pt x="460" y="33"/>
                  </a:lnTo>
                  <a:lnTo>
                    <a:pt x="453" y="33"/>
                  </a:lnTo>
                  <a:lnTo>
                    <a:pt x="449" y="33"/>
                  </a:lnTo>
                  <a:lnTo>
                    <a:pt x="444" y="32"/>
                  </a:lnTo>
                  <a:lnTo>
                    <a:pt x="440" y="32"/>
                  </a:lnTo>
                  <a:lnTo>
                    <a:pt x="434" y="32"/>
                  </a:lnTo>
                  <a:lnTo>
                    <a:pt x="431" y="32"/>
                  </a:lnTo>
                  <a:lnTo>
                    <a:pt x="426" y="32"/>
                  </a:lnTo>
                  <a:lnTo>
                    <a:pt x="423" y="32"/>
                  </a:lnTo>
                  <a:lnTo>
                    <a:pt x="420" y="32"/>
                  </a:lnTo>
                  <a:lnTo>
                    <a:pt x="419" y="32"/>
                  </a:lnTo>
                  <a:lnTo>
                    <a:pt x="413" y="30"/>
                  </a:lnTo>
                  <a:lnTo>
                    <a:pt x="407" y="29"/>
                  </a:lnTo>
                  <a:lnTo>
                    <a:pt x="401" y="27"/>
                  </a:lnTo>
                  <a:lnTo>
                    <a:pt x="395" y="27"/>
                  </a:lnTo>
                  <a:lnTo>
                    <a:pt x="387" y="26"/>
                  </a:lnTo>
                  <a:lnTo>
                    <a:pt x="381" y="26"/>
                  </a:lnTo>
                  <a:lnTo>
                    <a:pt x="375" y="26"/>
                  </a:lnTo>
                  <a:lnTo>
                    <a:pt x="369" y="26"/>
                  </a:lnTo>
                  <a:lnTo>
                    <a:pt x="362" y="26"/>
                  </a:lnTo>
                  <a:lnTo>
                    <a:pt x="354" y="26"/>
                  </a:lnTo>
                  <a:lnTo>
                    <a:pt x="348" y="26"/>
                  </a:lnTo>
                  <a:lnTo>
                    <a:pt x="340" y="26"/>
                  </a:lnTo>
                  <a:lnTo>
                    <a:pt x="334" y="26"/>
                  </a:lnTo>
                  <a:lnTo>
                    <a:pt x="328" y="26"/>
                  </a:lnTo>
                  <a:lnTo>
                    <a:pt x="321" y="26"/>
                  </a:lnTo>
                  <a:lnTo>
                    <a:pt x="315" y="27"/>
                  </a:lnTo>
                  <a:lnTo>
                    <a:pt x="310" y="23"/>
                  </a:lnTo>
                  <a:lnTo>
                    <a:pt x="306" y="20"/>
                  </a:lnTo>
                  <a:lnTo>
                    <a:pt x="301" y="17"/>
                  </a:lnTo>
                  <a:lnTo>
                    <a:pt x="300" y="14"/>
                  </a:lnTo>
                  <a:lnTo>
                    <a:pt x="294" y="8"/>
                  </a:lnTo>
                  <a:lnTo>
                    <a:pt x="291" y="5"/>
                  </a:lnTo>
                  <a:lnTo>
                    <a:pt x="285" y="0"/>
                  </a:lnTo>
                  <a:lnTo>
                    <a:pt x="279" y="0"/>
                  </a:lnTo>
                  <a:lnTo>
                    <a:pt x="274" y="0"/>
                  </a:lnTo>
                  <a:lnTo>
                    <a:pt x="270" y="2"/>
                  </a:lnTo>
                  <a:lnTo>
                    <a:pt x="263" y="3"/>
                  </a:lnTo>
                  <a:lnTo>
                    <a:pt x="257" y="6"/>
                  </a:lnTo>
                  <a:lnTo>
                    <a:pt x="245" y="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1130"/>
            <p:cNvSpPr>
              <a:spLocks/>
            </p:cNvSpPr>
            <p:nvPr/>
          </p:nvSpPr>
          <p:spPr bwMode="auto">
            <a:xfrm>
              <a:off x="226" y="2008"/>
              <a:ext cx="944" cy="388"/>
            </a:xfrm>
            <a:custGeom>
              <a:avLst/>
              <a:gdLst>
                <a:gd name="T0" fmla="*/ 7 w 1888"/>
                <a:gd name="T1" fmla="*/ 3 h 775"/>
                <a:gd name="T2" fmla="*/ 3 w 1888"/>
                <a:gd name="T3" fmla="*/ 4 h 775"/>
                <a:gd name="T4" fmla="*/ 1 w 1888"/>
                <a:gd name="T5" fmla="*/ 6 h 775"/>
                <a:gd name="T6" fmla="*/ 5 w 1888"/>
                <a:gd name="T7" fmla="*/ 8 h 775"/>
                <a:gd name="T8" fmla="*/ 10 w 1888"/>
                <a:gd name="T9" fmla="*/ 11 h 775"/>
                <a:gd name="T10" fmla="*/ 13 w 1888"/>
                <a:gd name="T11" fmla="*/ 13 h 775"/>
                <a:gd name="T12" fmla="*/ 18 w 1888"/>
                <a:gd name="T13" fmla="*/ 15 h 775"/>
                <a:gd name="T14" fmla="*/ 22 w 1888"/>
                <a:gd name="T15" fmla="*/ 17 h 775"/>
                <a:gd name="T16" fmla="*/ 27 w 1888"/>
                <a:gd name="T17" fmla="*/ 18 h 775"/>
                <a:gd name="T18" fmla="*/ 27 w 1888"/>
                <a:gd name="T19" fmla="*/ 23 h 775"/>
                <a:gd name="T20" fmla="*/ 31 w 1888"/>
                <a:gd name="T21" fmla="*/ 27 h 775"/>
                <a:gd name="T22" fmla="*/ 37 w 1888"/>
                <a:gd name="T23" fmla="*/ 28 h 775"/>
                <a:gd name="T24" fmla="*/ 41 w 1888"/>
                <a:gd name="T25" fmla="*/ 28 h 775"/>
                <a:gd name="T26" fmla="*/ 46 w 1888"/>
                <a:gd name="T27" fmla="*/ 34 h 775"/>
                <a:gd name="T28" fmla="*/ 49 w 1888"/>
                <a:gd name="T29" fmla="*/ 37 h 775"/>
                <a:gd name="T30" fmla="*/ 52 w 1888"/>
                <a:gd name="T31" fmla="*/ 41 h 775"/>
                <a:gd name="T32" fmla="*/ 55 w 1888"/>
                <a:gd name="T33" fmla="*/ 46 h 775"/>
                <a:gd name="T34" fmla="*/ 59 w 1888"/>
                <a:gd name="T35" fmla="*/ 47 h 775"/>
                <a:gd name="T36" fmla="*/ 62 w 1888"/>
                <a:gd name="T37" fmla="*/ 49 h 775"/>
                <a:gd name="T38" fmla="*/ 67 w 1888"/>
                <a:gd name="T39" fmla="*/ 47 h 775"/>
                <a:gd name="T40" fmla="*/ 71 w 1888"/>
                <a:gd name="T41" fmla="*/ 43 h 775"/>
                <a:gd name="T42" fmla="*/ 75 w 1888"/>
                <a:gd name="T43" fmla="*/ 42 h 775"/>
                <a:gd name="T44" fmla="*/ 80 w 1888"/>
                <a:gd name="T45" fmla="*/ 38 h 775"/>
                <a:gd name="T46" fmla="*/ 87 w 1888"/>
                <a:gd name="T47" fmla="*/ 35 h 775"/>
                <a:gd name="T48" fmla="*/ 92 w 1888"/>
                <a:gd name="T49" fmla="*/ 31 h 775"/>
                <a:gd name="T50" fmla="*/ 95 w 1888"/>
                <a:gd name="T51" fmla="*/ 27 h 775"/>
                <a:gd name="T52" fmla="*/ 99 w 1888"/>
                <a:gd name="T53" fmla="*/ 23 h 775"/>
                <a:gd name="T54" fmla="*/ 104 w 1888"/>
                <a:gd name="T55" fmla="*/ 22 h 775"/>
                <a:gd name="T56" fmla="*/ 107 w 1888"/>
                <a:gd name="T57" fmla="*/ 17 h 775"/>
                <a:gd name="T58" fmla="*/ 113 w 1888"/>
                <a:gd name="T59" fmla="*/ 14 h 775"/>
                <a:gd name="T60" fmla="*/ 116 w 1888"/>
                <a:gd name="T61" fmla="*/ 9 h 775"/>
                <a:gd name="T62" fmla="*/ 117 w 1888"/>
                <a:gd name="T63" fmla="*/ 4 h 775"/>
                <a:gd name="T64" fmla="*/ 113 w 1888"/>
                <a:gd name="T65" fmla="*/ 2 h 775"/>
                <a:gd name="T66" fmla="*/ 113 w 1888"/>
                <a:gd name="T67" fmla="*/ 5 h 775"/>
                <a:gd name="T68" fmla="*/ 113 w 1888"/>
                <a:gd name="T69" fmla="*/ 9 h 775"/>
                <a:gd name="T70" fmla="*/ 109 w 1888"/>
                <a:gd name="T71" fmla="*/ 13 h 775"/>
                <a:gd name="T72" fmla="*/ 106 w 1888"/>
                <a:gd name="T73" fmla="*/ 14 h 775"/>
                <a:gd name="T74" fmla="*/ 103 w 1888"/>
                <a:gd name="T75" fmla="*/ 18 h 775"/>
                <a:gd name="T76" fmla="*/ 98 w 1888"/>
                <a:gd name="T77" fmla="*/ 21 h 775"/>
                <a:gd name="T78" fmla="*/ 93 w 1888"/>
                <a:gd name="T79" fmla="*/ 24 h 775"/>
                <a:gd name="T80" fmla="*/ 89 w 1888"/>
                <a:gd name="T81" fmla="*/ 27 h 775"/>
                <a:gd name="T82" fmla="*/ 83 w 1888"/>
                <a:gd name="T83" fmla="*/ 32 h 775"/>
                <a:gd name="T84" fmla="*/ 79 w 1888"/>
                <a:gd name="T85" fmla="*/ 35 h 775"/>
                <a:gd name="T86" fmla="*/ 74 w 1888"/>
                <a:gd name="T87" fmla="*/ 38 h 775"/>
                <a:gd name="T88" fmla="*/ 69 w 1888"/>
                <a:gd name="T89" fmla="*/ 41 h 775"/>
                <a:gd name="T90" fmla="*/ 65 w 1888"/>
                <a:gd name="T91" fmla="*/ 43 h 775"/>
                <a:gd name="T92" fmla="*/ 60 w 1888"/>
                <a:gd name="T93" fmla="*/ 44 h 775"/>
                <a:gd name="T94" fmla="*/ 57 w 1888"/>
                <a:gd name="T95" fmla="*/ 39 h 775"/>
                <a:gd name="T96" fmla="*/ 52 w 1888"/>
                <a:gd name="T97" fmla="*/ 34 h 775"/>
                <a:gd name="T98" fmla="*/ 48 w 1888"/>
                <a:gd name="T99" fmla="*/ 29 h 775"/>
                <a:gd name="T100" fmla="*/ 45 w 1888"/>
                <a:gd name="T101" fmla="*/ 25 h 775"/>
                <a:gd name="T102" fmla="*/ 41 w 1888"/>
                <a:gd name="T103" fmla="*/ 21 h 775"/>
                <a:gd name="T104" fmla="*/ 38 w 1888"/>
                <a:gd name="T105" fmla="*/ 18 h 775"/>
                <a:gd name="T106" fmla="*/ 35 w 1888"/>
                <a:gd name="T107" fmla="*/ 18 h 775"/>
                <a:gd name="T108" fmla="*/ 30 w 1888"/>
                <a:gd name="T109" fmla="*/ 17 h 775"/>
                <a:gd name="T110" fmla="*/ 28 w 1888"/>
                <a:gd name="T111" fmla="*/ 15 h 775"/>
                <a:gd name="T112" fmla="*/ 24 w 1888"/>
                <a:gd name="T113" fmla="*/ 14 h 775"/>
                <a:gd name="T114" fmla="*/ 18 w 1888"/>
                <a:gd name="T115" fmla="*/ 11 h 775"/>
                <a:gd name="T116" fmla="*/ 11 w 1888"/>
                <a:gd name="T117" fmla="*/ 8 h 775"/>
                <a:gd name="T118" fmla="*/ 11 w 1888"/>
                <a:gd name="T119" fmla="*/ 3 h 77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88"/>
                <a:gd name="T181" fmla="*/ 0 h 775"/>
                <a:gd name="T182" fmla="*/ 1888 w 1888"/>
                <a:gd name="T183" fmla="*/ 775 h 77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88" h="775">
                  <a:moveTo>
                    <a:pt x="169" y="3"/>
                  </a:moveTo>
                  <a:lnTo>
                    <a:pt x="163" y="0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49" y="2"/>
                  </a:lnTo>
                  <a:lnTo>
                    <a:pt x="145" y="3"/>
                  </a:lnTo>
                  <a:lnTo>
                    <a:pt x="142" y="5"/>
                  </a:lnTo>
                  <a:lnTo>
                    <a:pt x="137" y="6"/>
                  </a:lnTo>
                  <a:lnTo>
                    <a:pt x="136" y="9"/>
                  </a:lnTo>
                  <a:lnTo>
                    <a:pt x="130" y="14"/>
                  </a:lnTo>
                  <a:lnTo>
                    <a:pt x="125" y="21"/>
                  </a:lnTo>
                  <a:lnTo>
                    <a:pt x="122" y="23"/>
                  </a:lnTo>
                  <a:lnTo>
                    <a:pt x="120" y="27"/>
                  </a:lnTo>
                  <a:lnTo>
                    <a:pt x="119" y="30"/>
                  </a:lnTo>
                  <a:lnTo>
                    <a:pt x="116" y="35"/>
                  </a:lnTo>
                  <a:lnTo>
                    <a:pt x="111" y="41"/>
                  </a:lnTo>
                  <a:lnTo>
                    <a:pt x="107" y="49"/>
                  </a:lnTo>
                  <a:lnTo>
                    <a:pt x="101" y="55"/>
                  </a:lnTo>
                  <a:lnTo>
                    <a:pt x="96" y="59"/>
                  </a:lnTo>
                  <a:lnTo>
                    <a:pt x="93" y="61"/>
                  </a:lnTo>
                  <a:lnTo>
                    <a:pt x="89" y="62"/>
                  </a:lnTo>
                  <a:lnTo>
                    <a:pt x="86" y="62"/>
                  </a:lnTo>
                  <a:lnTo>
                    <a:pt x="81" y="64"/>
                  </a:lnTo>
                  <a:lnTo>
                    <a:pt x="77" y="64"/>
                  </a:lnTo>
                  <a:lnTo>
                    <a:pt x="72" y="64"/>
                  </a:lnTo>
                  <a:lnTo>
                    <a:pt x="66" y="62"/>
                  </a:lnTo>
                  <a:lnTo>
                    <a:pt x="62" y="62"/>
                  </a:lnTo>
                  <a:lnTo>
                    <a:pt x="57" y="62"/>
                  </a:lnTo>
                  <a:lnTo>
                    <a:pt x="53" y="62"/>
                  </a:lnTo>
                  <a:lnTo>
                    <a:pt x="48" y="62"/>
                  </a:lnTo>
                  <a:lnTo>
                    <a:pt x="44" y="64"/>
                  </a:lnTo>
                  <a:lnTo>
                    <a:pt x="38" y="64"/>
                  </a:lnTo>
                  <a:lnTo>
                    <a:pt x="35" y="65"/>
                  </a:lnTo>
                  <a:lnTo>
                    <a:pt x="30" y="65"/>
                  </a:lnTo>
                  <a:lnTo>
                    <a:pt x="25" y="68"/>
                  </a:lnTo>
                  <a:lnTo>
                    <a:pt x="21" y="68"/>
                  </a:lnTo>
                  <a:lnTo>
                    <a:pt x="16" y="70"/>
                  </a:lnTo>
                  <a:lnTo>
                    <a:pt x="12" y="73"/>
                  </a:lnTo>
                  <a:lnTo>
                    <a:pt x="9" y="74"/>
                  </a:lnTo>
                  <a:lnTo>
                    <a:pt x="6" y="77"/>
                  </a:lnTo>
                  <a:lnTo>
                    <a:pt x="4" y="80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4" y="89"/>
                  </a:lnTo>
                  <a:lnTo>
                    <a:pt x="9" y="91"/>
                  </a:lnTo>
                  <a:lnTo>
                    <a:pt x="13" y="92"/>
                  </a:lnTo>
                  <a:lnTo>
                    <a:pt x="18" y="94"/>
                  </a:lnTo>
                  <a:lnTo>
                    <a:pt x="22" y="95"/>
                  </a:lnTo>
                  <a:lnTo>
                    <a:pt x="25" y="98"/>
                  </a:lnTo>
                  <a:lnTo>
                    <a:pt x="30" y="100"/>
                  </a:lnTo>
                  <a:lnTo>
                    <a:pt x="35" y="103"/>
                  </a:lnTo>
                  <a:lnTo>
                    <a:pt x="42" y="106"/>
                  </a:lnTo>
                  <a:lnTo>
                    <a:pt x="50" y="112"/>
                  </a:lnTo>
                  <a:lnTo>
                    <a:pt x="51" y="115"/>
                  </a:lnTo>
                  <a:lnTo>
                    <a:pt x="56" y="119"/>
                  </a:lnTo>
                  <a:lnTo>
                    <a:pt x="59" y="124"/>
                  </a:lnTo>
                  <a:lnTo>
                    <a:pt x="62" y="128"/>
                  </a:lnTo>
                  <a:lnTo>
                    <a:pt x="66" y="128"/>
                  </a:lnTo>
                  <a:lnTo>
                    <a:pt x="69" y="128"/>
                  </a:lnTo>
                  <a:lnTo>
                    <a:pt x="74" y="128"/>
                  </a:lnTo>
                  <a:lnTo>
                    <a:pt x="78" y="130"/>
                  </a:lnTo>
                  <a:lnTo>
                    <a:pt x="83" y="130"/>
                  </a:lnTo>
                  <a:lnTo>
                    <a:pt x="87" y="131"/>
                  </a:lnTo>
                  <a:lnTo>
                    <a:pt x="90" y="131"/>
                  </a:lnTo>
                  <a:lnTo>
                    <a:pt x="95" y="133"/>
                  </a:lnTo>
                  <a:lnTo>
                    <a:pt x="98" y="135"/>
                  </a:lnTo>
                  <a:lnTo>
                    <a:pt x="102" y="136"/>
                  </a:lnTo>
                  <a:lnTo>
                    <a:pt x="105" y="138"/>
                  </a:lnTo>
                  <a:lnTo>
                    <a:pt x="110" y="139"/>
                  </a:lnTo>
                  <a:lnTo>
                    <a:pt x="116" y="144"/>
                  </a:lnTo>
                  <a:lnTo>
                    <a:pt x="123" y="148"/>
                  </a:lnTo>
                  <a:lnTo>
                    <a:pt x="130" y="151"/>
                  </a:lnTo>
                  <a:lnTo>
                    <a:pt x="136" y="157"/>
                  </a:lnTo>
                  <a:lnTo>
                    <a:pt x="142" y="163"/>
                  </a:lnTo>
                  <a:lnTo>
                    <a:pt x="146" y="169"/>
                  </a:lnTo>
                  <a:lnTo>
                    <a:pt x="149" y="172"/>
                  </a:lnTo>
                  <a:lnTo>
                    <a:pt x="151" y="177"/>
                  </a:lnTo>
                  <a:lnTo>
                    <a:pt x="152" y="180"/>
                  </a:lnTo>
                  <a:lnTo>
                    <a:pt x="155" y="184"/>
                  </a:lnTo>
                  <a:lnTo>
                    <a:pt x="157" y="187"/>
                  </a:lnTo>
                  <a:lnTo>
                    <a:pt x="160" y="192"/>
                  </a:lnTo>
                  <a:lnTo>
                    <a:pt x="161" y="195"/>
                  </a:lnTo>
                  <a:lnTo>
                    <a:pt x="164" y="201"/>
                  </a:lnTo>
                  <a:lnTo>
                    <a:pt x="169" y="199"/>
                  </a:lnTo>
                  <a:lnTo>
                    <a:pt x="173" y="199"/>
                  </a:lnTo>
                  <a:lnTo>
                    <a:pt x="179" y="199"/>
                  </a:lnTo>
                  <a:lnTo>
                    <a:pt x="184" y="201"/>
                  </a:lnTo>
                  <a:lnTo>
                    <a:pt x="188" y="201"/>
                  </a:lnTo>
                  <a:lnTo>
                    <a:pt x="194" y="202"/>
                  </a:lnTo>
                  <a:lnTo>
                    <a:pt x="200" y="204"/>
                  </a:lnTo>
                  <a:lnTo>
                    <a:pt x="205" y="205"/>
                  </a:lnTo>
                  <a:lnTo>
                    <a:pt x="209" y="207"/>
                  </a:lnTo>
                  <a:lnTo>
                    <a:pt x="214" y="208"/>
                  </a:lnTo>
                  <a:lnTo>
                    <a:pt x="220" y="211"/>
                  </a:lnTo>
                  <a:lnTo>
                    <a:pt x="225" y="213"/>
                  </a:lnTo>
                  <a:lnTo>
                    <a:pt x="229" y="214"/>
                  </a:lnTo>
                  <a:lnTo>
                    <a:pt x="234" y="217"/>
                  </a:lnTo>
                  <a:lnTo>
                    <a:pt x="238" y="220"/>
                  </a:lnTo>
                  <a:lnTo>
                    <a:pt x="244" y="223"/>
                  </a:lnTo>
                  <a:lnTo>
                    <a:pt x="249" y="226"/>
                  </a:lnTo>
                  <a:lnTo>
                    <a:pt x="253" y="228"/>
                  </a:lnTo>
                  <a:lnTo>
                    <a:pt x="258" y="231"/>
                  </a:lnTo>
                  <a:lnTo>
                    <a:pt x="262" y="234"/>
                  </a:lnTo>
                  <a:lnTo>
                    <a:pt x="267" y="236"/>
                  </a:lnTo>
                  <a:lnTo>
                    <a:pt x="273" y="239"/>
                  </a:lnTo>
                  <a:lnTo>
                    <a:pt x="277" y="242"/>
                  </a:lnTo>
                  <a:lnTo>
                    <a:pt x="283" y="245"/>
                  </a:lnTo>
                  <a:lnTo>
                    <a:pt x="286" y="246"/>
                  </a:lnTo>
                  <a:lnTo>
                    <a:pt x="292" y="248"/>
                  </a:lnTo>
                  <a:lnTo>
                    <a:pt x="297" y="249"/>
                  </a:lnTo>
                  <a:lnTo>
                    <a:pt x="303" y="252"/>
                  </a:lnTo>
                  <a:lnTo>
                    <a:pt x="307" y="252"/>
                  </a:lnTo>
                  <a:lnTo>
                    <a:pt x="313" y="254"/>
                  </a:lnTo>
                  <a:lnTo>
                    <a:pt x="320" y="255"/>
                  </a:lnTo>
                  <a:lnTo>
                    <a:pt x="326" y="257"/>
                  </a:lnTo>
                  <a:lnTo>
                    <a:pt x="332" y="258"/>
                  </a:lnTo>
                  <a:lnTo>
                    <a:pt x="338" y="258"/>
                  </a:lnTo>
                  <a:lnTo>
                    <a:pt x="341" y="258"/>
                  </a:lnTo>
                  <a:lnTo>
                    <a:pt x="345" y="260"/>
                  </a:lnTo>
                  <a:lnTo>
                    <a:pt x="350" y="260"/>
                  </a:lnTo>
                  <a:lnTo>
                    <a:pt x="353" y="261"/>
                  </a:lnTo>
                  <a:lnTo>
                    <a:pt x="357" y="261"/>
                  </a:lnTo>
                  <a:lnTo>
                    <a:pt x="360" y="261"/>
                  </a:lnTo>
                  <a:lnTo>
                    <a:pt x="365" y="261"/>
                  </a:lnTo>
                  <a:lnTo>
                    <a:pt x="369" y="263"/>
                  </a:lnTo>
                  <a:lnTo>
                    <a:pt x="372" y="263"/>
                  </a:lnTo>
                  <a:lnTo>
                    <a:pt x="377" y="263"/>
                  </a:lnTo>
                  <a:lnTo>
                    <a:pt x="381" y="264"/>
                  </a:lnTo>
                  <a:lnTo>
                    <a:pt x="384" y="266"/>
                  </a:lnTo>
                  <a:lnTo>
                    <a:pt x="392" y="266"/>
                  </a:lnTo>
                  <a:lnTo>
                    <a:pt x="399" y="269"/>
                  </a:lnTo>
                  <a:lnTo>
                    <a:pt x="405" y="272"/>
                  </a:lnTo>
                  <a:lnTo>
                    <a:pt x="411" y="278"/>
                  </a:lnTo>
                  <a:lnTo>
                    <a:pt x="416" y="282"/>
                  </a:lnTo>
                  <a:lnTo>
                    <a:pt x="421" y="288"/>
                  </a:lnTo>
                  <a:lnTo>
                    <a:pt x="422" y="291"/>
                  </a:lnTo>
                  <a:lnTo>
                    <a:pt x="422" y="296"/>
                  </a:lnTo>
                  <a:lnTo>
                    <a:pt x="424" y="300"/>
                  </a:lnTo>
                  <a:lnTo>
                    <a:pt x="425" y="306"/>
                  </a:lnTo>
                  <a:lnTo>
                    <a:pt x="427" y="309"/>
                  </a:lnTo>
                  <a:lnTo>
                    <a:pt x="430" y="315"/>
                  </a:lnTo>
                  <a:lnTo>
                    <a:pt x="433" y="320"/>
                  </a:lnTo>
                  <a:lnTo>
                    <a:pt x="436" y="323"/>
                  </a:lnTo>
                  <a:lnTo>
                    <a:pt x="431" y="326"/>
                  </a:lnTo>
                  <a:lnTo>
                    <a:pt x="428" y="330"/>
                  </a:lnTo>
                  <a:lnTo>
                    <a:pt x="425" y="333"/>
                  </a:lnTo>
                  <a:lnTo>
                    <a:pt x="422" y="337"/>
                  </a:lnTo>
                  <a:lnTo>
                    <a:pt x="421" y="343"/>
                  </a:lnTo>
                  <a:lnTo>
                    <a:pt x="419" y="350"/>
                  </a:lnTo>
                  <a:lnTo>
                    <a:pt x="419" y="355"/>
                  </a:lnTo>
                  <a:lnTo>
                    <a:pt x="422" y="361"/>
                  </a:lnTo>
                  <a:lnTo>
                    <a:pt x="425" y="367"/>
                  </a:lnTo>
                  <a:lnTo>
                    <a:pt x="430" y="373"/>
                  </a:lnTo>
                  <a:lnTo>
                    <a:pt x="434" y="377"/>
                  </a:lnTo>
                  <a:lnTo>
                    <a:pt x="440" y="382"/>
                  </a:lnTo>
                  <a:lnTo>
                    <a:pt x="446" y="386"/>
                  </a:lnTo>
                  <a:lnTo>
                    <a:pt x="452" y="392"/>
                  </a:lnTo>
                  <a:lnTo>
                    <a:pt x="458" y="398"/>
                  </a:lnTo>
                  <a:lnTo>
                    <a:pt x="464" y="404"/>
                  </a:lnTo>
                  <a:lnTo>
                    <a:pt x="469" y="410"/>
                  </a:lnTo>
                  <a:lnTo>
                    <a:pt x="473" y="416"/>
                  </a:lnTo>
                  <a:lnTo>
                    <a:pt x="478" y="418"/>
                  </a:lnTo>
                  <a:lnTo>
                    <a:pt x="484" y="419"/>
                  </a:lnTo>
                  <a:lnTo>
                    <a:pt x="490" y="421"/>
                  </a:lnTo>
                  <a:lnTo>
                    <a:pt x="496" y="422"/>
                  </a:lnTo>
                  <a:lnTo>
                    <a:pt x="500" y="424"/>
                  </a:lnTo>
                  <a:lnTo>
                    <a:pt x="506" y="425"/>
                  </a:lnTo>
                  <a:lnTo>
                    <a:pt x="511" y="427"/>
                  </a:lnTo>
                  <a:lnTo>
                    <a:pt x="517" y="430"/>
                  </a:lnTo>
                  <a:lnTo>
                    <a:pt x="523" y="430"/>
                  </a:lnTo>
                  <a:lnTo>
                    <a:pt x="528" y="431"/>
                  </a:lnTo>
                  <a:lnTo>
                    <a:pt x="535" y="431"/>
                  </a:lnTo>
                  <a:lnTo>
                    <a:pt x="541" y="433"/>
                  </a:lnTo>
                  <a:lnTo>
                    <a:pt x="547" y="433"/>
                  </a:lnTo>
                  <a:lnTo>
                    <a:pt x="553" y="433"/>
                  </a:lnTo>
                  <a:lnTo>
                    <a:pt x="559" y="431"/>
                  </a:lnTo>
                  <a:lnTo>
                    <a:pt x="567" y="431"/>
                  </a:lnTo>
                  <a:lnTo>
                    <a:pt x="571" y="438"/>
                  </a:lnTo>
                  <a:lnTo>
                    <a:pt x="576" y="441"/>
                  </a:lnTo>
                  <a:lnTo>
                    <a:pt x="580" y="442"/>
                  </a:lnTo>
                  <a:lnTo>
                    <a:pt x="585" y="444"/>
                  </a:lnTo>
                  <a:lnTo>
                    <a:pt x="591" y="442"/>
                  </a:lnTo>
                  <a:lnTo>
                    <a:pt x="595" y="441"/>
                  </a:lnTo>
                  <a:lnTo>
                    <a:pt x="600" y="438"/>
                  </a:lnTo>
                  <a:lnTo>
                    <a:pt x="606" y="436"/>
                  </a:lnTo>
                  <a:lnTo>
                    <a:pt x="611" y="433"/>
                  </a:lnTo>
                  <a:lnTo>
                    <a:pt x="617" y="431"/>
                  </a:lnTo>
                  <a:lnTo>
                    <a:pt x="623" y="428"/>
                  </a:lnTo>
                  <a:lnTo>
                    <a:pt x="627" y="430"/>
                  </a:lnTo>
                  <a:lnTo>
                    <a:pt x="632" y="430"/>
                  </a:lnTo>
                  <a:lnTo>
                    <a:pt x="636" y="433"/>
                  </a:lnTo>
                  <a:lnTo>
                    <a:pt x="639" y="434"/>
                  </a:lnTo>
                  <a:lnTo>
                    <a:pt x="641" y="438"/>
                  </a:lnTo>
                  <a:lnTo>
                    <a:pt x="644" y="441"/>
                  </a:lnTo>
                  <a:lnTo>
                    <a:pt x="647" y="445"/>
                  </a:lnTo>
                  <a:lnTo>
                    <a:pt x="651" y="451"/>
                  </a:lnTo>
                  <a:lnTo>
                    <a:pt x="657" y="457"/>
                  </a:lnTo>
                  <a:lnTo>
                    <a:pt x="662" y="463"/>
                  </a:lnTo>
                  <a:lnTo>
                    <a:pt x="666" y="471"/>
                  </a:lnTo>
                  <a:lnTo>
                    <a:pt x="671" y="477"/>
                  </a:lnTo>
                  <a:lnTo>
                    <a:pt x="675" y="483"/>
                  </a:lnTo>
                  <a:lnTo>
                    <a:pt x="680" y="490"/>
                  </a:lnTo>
                  <a:lnTo>
                    <a:pt x="684" y="498"/>
                  </a:lnTo>
                  <a:lnTo>
                    <a:pt x="689" y="504"/>
                  </a:lnTo>
                  <a:lnTo>
                    <a:pt x="693" y="510"/>
                  </a:lnTo>
                  <a:lnTo>
                    <a:pt x="698" y="516"/>
                  </a:lnTo>
                  <a:lnTo>
                    <a:pt x="704" y="522"/>
                  </a:lnTo>
                  <a:lnTo>
                    <a:pt x="710" y="528"/>
                  </a:lnTo>
                  <a:lnTo>
                    <a:pt x="718" y="534"/>
                  </a:lnTo>
                  <a:lnTo>
                    <a:pt x="721" y="537"/>
                  </a:lnTo>
                  <a:lnTo>
                    <a:pt x="725" y="539"/>
                  </a:lnTo>
                  <a:lnTo>
                    <a:pt x="730" y="542"/>
                  </a:lnTo>
                  <a:lnTo>
                    <a:pt x="734" y="545"/>
                  </a:lnTo>
                  <a:lnTo>
                    <a:pt x="737" y="548"/>
                  </a:lnTo>
                  <a:lnTo>
                    <a:pt x="740" y="549"/>
                  </a:lnTo>
                  <a:lnTo>
                    <a:pt x="745" y="552"/>
                  </a:lnTo>
                  <a:lnTo>
                    <a:pt x="748" y="555"/>
                  </a:lnTo>
                  <a:lnTo>
                    <a:pt x="752" y="558"/>
                  </a:lnTo>
                  <a:lnTo>
                    <a:pt x="755" y="561"/>
                  </a:lnTo>
                  <a:lnTo>
                    <a:pt x="760" y="566"/>
                  </a:lnTo>
                  <a:lnTo>
                    <a:pt x="764" y="570"/>
                  </a:lnTo>
                  <a:lnTo>
                    <a:pt x="767" y="573"/>
                  </a:lnTo>
                  <a:lnTo>
                    <a:pt x="772" y="576"/>
                  </a:lnTo>
                  <a:lnTo>
                    <a:pt x="775" y="581"/>
                  </a:lnTo>
                  <a:lnTo>
                    <a:pt x="779" y="584"/>
                  </a:lnTo>
                  <a:lnTo>
                    <a:pt x="782" y="588"/>
                  </a:lnTo>
                  <a:lnTo>
                    <a:pt x="787" y="593"/>
                  </a:lnTo>
                  <a:lnTo>
                    <a:pt x="791" y="597"/>
                  </a:lnTo>
                  <a:lnTo>
                    <a:pt x="794" y="602"/>
                  </a:lnTo>
                  <a:lnTo>
                    <a:pt x="798" y="606"/>
                  </a:lnTo>
                  <a:lnTo>
                    <a:pt x="801" y="609"/>
                  </a:lnTo>
                  <a:lnTo>
                    <a:pt x="804" y="614"/>
                  </a:lnTo>
                  <a:lnTo>
                    <a:pt x="808" y="618"/>
                  </a:lnTo>
                  <a:lnTo>
                    <a:pt x="811" y="623"/>
                  </a:lnTo>
                  <a:lnTo>
                    <a:pt x="813" y="627"/>
                  </a:lnTo>
                  <a:lnTo>
                    <a:pt x="816" y="630"/>
                  </a:lnTo>
                  <a:lnTo>
                    <a:pt x="819" y="635"/>
                  </a:lnTo>
                  <a:lnTo>
                    <a:pt x="820" y="640"/>
                  </a:lnTo>
                  <a:lnTo>
                    <a:pt x="823" y="643"/>
                  </a:lnTo>
                  <a:lnTo>
                    <a:pt x="825" y="647"/>
                  </a:lnTo>
                  <a:lnTo>
                    <a:pt x="826" y="652"/>
                  </a:lnTo>
                  <a:lnTo>
                    <a:pt x="829" y="658"/>
                  </a:lnTo>
                  <a:lnTo>
                    <a:pt x="831" y="665"/>
                  </a:lnTo>
                  <a:lnTo>
                    <a:pt x="832" y="668"/>
                  </a:lnTo>
                  <a:lnTo>
                    <a:pt x="834" y="671"/>
                  </a:lnTo>
                  <a:lnTo>
                    <a:pt x="835" y="676"/>
                  </a:lnTo>
                  <a:lnTo>
                    <a:pt x="837" y="679"/>
                  </a:lnTo>
                  <a:lnTo>
                    <a:pt x="840" y="683"/>
                  </a:lnTo>
                  <a:lnTo>
                    <a:pt x="841" y="686"/>
                  </a:lnTo>
                  <a:lnTo>
                    <a:pt x="843" y="691"/>
                  </a:lnTo>
                  <a:lnTo>
                    <a:pt x="846" y="694"/>
                  </a:lnTo>
                  <a:lnTo>
                    <a:pt x="849" y="701"/>
                  </a:lnTo>
                  <a:lnTo>
                    <a:pt x="855" y="709"/>
                  </a:lnTo>
                  <a:lnTo>
                    <a:pt x="859" y="715"/>
                  </a:lnTo>
                  <a:lnTo>
                    <a:pt x="865" y="721"/>
                  </a:lnTo>
                  <a:lnTo>
                    <a:pt x="870" y="727"/>
                  </a:lnTo>
                  <a:lnTo>
                    <a:pt x="876" y="731"/>
                  </a:lnTo>
                  <a:lnTo>
                    <a:pt x="879" y="734"/>
                  </a:lnTo>
                  <a:lnTo>
                    <a:pt x="882" y="736"/>
                  </a:lnTo>
                  <a:lnTo>
                    <a:pt x="886" y="737"/>
                  </a:lnTo>
                  <a:lnTo>
                    <a:pt x="891" y="741"/>
                  </a:lnTo>
                  <a:lnTo>
                    <a:pt x="894" y="742"/>
                  </a:lnTo>
                  <a:lnTo>
                    <a:pt x="897" y="742"/>
                  </a:lnTo>
                  <a:lnTo>
                    <a:pt x="902" y="744"/>
                  </a:lnTo>
                  <a:lnTo>
                    <a:pt x="906" y="745"/>
                  </a:lnTo>
                  <a:lnTo>
                    <a:pt x="911" y="747"/>
                  </a:lnTo>
                  <a:lnTo>
                    <a:pt x="915" y="747"/>
                  </a:lnTo>
                  <a:lnTo>
                    <a:pt x="920" y="747"/>
                  </a:lnTo>
                  <a:lnTo>
                    <a:pt x="924" y="748"/>
                  </a:lnTo>
                  <a:lnTo>
                    <a:pt x="929" y="750"/>
                  </a:lnTo>
                  <a:lnTo>
                    <a:pt x="933" y="751"/>
                  </a:lnTo>
                  <a:lnTo>
                    <a:pt x="938" y="753"/>
                  </a:lnTo>
                  <a:lnTo>
                    <a:pt x="942" y="754"/>
                  </a:lnTo>
                  <a:lnTo>
                    <a:pt x="945" y="756"/>
                  </a:lnTo>
                  <a:lnTo>
                    <a:pt x="950" y="757"/>
                  </a:lnTo>
                  <a:lnTo>
                    <a:pt x="953" y="760"/>
                  </a:lnTo>
                  <a:lnTo>
                    <a:pt x="956" y="762"/>
                  </a:lnTo>
                  <a:lnTo>
                    <a:pt x="962" y="765"/>
                  </a:lnTo>
                  <a:lnTo>
                    <a:pt x="968" y="768"/>
                  </a:lnTo>
                  <a:lnTo>
                    <a:pt x="972" y="771"/>
                  </a:lnTo>
                  <a:lnTo>
                    <a:pt x="977" y="774"/>
                  </a:lnTo>
                  <a:lnTo>
                    <a:pt x="981" y="774"/>
                  </a:lnTo>
                  <a:lnTo>
                    <a:pt x="986" y="775"/>
                  </a:lnTo>
                  <a:lnTo>
                    <a:pt x="992" y="774"/>
                  </a:lnTo>
                  <a:lnTo>
                    <a:pt x="998" y="774"/>
                  </a:lnTo>
                  <a:lnTo>
                    <a:pt x="1000" y="774"/>
                  </a:lnTo>
                  <a:lnTo>
                    <a:pt x="1004" y="772"/>
                  </a:lnTo>
                  <a:lnTo>
                    <a:pt x="1007" y="771"/>
                  </a:lnTo>
                  <a:lnTo>
                    <a:pt x="1012" y="771"/>
                  </a:lnTo>
                  <a:lnTo>
                    <a:pt x="1016" y="768"/>
                  </a:lnTo>
                  <a:lnTo>
                    <a:pt x="1021" y="766"/>
                  </a:lnTo>
                  <a:lnTo>
                    <a:pt x="1025" y="765"/>
                  </a:lnTo>
                  <a:lnTo>
                    <a:pt x="1031" y="762"/>
                  </a:lnTo>
                  <a:lnTo>
                    <a:pt x="1036" y="760"/>
                  </a:lnTo>
                  <a:lnTo>
                    <a:pt x="1040" y="757"/>
                  </a:lnTo>
                  <a:lnTo>
                    <a:pt x="1043" y="754"/>
                  </a:lnTo>
                  <a:lnTo>
                    <a:pt x="1049" y="751"/>
                  </a:lnTo>
                  <a:lnTo>
                    <a:pt x="1052" y="748"/>
                  </a:lnTo>
                  <a:lnTo>
                    <a:pt x="1055" y="744"/>
                  </a:lnTo>
                  <a:lnTo>
                    <a:pt x="1060" y="741"/>
                  </a:lnTo>
                  <a:lnTo>
                    <a:pt x="1064" y="737"/>
                  </a:lnTo>
                  <a:lnTo>
                    <a:pt x="1067" y="733"/>
                  </a:lnTo>
                  <a:lnTo>
                    <a:pt x="1070" y="730"/>
                  </a:lnTo>
                  <a:lnTo>
                    <a:pt x="1075" y="725"/>
                  </a:lnTo>
                  <a:lnTo>
                    <a:pt x="1078" y="722"/>
                  </a:lnTo>
                  <a:lnTo>
                    <a:pt x="1086" y="715"/>
                  </a:lnTo>
                  <a:lnTo>
                    <a:pt x="1093" y="709"/>
                  </a:lnTo>
                  <a:lnTo>
                    <a:pt x="1095" y="704"/>
                  </a:lnTo>
                  <a:lnTo>
                    <a:pt x="1099" y="700"/>
                  </a:lnTo>
                  <a:lnTo>
                    <a:pt x="1102" y="697"/>
                  </a:lnTo>
                  <a:lnTo>
                    <a:pt x="1107" y="694"/>
                  </a:lnTo>
                  <a:lnTo>
                    <a:pt x="1110" y="691"/>
                  </a:lnTo>
                  <a:lnTo>
                    <a:pt x="1113" y="688"/>
                  </a:lnTo>
                  <a:lnTo>
                    <a:pt x="1117" y="685"/>
                  </a:lnTo>
                  <a:lnTo>
                    <a:pt x="1122" y="683"/>
                  </a:lnTo>
                  <a:lnTo>
                    <a:pt x="1125" y="680"/>
                  </a:lnTo>
                  <a:lnTo>
                    <a:pt x="1129" y="679"/>
                  </a:lnTo>
                  <a:lnTo>
                    <a:pt x="1132" y="676"/>
                  </a:lnTo>
                  <a:lnTo>
                    <a:pt x="1138" y="676"/>
                  </a:lnTo>
                  <a:lnTo>
                    <a:pt x="1143" y="673"/>
                  </a:lnTo>
                  <a:lnTo>
                    <a:pt x="1147" y="673"/>
                  </a:lnTo>
                  <a:lnTo>
                    <a:pt x="1152" y="673"/>
                  </a:lnTo>
                  <a:lnTo>
                    <a:pt x="1158" y="673"/>
                  </a:lnTo>
                  <a:lnTo>
                    <a:pt x="1164" y="673"/>
                  </a:lnTo>
                  <a:lnTo>
                    <a:pt x="1168" y="673"/>
                  </a:lnTo>
                  <a:lnTo>
                    <a:pt x="1171" y="671"/>
                  </a:lnTo>
                  <a:lnTo>
                    <a:pt x="1176" y="671"/>
                  </a:lnTo>
                  <a:lnTo>
                    <a:pt x="1181" y="671"/>
                  </a:lnTo>
                  <a:lnTo>
                    <a:pt x="1185" y="670"/>
                  </a:lnTo>
                  <a:lnTo>
                    <a:pt x="1188" y="668"/>
                  </a:lnTo>
                  <a:lnTo>
                    <a:pt x="1193" y="667"/>
                  </a:lnTo>
                  <a:lnTo>
                    <a:pt x="1200" y="664"/>
                  </a:lnTo>
                  <a:lnTo>
                    <a:pt x="1208" y="659"/>
                  </a:lnTo>
                  <a:lnTo>
                    <a:pt x="1214" y="653"/>
                  </a:lnTo>
                  <a:lnTo>
                    <a:pt x="1220" y="649"/>
                  </a:lnTo>
                  <a:lnTo>
                    <a:pt x="1226" y="641"/>
                  </a:lnTo>
                  <a:lnTo>
                    <a:pt x="1232" y="635"/>
                  </a:lnTo>
                  <a:lnTo>
                    <a:pt x="1239" y="629"/>
                  </a:lnTo>
                  <a:lnTo>
                    <a:pt x="1245" y="621"/>
                  </a:lnTo>
                  <a:lnTo>
                    <a:pt x="1251" y="615"/>
                  </a:lnTo>
                  <a:lnTo>
                    <a:pt x="1257" y="608"/>
                  </a:lnTo>
                  <a:lnTo>
                    <a:pt x="1260" y="605"/>
                  </a:lnTo>
                  <a:lnTo>
                    <a:pt x="1265" y="603"/>
                  </a:lnTo>
                  <a:lnTo>
                    <a:pt x="1268" y="599"/>
                  </a:lnTo>
                  <a:lnTo>
                    <a:pt x="1272" y="596"/>
                  </a:lnTo>
                  <a:lnTo>
                    <a:pt x="1279" y="593"/>
                  </a:lnTo>
                  <a:lnTo>
                    <a:pt x="1285" y="590"/>
                  </a:lnTo>
                  <a:lnTo>
                    <a:pt x="1292" y="587"/>
                  </a:lnTo>
                  <a:lnTo>
                    <a:pt x="1300" y="584"/>
                  </a:lnTo>
                  <a:lnTo>
                    <a:pt x="1306" y="581"/>
                  </a:lnTo>
                  <a:lnTo>
                    <a:pt x="1313" y="578"/>
                  </a:lnTo>
                  <a:lnTo>
                    <a:pt x="1321" y="575"/>
                  </a:lnTo>
                  <a:lnTo>
                    <a:pt x="1327" y="573"/>
                  </a:lnTo>
                  <a:lnTo>
                    <a:pt x="1334" y="570"/>
                  </a:lnTo>
                  <a:lnTo>
                    <a:pt x="1340" y="567"/>
                  </a:lnTo>
                  <a:lnTo>
                    <a:pt x="1348" y="564"/>
                  </a:lnTo>
                  <a:lnTo>
                    <a:pt x="1355" y="561"/>
                  </a:lnTo>
                  <a:lnTo>
                    <a:pt x="1361" y="558"/>
                  </a:lnTo>
                  <a:lnTo>
                    <a:pt x="1369" y="555"/>
                  </a:lnTo>
                  <a:lnTo>
                    <a:pt x="1377" y="552"/>
                  </a:lnTo>
                  <a:lnTo>
                    <a:pt x="1384" y="551"/>
                  </a:lnTo>
                  <a:lnTo>
                    <a:pt x="1389" y="546"/>
                  </a:lnTo>
                  <a:lnTo>
                    <a:pt x="1396" y="543"/>
                  </a:lnTo>
                  <a:lnTo>
                    <a:pt x="1402" y="539"/>
                  </a:lnTo>
                  <a:lnTo>
                    <a:pt x="1410" y="535"/>
                  </a:lnTo>
                  <a:lnTo>
                    <a:pt x="1416" y="531"/>
                  </a:lnTo>
                  <a:lnTo>
                    <a:pt x="1422" y="526"/>
                  </a:lnTo>
                  <a:lnTo>
                    <a:pt x="1428" y="523"/>
                  </a:lnTo>
                  <a:lnTo>
                    <a:pt x="1434" y="519"/>
                  </a:lnTo>
                  <a:lnTo>
                    <a:pt x="1440" y="513"/>
                  </a:lnTo>
                  <a:lnTo>
                    <a:pt x="1446" y="508"/>
                  </a:lnTo>
                  <a:lnTo>
                    <a:pt x="1452" y="504"/>
                  </a:lnTo>
                  <a:lnTo>
                    <a:pt x="1458" y="498"/>
                  </a:lnTo>
                  <a:lnTo>
                    <a:pt x="1462" y="492"/>
                  </a:lnTo>
                  <a:lnTo>
                    <a:pt x="1467" y="486"/>
                  </a:lnTo>
                  <a:lnTo>
                    <a:pt x="1473" y="480"/>
                  </a:lnTo>
                  <a:lnTo>
                    <a:pt x="1478" y="474"/>
                  </a:lnTo>
                  <a:lnTo>
                    <a:pt x="1476" y="468"/>
                  </a:lnTo>
                  <a:lnTo>
                    <a:pt x="1475" y="463"/>
                  </a:lnTo>
                  <a:lnTo>
                    <a:pt x="1473" y="459"/>
                  </a:lnTo>
                  <a:lnTo>
                    <a:pt x="1473" y="456"/>
                  </a:lnTo>
                  <a:lnTo>
                    <a:pt x="1475" y="450"/>
                  </a:lnTo>
                  <a:lnTo>
                    <a:pt x="1478" y="444"/>
                  </a:lnTo>
                  <a:lnTo>
                    <a:pt x="1481" y="439"/>
                  </a:lnTo>
                  <a:lnTo>
                    <a:pt x="1487" y="436"/>
                  </a:lnTo>
                  <a:lnTo>
                    <a:pt x="1493" y="433"/>
                  </a:lnTo>
                  <a:lnTo>
                    <a:pt x="1500" y="431"/>
                  </a:lnTo>
                  <a:lnTo>
                    <a:pt x="1503" y="430"/>
                  </a:lnTo>
                  <a:lnTo>
                    <a:pt x="1506" y="428"/>
                  </a:lnTo>
                  <a:lnTo>
                    <a:pt x="1509" y="427"/>
                  </a:lnTo>
                  <a:lnTo>
                    <a:pt x="1514" y="427"/>
                  </a:lnTo>
                  <a:lnTo>
                    <a:pt x="1521" y="424"/>
                  </a:lnTo>
                  <a:lnTo>
                    <a:pt x="1527" y="422"/>
                  </a:lnTo>
                  <a:lnTo>
                    <a:pt x="1533" y="418"/>
                  </a:lnTo>
                  <a:lnTo>
                    <a:pt x="1539" y="415"/>
                  </a:lnTo>
                  <a:lnTo>
                    <a:pt x="1544" y="409"/>
                  </a:lnTo>
                  <a:lnTo>
                    <a:pt x="1547" y="404"/>
                  </a:lnTo>
                  <a:lnTo>
                    <a:pt x="1550" y="400"/>
                  </a:lnTo>
                  <a:lnTo>
                    <a:pt x="1553" y="395"/>
                  </a:lnTo>
                  <a:lnTo>
                    <a:pt x="1554" y="392"/>
                  </a:lnTo>
                  <a:lnTo>
                    <a:pt x="1557" y="389"/>
                  </a:lnTo>
                  <a:lnTo>
                    <a:pt x="1563" y="383"/>
                  </a:lnTo>
                  <a:lnTo>
                    <a:pt x="1570" y="379"/>
                  </a:lnTo>
                  <a:lnTo>
                    <a:pt x="1576" y="373"/>
                  </a:lnTo>
                  <a:lnTo>
                    <a:pt x="1582" y="368"/>
                  </a:lnTo>
                  <a:lnTo>
                    <a:pt x="1588" y="365"/>
                  </a:lnTo>
                  <a:lnTo>
                    <a:pt x="1595" y="362"/>
                  </a:lnTo>
                  <a:lnTo>
                    <a:pt x="1601" y="358"/>
                  </a:lnTo>
                  <a:lnTo>
                    <a:pt x="1609" y="355"/>
                  </a:lnTo>
                  <a:lnTo>
                    <a:pt x="1612" y="355"/>
                  </a:lnTo>
                  <a:lnTo>
                    <a:pt x="1616" y="353"/>
                  </a:lnTo>
                  <a:lnTo>
                    <a:pt x="1619" y="352"/>
                  </a:lnTo>
                  <a:lnTo>
                    <a:pt x="1624" y="350"/>
                  </a:lnTo>
                  <a:lnTo>
                    <a:pt x="1630" y="349"/>
                  </a:lnTo>
                  <a:lnTo>
                    <a:pt x="1637" y="346"/>
                  </a:lnTo>
                  <a:lnTo>
                    <a:pt x="1640" y="344"/>
                  </a:lnTo>
                  <a:lnTo>
                    <a:pt x="1645" y="343"/>
                  </a:lnTo>
                  <a:lnTo>
                    <a:pt x="1649" y="341"/>
                  </a:lnTo>
                  <a:lnTo>
                    <a:pt x="1654" y="341"/>
                  </a:lnTo>
                  <a:lnTo>
                    <a:pt x="1651" y="337"/>
                  </a:lnTo>
                  <a:lnTo>
                    <a:pt x="1649" y="332"/>
                  </a:lnTo>
                  <a:lnTo>
                    <a:pt x="1649" y="329"/>
                  </a:lnTo>
                  <a:lnTo>
                    <a:pt x="1649" y="324"/>
                  </a:lnTo>
                  <a:lnTo>
                    <a:pt x="1649" y="318"/>
                  </a:lnTo>
                  <a:lnTo>
                    <a:pt x="1652" y="312"/>
                  </a:lnTo>
                  <a:lnTo>
                    <a:pt x="1655" y="306"/>
                  </a:lnTo>
                  <a:lnTo>
                    <a:pt x="1660" y="303"/>
                  </a:lnTo>
                  <a:lnTo>
                    <a:pt x="1666" y="299"/>
                  </a:lnTo>
                  <a:lnTo>
                    <a:pt x="1672" y="296"/>
                  </a:lnTo>
                  <a:lnTo>
                    <a:pt x="1678" y="291"/>
                  </a:lnTo>
                  <a:lnTo>
                    <a:pt x="1684" y="287"/>
                  </a:lnTo>
                  <a:lnTo>
                    <a:pt x="1692" y="284"/>
                  </a:lnTo>
                  <a:lnTo>
                    <a:pt x="1699" y="281"/>
                  </a:lnTo>
                  <a:lnTo>
                    <a:pt x="1705" y="276"/>
                  </a:lnTo>
                  <a:lnTo>
                    <a:pt x="1711" y="272"/>
                  </a:lnTo>
                  <a:lnTo>
                    <a:pt x="1717" y="267"/>
                  </a:lnTo>
                  <a:lnTo>
                    <a:pt x="1722" y="263"/>
                  </a:lnTo>
                  <a:lnTo>
                    <a:pt x="1729" y="258"/>
                  </a:lnTo>
                  <a:lnTo>
                    <a:pt x="1737" y="254"/>
                  </a:lnTo>
                  <a:lnTo>
                    <a:pt x="1740" y="252"/>
                  </a:lnTo>
                  <a:lnTo>
                    <a:pt x="1744" y="251"/>
                  </a:lnTo>
                  <a:lnTo>
                    <a:pt x="1747" y="248"/>
                  </a:lnTo>
                  <a:lnTo>
                    <a:pt x="1752" y="246"/>
                  </a:lnTo>
                  <a:lnTo>
                    <a:pt x="1758" y="240"/>
                  </a:lnTo>
                  <a:lnTo>
                    <a:pt x="1764" y="236"/>
                  </a:lnTo>
                  <a:lnTo>
                    <a:pt x="1772" y="231"/>
                  </a:lnTo>
                  <a:lnTo>
                    <a:pt x="1778" y="226"/>
                  </a:lnTo>
                  <a:lnTo>
                    <a:pt x="1784" y="220"/>
                  </a:lnTo>
                  <a:lnTo>
                    <a:pt x="1791" y="216"/>
                  </a:lnTo>
                  <a:lnTo>
                    <a:pt x="1797" y="210"/>
                  </a:lnTo>
                  <a:lnTo>
                    <a:pt x="1805" y="207"/>
                  </a:lnTo>
                  <a:lnTo>
                    <a:pt x="1811" y="201"/>
                  </a:lnTo>
                  <a:lnTo>
                    <a:pt x="1818" y="196"/>
                  </a:lnTo>
                  <a:lnTo>
                    <a:pt x="1821" y="195"/>
                  </a:lnTo>
                  <a:lnTo>
                    <a:pt x="1826" y="192"/>
                  </a:lnTo>
                  <a:lnTo>
                    <a:pt x="1830" y="190"/>
                  </a:lnTo>
                  <a:lnTo>
                    <a:pt x="1833" y="189"/>
                  </a:lnTo>
                  <a:lnTo>
                    <a:pt x="1836" y="181"/>
                  </a:lnTo>
                  <a:lnTo>
                    <a:pt x="1838" y="174"/>
                  </a:lnTo>
                  <a:lnTo>
                    <a:pt x="1839" y="168"/>
                  </a:lnTo>
                  <a:lnTo>
                    <a:pt x="1842" y="162"/>
                  </a:lnTo>
                  <a:lnTo>
                    <a:pt x="1844" y="154"/>
                  </a:lnTo>
                  <a:lnTo>
                    <a:pt x="1847" y="148"/>
                  </a:lnTo>
                  <a:lnTo>
                    <a:pt x="1850" y="142"/>
                  </a:lnTo>
                  <a:lnTo>
                    <a:pt x="1853" y="136"/>
                  </a:lnTo>
                  <a:lnTo>
                    <a:pt x="1855" y="130"/>
                  </a:lnTo>
                  <a:lnTo>
                    <a:pt x="1859" y="124"/>
                  </a:lnTo>
                  <a:lnTo>
                    <a:pt x="1862" y="118"/>
                  </a:lnTo>
                  <a:lnTo>
                    <a:pt x="1867" y="112"/>
                  </a:lnTo>
                  <a:lnTo>
                    <a:pt x="1871" y="106"/>
                  </a:lnTo>
                  <a:lnTo>
                    <a:pt x="1876" y="101"/>
                  </a:lnTo>
                  <a:lnTo>
                    <a:pt x="1880" y="95"/>
                  </a:lnTo>
                  <a:lnTo>
                    <a:pt x="1888" y="91"/>
                  </a:lnTo>
                  <a:lnTo>
                    <a:pt x="1886" y="85"/>
                  </a:lnTo>
                  <a:lnTo>
                    <a:pt x="1885" y="80"/>
                  </a:lnTo>
                  <a:lnTo>
                    <a:pt x="1883" y="76"/>
                  </a:lnTo>
                  <a:lnTo>
                    <a:pt x="1882" y="73"/>
                  </a:lnTo>
                  <a:lnTo>
                    <a:pt x="1879" y="68"/>
                  </a:lnTo>
                  <a:lnTo>
                    <a:pt x="1876" y="65"/>
                  </a:lnTo>
                  <a:lnTo>
                    <a:pt x="1871" y="62"/>
                  </a:lnTo>
                  <a:lnTo>
                    <a:pt x="1868" y="61"/>
                  </a:lnTo>
                  <a:lnTo>
                    <a:pt x="1864" y="58"/>
                  </a:lnTo>
                  <a:lnTo>
                    <a:pt x="1859" y="56"/>
                  </a:lnTo>
                  <a:lnTo>
                    <a:pt x="1855" y="55"/>
                  </a:lnTo>
                  <a:lnTo>
                    <a:pt x="1850" y="55"/>
                  </a:lnTo>
                  <a:lnTo>
                    <a:pt x="1844" y="53"/>
                  </a:lnTo>
                  <a:lnTo>
                    <a:pt x="1839" y="52"/>
                  </a:lnTo>
                  <a:lnTo>
                    <a:pt x="1835" y="52"/>
                  </a:lnTo>
                  <a:lnTo>
                    <a:pt x="1830" y="52"/>
                  </a:lnTo>
                  <a:lnTo>
                    <a:pt x="1826" y="49"/>
                  </a:lnTo>
                  <a:lnTo>
                    <a:pt x="1821" y="44"/>
                  </a:lnTo>
                  <a:lnTo>
                    <a:pt x="1817" y="38"/>
                  </a:lnTo>
                  <a:lnTo>
                    <a:pt x="1814" y="32"/>
                  </a:lnTo>
                  <a:lnTo>
                    <a:pt x="1809" y="26"/>
                  </a:lnTo>
                  <a:lnTo>
                    <a:pt x="1805" y="20"/>
                  </a:lnTo>
                  <a:lnTo>
                    <a:pt x="1800" y="17"/>
                  </a:lnTo>
                  <a:lnTo>
                    <a:pt x="1794" y="17"/>
                  </a:lnTo>
                  <a:lnTo>
                    <a:pt x="1793" y="17"/>
                  </a:lnTo>
                  <a:lnTo>
                    <a:pt x="1793" y="23"/>
                  </a:lnTo>
                  <a:lnTo>
                    <a:pt x="1793" y="26"/>
                  </a:lnTo>
                  <a:lnTo>
                    <a:pt x="1793" y="30"/>
                  </a:lnTo>
                  <a:lnTo>
                    <a:pt x="1793" y="34"/>
                  </a:lnTo>
                  <a:lnTo>
                    <a:pt x="1794" y="38"/>
                  </a:lnTo>
                  <a:lnTo>
                    <a:pt x="1794" y="43"/>
                  </a:lnTo>
                  <a:lnTo>
                    <a:pt x="1794" y="47"/>
                  </a:lnTo>
                  <a:lnTo>
                    <a:pt x="1794" y="50"/>
                  </a:lnTo>
                  <a:lnTo>
                    <a:pt x="1796" y="55"/>
                  </a:lnTo>
                  <a:lnTo>
                    <a:pt x="1796" y="59"/>
                  </a:lnTo>
                  <a:lnTo>
                    <a:pt x="1793" y="61"/>
                  </a:lnTo>
                  <a:lnTo>
                    <a:pt x="1796" y="65"/>
                  </a:lnTo>
                  <a:lnTo>
                    <a:pt x="1799" y="68"/>
                  </a:lnTo>
                  <a:lnTo>
                    <a:pt x="1802" y="73"/>
                  </a:lnTo>
                  <a:lnTo>
                    <a:pt x="1805" y="76"/>
                  </a:lnTo>
                  <a:lnTo>
                    <a:pt x="1811" y="82"/>
                  </a:lnTo>
                  <a:lnTo>
                    <a:pt x="1814" y="86"/>
                  </a:lnTo>
                  <a:lnTo>
                    <a:pt x="1815" y="91"/>
                  </a:lnTo>
                  <a:lnTo>
                    <a:pt x="1814" y="98"/>
                  </a:lnTo>
                  <a:lnTo>
                    <a:pt x="1811" y="101"/>
                  </a:lnTo>
                  <a:lnTo>
                    <a:pt x="1808" y="106"/>
                  </a:lnTo>
                  <a:lnTo>
                    <a:pt x="1803" y="112"/>
                  </a:lnTo>
                  <a:lnTo>
                    <a:pt x="1797" y="119"/>
                  </a:lnTo>
                  <a:lnTo>
                    <a:pt x="1797" y="124"/>
                  </a:lnTo>
                  <a:lnTo>
                    <a:pt x="1796" y="128"/>
                  </a:lnTo>
                  <a:lnTo>
                    <a:pt x="1796" y="133"/>
                  </a:lnTo>
                  <a:lnTo>
                    <a:pt x="1794" y="139"/>
                  </a:lnTo>
                  <a:lnTo>
                    <a:pt x="1793" y="144"/>
                  </a:lnTo>
                  <a:lnTo>
                    <a:pt x="1793" y="148"/>
                  </a:lnTo>
                  <a:lnTo>
                    <a:pt x="1791" y="153"/>
                  </a:lnTo>
                  <a:lnTo>
                    <a:pt x="1791" y="157"/>
                  </a:lnTo>
                  <a:lnTo>
                    <a:pt x="1788" y="162"/>
                  </a:lnTo>
                  <a:lnTo>
                    <a:pt x="1785" y="166"/>
                  </a:lnTo>
                  <a:lnTo>
                    <a:pt x="1782" y="169"/>
                  </a:lnTo>
                  <a:lnTo>
                    <a:pt x="1779" y="174"/>
                  </a:lnTo>
                  <a:lnTo>
                    <a:pt x="1775" y="177"/>
                  </a:lnTo>
                  <a:lnTo>
                    <a:pt x="1772" y="180"/>
                  </a:lnTo>
                  <a:lnTo>
                    <a:pt x="1767" y="183"/>
                  </a:lnTo>
                  <a:lnTo>
                    <a:pt x="1761" y="184"/>
                  </a:lnTo>
                  <a:lnTo>
                    <a:pt x="1755" y="190"/>
                  </a:lnTo>
                  <a:lnTo>
                    <a:pt x="1749" y="195"/>
                  </a:lnTo>
                  <a:lnTo>
                    <a:pt x="1744" y="196"/>
                  </a:lnTo>
                  <a:lnTo>
                    <a:pt x="1741" y="199"/>
                  </a:lnTo>
                  <a:lnTo>
                    <a:pt x="1737" y="201"/>
                  </a:lnTo>
                  <a:lnTo>
                    <a:pt x="1734" y="202"/>
                  </a:lnTo>
                  <a:lnTo>
                    <a:pt x="1729" y="204"/>
                  </a:lnTo>
                  <a:lnTo>
                    <a:pt x="1725" y="205"/>
                  </a:lnTo>
                  <a:lnTo>
                    <a:pt x="1722" y="207"/>
                  </a:lnTo>
                  <a:lnTo>
                    <a:pt x="1717" y="208"/>
                  </a:lnTo>
                  <a:lnTo>
                    <a:pt x="1713" y="208"/>
                  </a:lnTo>
                  <a:lnTo>
                    <a:pt x="1710" y="210"/>
                  </a:lnTo>
                  <a:lnTo>
                    <a:pt x="1705" y="211"/>
                  </a:lnTo>
                  <a:lnTo>
                    <a:pt x="1702" y="213"/>
                  </a:lnTo>
                  <a:lnTo>
                    <a:pt x="1698" y="214"/>
                  </a:lnTo>
                  <a:lnTo>
                    <a:pt x="1695" y="214"/>
                  </a:lnTo>
                  <a:lnTo>
                    <a:pt x="1692" y="216"/>
                  </a:lnTo>
                  <a:lnTo>
                    <a:pt x="1689" y="219"/>
                  </a:lnTo>
                  <a:lnTo>
                    <a:pt x="1683" y="222"/>
                  </a:lnTo>
                  <a:lnTo>
                    <a:pt x="1678" y="228"/>
                  </a:lnTo>
                  <a:lnTo>
                    <a:pt x="1674" y="232"/>
                  </a:lnTo>
                  <a:lnTo>
                    <a:pt x="1674" y="240"/>
                  </a:lnTo>
                  <a:lnTo>
                    <a:pt x="1672" y="245"/>
                  </a:lnTo>
                  <a:lnTo>
                    <a:pt x="1672" y="249"/>
                  </a:lnTo>
                  <a:lnTo>
                    <a:pt x="1672" y="254"/>
                  </a:lnTo>
                  <a:lnTo>
                    <a:pt x="1674" y="260"/>
                  </a:lnTo>
                  <a:lnTo>
                    <a:pt x="1668" y="261"/>
                  </a:lnTo>
                  <a:lnTo>
                    <a:pt x="1663" y="263"/>
                  </a:lnTo>
                  <a:lnTo>
                    <a:pt x="1657" y="266"/>
                  </a:lnTo>
                  <a:lnTo>
                    <a:pt x="1652" y="269"/>
                  </a:lnTo>
                  <a:lnTo>
                    <a:pt x="1646" y="270"/>
                  </a:lnTo>
                  <a:lnTo>
                    <a:pt x="1642" y="273"/>
                  </a:lnTo>
                  <a:lnTo>
                    <a:pt x="1637" y="276"/>
                  </a:lnTo>
                  <a:lnTo>
                    <a:pt x="1633" y="279"/>
                  </a:lnTo>
                  <a:lnTo>
                    <a:pt x="1628" y="282"/>
                  </a:lnTo>
                  <a:lnTo>
                    <a:pt x="1624" y="285"/>
                  </a:lnTo>
                  <a:lnTo>
                    <a:pt x="1619" y="290"/>
                  </a:lnTo>
                  <a:lnTo>
                    <a:pt x="1615" y="293"/>
                  </a:lnTo>
                  <a:lnTo>
                    <a:pt x="1610" y="297"/>
                  </a:lnTo>
                  <a:lnTo>
                    <a:pt x="1606" y="300"/>
                  </a:lnTo>
                  <a:lnTo>
                    <a:pt x="1601" y="305"/>
                  </a:lnTo>
                  <a:lnTo>
                    <a:pt x="1597" y="309"/>
                  </a:lnTo>
                  <a:lnTo>
                    <a:pt x="1591" y="311"/>
                  </a:lnTo>
                  <a:lnTo>
                    <a:pt x="1586" y="315"/>
                  </a:lnTo>
                  <a:lnTo>
                    <a:pt x="1582" y="318"/>
                  </a:lnTo>
                  <a:lnTo>
                    <a:pt x="1579" y="323"/>
                  </a:lnTo>
                  <a:lnTo>
                    <a:pt x="1573" y="324"/>
                  </a:lnTo>
                  <a:lnTo>
                    <a:pt x="1568" y="329"/>
                  </a:lnTo>
                  <a:lnTo>
                    <a:pt x="1563" y="330"/>
                  </a:lnTo>
                  <a:lnTo>
                    <a:pt x="1559" y="335"/>
                  </a:lnTo>
                  <a:lnTo>
                    <a:pt x="1553" y="337"/>
                  </a:lnTo>
                  <a:lnTo>
                    <a:pt x="1548" y="340"/>
                  </a:lnTo>
                  <a:lnTo>
                    <a:pt x="1544" y="341"/>
                  </a:lnTo>
                  <a:lnTo>
                    <a:pt x="1539" y="344"/>
                  </a:lnTo>
                  <a:lnTo>
                    <a:pt x="1533" y="346"/>
                  </a:lnTo>
                  <a:lnTo>
                    <a:pt x="1527" y="349"/>
                  </a:lnTo>
                  <a:lnTo>
                    <a:pt x="1523" y="349"/>
                  </a:lnTo>
                  <a:lnTo>
                    <a:pt x="1518" y="350"/>
                  </a:lnTo>
                  <a:lnTo>
                    <a:pt x="1512" y="355"/>
                  </a:lnTo>
                  <a:lnTo>
                    <a:pt x="1508" y="361"/>
                  </a:lnTo>
                  <a:lnTo>
                    <a:pt x="1502" y="364"/>
                  </a:lnTo>
                  <a:lnTo>
                    <a:pt x="1496" y="367"/>
                  </a:lnTo>
                  <a:lnTo>
                    <a:pt x="1488" y="370"/>
                  </a:lnTo>
                  <a:lnTo>
                    <a:pt x="1482" y="373"/>
                  </a:lnTo>
                  <a:lnTo>
                    <a:pt x="1476" y="374"/>
                  </a:lnTo>
                  <a:lnTo>
                    <a:pt x="1470" y="377"/>
                  </a:lnTo>
                  <a:lnTo>
                    <a:pt x="1462" y="379"/>
                  </a:lnTo>
                  <a:lnTo>
                    <a:pt x="1456" y="380"/>
                  </a:lnTo>
                  <a:lnTo>
                    <a:pt x="1450" y="383"/>
                  </a:lnTo>
                  <a:lnTo>
                    <a:pt x="1444" y="388"/>
                  </a:lnTo>
                  <a:lnTo>
                    <a:pt x="1438" y="392"/>
                  </a:lnTo>
                  <a:lnTo>
                    <a:pt x="1432" y="397"/>
                  </a:lnTo>
                  <a:lnTo>
                    <a:pt x="1429" y="398"/>
                  </a:lnTo>
                  <a:lnTo>
                    <a:pt x="1426" y="403"/>
                  </a:lnTo>
                  <a:lnTo>
                    <a:pt x="1425" y="406"/>
                  </a:lnTo>
                  <a:lnTo>
                    <a:pt x="1423" y="410"/>
                  </a:lnTo>
                  <a:lnTo>
                    <a:pt x="1416" y="416"/>
                  </a:lnTo>
                  <a:lnTo>
                    <a:pt x="1410" y="422"/>
                  </a:lnTo>
                  <a:lnTo>
                    <a:pt x="1404" y="428"/>
                  </a:lnTo>
                  <a:lnTo>
                    <a:pt x="1398" y="433"/>
                  </a:lnTo>
                  <a:lnTo>
                    <a:pt x="1390" y="438"/>
                  </a:lnTo>
                  <a:lnTo>
                    <a:pt x="1384" y="444"/>
                  </a:lnTo>
                  <a:lnTo>
                    <a:pt x="1378" y="448"/>
                  </a:lnTo>
                  <a:lnTo>
                    <a:pt x="1372" y="453"/>
                  </a:lnTo>
                  <a:lnTo>
                    <a:pt x="1364" y="457"/>
                  </a:lnTo>
                  <a:lnTo>
                    <a:pt x="1358" y="462"/>
                  </a:lnTo>
                  <a:lnTo>
                    <a:pt x="1351" y="466"/>
                  </a:lnTo>
                  <a:lnTo>
                    <a:pt x="1345" y="471"/>
                  </a:lnTo>
                  <a:lnTo>
                    <a:pt x="1337" y="475"/>
                  </a:lnTo>
                  <a:lnTo>
                    <a:pt x="1330" y="481"/>
                  </a:lnTo>
                  <a:lnTo>
                    <a:pt x="1322" y="486"/>
                  </a:lnTo>
                  <a:lnTo>
                    <a:pt x="1316" y="492"/>
                  </a:lnTo>
                  <a:lnTo>
                    <a:pt x="1315" y="498"/>
                  </a:lnTo>
                  <a:lnTo>
                    <a:pt x="1313" y="504"/>
                  </a:lnTo>
                  <a:lnTo>
                    <a:pt x="1310" y="508"/>
                  </a:lnTo>
                  <a:lnTo>
                    <a:pt x="1309" y="513"/>
                  </a:lnTo>
                  <a:lnTo>
                    <a:pt x="1306" y="517"/>
                  </a:lnTo>
                  <a:lnTo>
                    <a:pt x="1303" y="522"/>
                  </a:lnTo>
                  <a:lnTo>
                    <a:pt x="1298" y="526"/>
                  </a:lnTo>
                  <a:lnTo>
                    <a:pt x="1295" y="531"/>
                  </a:lnTo>
                  <a:lnTo>
                    <a:pt x="1291" y="532"/>
                  </a:lnTo>
                  <a:lnTo>
                    <a:pt x="1286" y="537"/>
                  </a:lnTo>
                  <a:lnTo>
                    <a:pt x="1282" y="539"/>
                  </a:lnTo>
                  <a:lnTo>
                    <a:pt x="1277" y="543"/>
                  </a:lnTo>
                  <a:lnTo>
                    <a:pt x="1271" y="545"/>
                  </a:lnTo>
                  <a:lnTo>
                    <a:pt x="1266" y="548"/>
                  </a:lnTo>
                  <a:lnTo>
                    <a:pt x="1260" y="551"/>
                  </a:lnTo>
                  <a:lnTo>
                    <a:pt x="1256" y="554"/>
                  </a:lnTo>
                  <a:lnTo>
                    <a:pt x="1250" y="555"/>
                  </a:lnTo>
                  <a:lnTo>
                    <a:pt x="1244" y="558"/>
                  </a:lnTo>
                  <a:lnTo>
                    <a:pt x="1238" y="560"/>
                  </a:lnTo>
                  <a:lnTo>
                    <a:pt x="1232" y="563"/>
                  </a:lnTo>
                  <a:lnTo>
                    <a:pt x="1226" y="564"/>
                  </a:lnTo>
                  <a:lnTo>
                    <a:pt x="1221" y="566"/>
                  </a:lnTo>
                  <a:lnTo>
                    <a:pt x="1215" y="569"/>
                  </a:lnTo>
                  <a:lnTo>
                    <a:pt x="1211" y="572"/>
                  </a:lnTo>
                  <a:lnTo>
                    <a:pt x="1205" y="575"/>
                  </a:lnTo>
                  <a:lnTo>
                    <a:pt x="1200" y="578"/>
                  </a:lnTo>
                  <a:lnTo>
                    <a:pt x="1194" y="582"/>
                  </a:lnTo>
                  <a:lnTo>
                    <a:pt x="1190" y="585"/>
                  </a:lnTo>
                  <a:lnTo>
                    <a:pt x="1185" y="590"/>
                  </a:lnTo>
                  <a:lnTo>
                    <a:pt x="1181" y="593"/>
                  </a:lnTo>
                  <a:lnTo>
                    <a:pt x="1176" y="597"/>
                  </a:lnTo>
                  <a:lnTo>
                    <a:pt x="1173" y="603"/>
                  </a:lnTo>
                  <a:lnTo>
                    <a:pt x="1167" y="603"/>
                  </a:lnTo>
                  <a:lnTo>
                    <a:pt x="1162" y="606"/>
                  </a:lnTo>
                  <a:lnTo>
                    <a:pt x="1156" y="608"/>
                  </a:lnTo>
                  <a:lnTo>
                    <a:pt x="1152" y="609"/>
                  </a:lnTo>
                  <a:lnTo>
                    <a:pt x="1146" y="612"/>
                  </a:lnTo>
                  <a:lnTo>
                    <a:pt x="1141" y="615"/>
                  </a:lnTo>
                  <a:lnTo>
                    <a:pt x="1137" y="618"/>
                  </a:lnTo>
                  <a:lnTo>
                    <a:pt x="1132" y="621"/>
                  </a:lnTo>
                  <a:lnTo>
                    <a:pt x="1126" y="624"/>
                  </a:lnTo>
                  <a:lnTo>
                    <a:pt x="1122" y="627"/>
                  </a:lnTo>
                  <a:lnTo>
                    <a:pt x="1117" y="630"/>
                  </a:lnTo>
                  <a:lnTo>
                    <a:pt x="1113" y="635"/>
                  </a:lnTo>
                  <a:lnTo>
                    <a:pt x="1108" y="638"/>
                  </a:lnTo>
                  <a:lnTo>
                    <a:pt x="1104" y="641"/>
                  </a:lnTo>
                  <a:lnTo>
                    <a:pt x="1099" y="646"/>
                  </a:lnTo>
                  <a:lnTo>
                    <a:pt x="1095" y="650"/>
                  </a:lnTo>
                  <a:lnTo>
                    <a:pt x="1089" y="653"/>
                  </a:lnTo>
                  <a:lnTo>
                    <a:pt x="1084" y="656"/>
                  </a:lnTo>
                  <a:lnTo>
                    <a:pt x="1079" y="659"/>
                  </a:lnTo>
                  <a:lnTo>
                    <a:pt x="1075" y="664"/>
                  </a:lnTo>
                  <a:lnTo>
                    <a:pt x="1069" y="667"/>
                  </a:lnTo>
                  <a:lnTo>
                    <a:pt x="1064" y="670"/>
                  </a:lnTo>
                  <a:lnTo>
                    <a:pt x="1060" y="673"/>
                  </a:lnTo>
                  <a:lnTo>
                    <a:pt x="1055" y="677"/>
                  </a:lnTo>
                  <a:lnTo>
                    <a:pt x="1051" y="679"/>
                  </a:lnTo>
                  <a:lnTo>
                    <a:pt x="1045" y="682"/>
                  </a:lnTo>
                  <a:lnTo>
                    <a:pt x="1039" y="683"/>
                  </a:lnTo>
                  <a:lnTo>
                    <a:pt x="1034" y="686"/>
                  </a:lnTo>
                  <a:lnTo>
                    <a:pt x="1028" y="688"/>
                  </a:lnTo>
                  <a:lnTo>
                    <a:pt x="1024" y="689"/>
                  </a:lnTo>
                  <a:lnTo>
                    <a:pt x="1018" y="691"/>
                  </a:lnTo>
                  <a:lnTo>
                    <a:pt x="1013" y="692"/>
                  </a:lnTo>
                  <a:lnTo>
                    <a:pt x="1007" y="697"/>
                  </a:lnTo>
                  <a:lnTo>
                    <a:pt x="1000" y="703"/>
                  </a:lnTo>
                  <a:lnTo>
                    <a:pt x="995" y="704"/>
                  </a:lnTo>
                  <a:lnTo>
                    <a:pt x="992" y="706"/>
                  </a:lnTo>
                  <a:lnTo>
                    <a:pt x="987" y="707"/>
                  </a:lnTo>
                  <a:lnTo>
                    <a:pt x="984" y="710"/>
                  </a:lnTo>
                  <a:lnTo>
                    <a:pt x="977" y="710"/>
                  </a:lnTo>
                  <a:lnTo>
                    <a:pt x="971" y="709"/>
                  </a:lnTo>
                  <a:lnTo>
                    <a:pt x="968" y="706"/>
                  </a:lnTo>
                  <a:lnTo>
                    <a:pt x="966" y="703"/>
                  </a:lnTo>
                  <a:lnTo>
                    <a:pt x="963" y="697"/>
                  </a:lnTo>
                  <a:lnTo>
                    <a:pt x="962" y="692"/>
                  </a:lnTo>
                  <a:lnTo>
                    <a:pt x="960" y="685"/>
                  </a:lnTo>
                  <a:lnTo>
                    <a:pt x="957" y="679"/>
                  </a:lnTo>
                  <a:lnTo>
                    <a:pt x="954" y="673"/>
                  </a:lnTo>
                  <a:lnTo>
                    <a:pt x="951" y="667"/>
                  </a:lnTo>
                  <a:lnTo>
                    <a:pt x="948" y="661"/>
                  </a:lnTo>
                  <a:lnTo>
                    <a:pt x="944" y="656"/>
                  </a:lnTo>
                  <a:lnTo>
                    <a:pt x="939" y="652"/>
                  </a:lnTo>
                  <a:lnTo>
                    <a:pt x="935" y="647"/>
                  </a:lnTo>
                  <a:lnTo>
                    <a:pt x="930" y="641"/>
                  </a:lnTo>
                  <a:lnTo>
                    <a:pt x="924" y="636"/>
                  </a:lnTo>
                  <a:lnTo>
                    <a:pt x="918" y="630"/>
                  </a:lnTo>
                  <a:lnTo>
                    <a:pt x="914" y="627"/>
                  </a:lnTo>
                  <a:lnTo>
                    <a:pt x="908" y="621"/>
                  </a:lnTo>
                  <a:lnTo>
                    <a:pt x="903" y="618"/>
                  </a:lnTo>
                  <a:lnTo>
                    <a:pt x="897" y="614"/>
                  </a:lnTo>
                  <a:lnTo>
                    <a:pt x="891" y="609"/>
                  </a:lnTo>
                  <a:lnTo>
                    <a:pt x="885" y="605"/>
                  </a:lnTo>
                  <a:lnTo>
                    <a:pt x="879" y="600"/>
                  </a:lnTo>
                  <a:lnTo>
                    <a:pt x="873" y="596"/>
                  </a:lnTo>
                  <a:lnTo>
                    <a:pt x="868" y="591"/>
                  </a:lnTo>
                  <a:lnTo>
                    <a:pt x="861" y="587"/>
                  </a:lnTo>
                  <a:lnTo>
                    <a:pt x="856" y="582"/>
                  </a:lnTo>
                  <a:lnTo>
                    <a:pt x="852" y="578"/>
                  </a:lnTo>
                  <a:lnTo>
                    <a:pt x="847" y="573"/>
                  </a:lnTo>
                  <a:lnTo>
                    <a:pt x="841" y="569"/>
                  </a:lnTo>
                  <a:lnTo>
                    <a:pt x="837" y="563"/>
                  </a:lnTo>
                  <a:lnTo>
                    <a:pt x="834" y="558"/>
                  </a:lnTo>
                  <a:lnTo>
                    <a:pt x="831" y="552"/>
                  </a:lnTo>
                  <a:lnTo>
                    <a:pt x="826" y="545"/>
                  </a:lnTo>
                  <a:lnTo>
                    <a:pt x="823" y="539"/>
                  </a:lnTo>
                  <a:lnTo>
                    <a:pt x="820" y="532"/>
                  </a:lnTo>
                  <a:lnTo>
                    <a:pt x="819" y="526"/>
                  </a:lnTo>
                  <a:lnTo>
                    <a:pt x="817" y="522"/>
                  </a:lnTo>
                  <a:lnTo>
                    <a:pt x="816" y="519"/>
                  </a:lnTo>
                  <a:lnTo>
                    <a:pt x="814" y="514"/>
                  </a:lnTo>
                  <a:lnTo>
                    <a:pt x="811" y="511"/>
                  </a:lnTo>
                  <a:lnTo>
                    <a:pt x="807" y="504"/>
                  </a:lnTo>
                  <a:lnTo>
                    <a:pt x="802" y="498"/>
                  </a:lnTo>
                  <a:lnTo>
                    <a:pt x="796" y="490"/>
                  </a:lnTo>
                  <a:lnTo>
                    <a:pt x="790" y="484"/>
                  </a:lnTo>
                  <a:lnTo>
                    <a:pt x="784" y="478"/>
                  </a:lnTo>
                  <a:lnTo>
                    <a:pt x="778" y="474"/>
                  </a:lnTo>
                  <a:lnTo>
                    <a:pt x="772" y="466"/>
                  </a:lnTo>
                  <a:lnTo>
                    <a:pt x="766" y="460"/>
                  </a:lnTo>
                  <a:lnTo>
                    <a:pt x="760" y="454"/>
                  </a:lnTo>
                  <a:lnTo>
                    <a:pt x="755" y="448"/>
                  </a:lnTo>
                  <a:lnTo>
                    <a:pt x="751" y="441"/>
                  </a:lnTo>
                  <a:lnTo>
                    <a:pt x="748" y="434"/>
                  </a:lnTo>
                  <a:lnTo>
                    <a:pt x="745" y="430"/>
                  </a:lnTo>
                  <a:lnTo>
                    <a:pt x="745" y="425"/>
                  </a:lnTo>
                  <a:lnTo>
                    <a:pt x="743" y="422"/>
                  </a:lnTo>
                  <a:lnTo>
                    <a:pt x="743" y="418"/>
                  </a:lnTo>
                  <a:lnTo>
                    <a:pt x="742" y="415"/>
                  </a:lnTo>
                  <a:lnTo>
                    <a:pt x="739" y="412"/>
                  </a:lnTo>
                  <a:lnTo>
                    <a:pt x="737" y="407"/>
                  </a:lnTo>
                  <a:lnTo>
                    <a:pt x="736" y="404"/>
                  </a:lnTo>
                  <a:lnTo>
                    <a:pt x="730" y="400"/>
                  </a:lnTo>
                  <a:lnTo>
                    <a:pt x="724" y="395"/>
                  </a:lnTo>
                  <a:lnTo>
                    <a:pt x="718" y="391"/>
                  </a:lnTo>
                  <a:lnTo>
                    <a:pt x="710" y="388"/>
                  </a:lnTo>
                  <a:lnTo>
                    <a:pt x="704" y="383"/>
                  </a:lnTo>
                  <a:lnTo>
                    <a:pt x="698" y="380"/>
                  </a:lnTo>
                  <a:lnTo>
                    <a:pt x="690" y="377"/>
                  </a:lnTo>
                  <a:lnTo>
                    <a:pt x="684" y="374"/>
                  </a:lnTo>
                  <a:lnTo>
                    <a:pt x="678" y="368"/>
                  </a:lnTo>
                  <a:lnTo>
                    <a:pt x="672" y="365"/>
                  </a:lnTo>
                  <a:lnTo>
                    <a:pt x="668" y="359"/>
                  </a:lnTo>
                  <a:lnTo>
                    <a:pt x="665" y="353"/>
                  </a:lnTo>
                  <a:lnTo>
                    <a:pt x="663" y="349"/>
                  </a:lnTo>
                  <a:lnTo>
                    <a:pt x="662" y="346"/>
                  </a:lnTo>
                  <a:lnTo>
                    <a:pt x="662" y="341"/>
                  </a:lnTo>
                  <a:lnTo>
                    <a:pt x="662" y="338"/>
                  </a:lnTo>
                  <a:lnTo>
                    <a:pt x="656" y="335"/>
                  </a:lnTo>
                  <a:lnTo>
                    <a:pt x="651" y="333"/>
                  </a:lnTo>
                  <a:lnTo>
                    <a:pt x="647" y="332"/>
                  </a:lnTo>
                  <a:lnTo>
                    <a:pt x="644" y="332"/>
                  </a:lnTo>
                  <a:lnTo>
                    <a:pt x="639" y="329"/>
                  </a:lnTo>
                  <a:lnTo>
                    <a:pt x="635" y="326"/>
                  </a:lnTo>
                  <a:lnTo>
                    <a:pt x="630" y="323"/>
                  </a:lnTo>
                  <a:lnTo>
                    <a:pt x="627" y="320"/>
                  </a:lnTo>
                  <a:lnTo>
                    <a:pt x="623" y="315"/>
                  </a:lnTo>
                  <a:lnTo>
                    <a:pt x="618" y="312"/>
                  </a:lnTo>
                  <a:lnTo>
                    <a:pt x="615" y="309"/>
                  </a:lnTo>
                  <a:lnTo>
                    <a:pt x="614" y="305"/>
                  </a:lnTo>
                  <a:lnTo>
                    <a:pt x="609" y="300"/>
                  </a:lnTo>
                  <a:lnTo>
                    <a:pt x="608" y="296"/>
                  </a:lnTo>
                  <a:lnTo>
                    <a:pt x="606" y="291"/>
                  </a:lnTo>
                  <a:lnTo>
                    <a:pt x="605" y="287"/>
                  </a:lnTo>
                  <a:lnTo>
                    <a:pt x="603" y="282"/>
                  </a:lnTo>
                  <a:lnTo>
                    <a:pt x="605" y="278"/>
                  </a:lnTo>
                  <a:lnTo>
                    <a:pt x="605" y="273"/>
                  </a:lnTo>
                  <a:lnTo>
                    <a:pt x="608" y="269"/>
                  </a:lnTo>
                  <a:lnTo>
                    <a:pt x="605" y="266"/>
                  </a:lnTo>
                  <a:lnTo>
                    <a:pt x="605" y="263"/>
                  </a:lnTo>
                  <a:lnTo>
                    <a:pt x="603" y="261"/>
                  </a:lnTo>
                  <a:lnTo>
                    <a:pt x="601" y="260"/>
                  </a:lnTo>
                  <a:lnTo>
                    <a:pt x="597" y="260"/>
                  </a:lnTo>
                  <a:lnTo>
                    <a:pt x="591" y="261"/>
                  </a:lnTo>
                  <a:lnTo>
                    <a:pt x="586" y="263"/>
                  </a:lnTo>
                  <a:lnTo>
                    <a:pt x="582" y="266"/>
                  </a:lnTo>
                  <a:lnTo>
                    <a:pt x="577" y="267"/>
                  </a:lnTo>
                  <a:lnTo>
                    <a:pt x="573" y="269"/>
                  </a:lnTo>
                  <a:lnTo>
                    <a:pt x="568" y="272"/>
                  </a:lnTo>
                  <a:lnTo>
                    <a:pt x="564" y="273"/>
                  </a:lnTo>
                  <a:lnTo>
                    <a:pt x="559" y="275"/>
                  </a:lnTo>
                  <a:lnTo>
                    <a:pt x="555" y="278"/>
                  </a:lnTo>
                  <a:lnTo>
                    <a:pt x="549" y="278"/>
                  </a:lnTo>
                  <a:lnTo>
                    <a:pt x="546" y="281"/>
                  </a:lnTo>
                  <a:lnTo>
                    <a:pt x="540" y="281"/>
                  </a:lnTo>
                  <a:lnTo>
                    <a:pt x="535" y="282"/>
                  </a:lnTo>
                  <a:lnTo>
                    <a:pt x="529" y="282"/>
                  </a:lnTo>
                  <a:lnTo>
                    <a:pt x="525" y="282"/>
                  </a:lnTo>
                  <a:lnTo>
                    <a:pt x="520" y="279"/>
                  </a:lnTo>
                  <a:lnTo>
                    <a:pt x="516" y="276"/>
                  </a:lnTo>
                  <a:lnTo>
                    <a:pt x="513" y="273"/>
                  </a:lnTo>
                  <a:lnTo>
                    <a:pt x="510" y="270"/>
                  </a:lnTo>
                  <a:lnTo>
                    <a:pt x="505" y="266"/>
                  </a:lnTo>
                  <a:lnTo>
                    <a:pt x="502" y="264"/>
                  </a:lnTo>
                  <a:lnTo>
                    <a:pt x="497" y="263"/>
                  </a:lnTo>
                  <a:lnTo>
                    <a:pt x="493" y="264"/>
                  </a:lnTo>
                  <a:lnTo>
                    <a:pt x="490" y="260"/>
                  </a:lnTo>
                  <a:lnTo>
                    <a:pt x="485" y="258"/>
                  </a:lnTo>
                  <a:lnTo>
                    <a:pt x="482" y="254"/>
                  </a:lnTo>
                  <a:lnTo>
                    <a:pt x="478" y="252"/>
                  </a:lnTo>
                  <a:lnTo>
                    <a:pt x="475" y="249"/>
                  </a:lnTo>
                  <a:lnTo>
                    <a:pt x="470" y="246"/>
                  </a:lnTo>
                  <a:lnTo>
                    <a:pt x="467" y="245"/>
                  </a:lnTo>
                  <a:lnTo>
                    <a:pt x="464" y="243"/>
                  </a:lnTo>
                  <a:lnTo>
                    <a:pt x="460" y="240"/>
                  </a:lnTo>
                  <a:lnTo>
                    <a:pt x="455" y="239"/>
                  </a:lnTo>
                  <a:lnTo>
                    <a:pt x="452" y="236"/>
                  </a:lnTo>
                  <a:lnTo>
                    <a:pt x="448" y="234"/>
                  </a:lnTo>
                  <a:lnTo>
                    <a:pt x="445" y="232"/>
                  </a:lnTo>
                  <a:lnTo>
                    <a:pt x="440" y="229"/>
                  </a:lnTo>
                  <a:lnTo>
                    <a:pt x="436" y="228"/>
                  </a:lnTo>
                  <a:lnTo>
                    <a:pt x="433" y="228"/>
                  </a:lnTo>
                  <a:lnTo>
                    <a:pt x="428" y="225"/>
                  </a:lnTo>
                  <a:lnTo>
                    <a:pt x="424" y="223"/>
                  </a:lnTo>
                  <a:lnTo>
                    <a:pt x="421" y="222"/>
                  </a:lnTo>
                  <a:lnTo>
                    <a:pt x="416" y="220"/>
                  </a:lnTo>
                  <a:lnTo>
                    <a:pt x="411" y="219"/>
                  </a:lnTo>
                  <a:lnTo>
                    <a:pt x="407" y="219"/>
                  </a:lnTo>
                  <a:lnTo>
                    <a:pt x="402" y="217"/>
                  </a:lnTo>
                  <a:lnTo>
                    <a:pt x="399" y="216"/>
                  </a:lnTo>
                  <a:lnTo>
                    <a:pt x="395" y="214"/>
                  </a:lnTo>
                  <a:lnTo>
                    <a:pt x="390" y="214"/>
                  </a:lnTo>
                  <a:lnTo>
                    <a:pt x="386" y="214"/>
                  </a:lnTo>
                  <a:lnTo>
                    <a:pt x="381" y="214"/>
                  </a:lnTo>
                  <a:lnTo>
                    <a:pt x="377" y="213"/>
                  </a:lnTo>
                  <a:lnTo>
                    <a:pt x="372" y="213"/>
                  </a:lnTo>
                  <a:lnTo>
                    <a:pt x="368" y="213"/>
                  </a:lnTo>
                  <a:lnTo>
                    <a:pt x="365" y="213"/>
                  </a:lnTo>
                  <a:lnTo>
                    <a:pt x="357" y="208"/>
                  </a:lnTo>
                  <a:lnTo>
                    <a:pt x="350" y="207"/>
                  </a:lnTo>
                  <a:lnTo>
                    <a:pt x="344" y="202"/>
                  </a:lnTo>
                  <a:lnTo>
                    <a:pt x="336" y="201"/>
                  </a:lnTo>
                  <a:lnTo>
                    <a:pt x="329" y="198"/>
                  </a:lnTo>
                  <a:lnTo>
                    <a:pt x="323" y="195"/>
                  </a:lnTo>
                  <a:lnTo>
                    <a:pt x="315" y="192"/>
                  </a:lnTo>
                  <a:lnTo>
                    <a:pt x="309" y="190"/>
                  </a:lnTo>
                  <a:lnTo>
                    <a:pt x="301" y="187"/>
                  </a:lnTo>
                  <a:lnTo>
                    <a:pt x="295" y="184"/>
                  </a:lnTo>
                  <a:lnTo>
                    <a:pt x="288" y="181"/>
                  </a:lnTo>
                  <a:lnTo>
                    <a:pt x="282" y="178"/>
                  </a:lnTo>
                  <a:lnTo>
                    <a:pt x="274" y="175"/>
                  </a:lnTo>
                  <a:lnTo>
                    <a:pt x="268" y="172"/>
                  </a:lnTo>
                  <a:lnTo>
                    <a:pt x="261" y="169"/>
                  </a:lnTo>
                  <a:lnTo>
                    <a:pt x="255" y="168"/>
                  </a:lnTo>
                  <a:lnTo>
                    <a:pt x="247" y="163"/>
                  </a:lnTo>
                  <a:lnTo>
                    <a:pt x="241" y="160"/>
                  </a:lnTo>
                  <a:lnTo>
                    <a:pt x="234" y="157"/>
                  </a:lnTo>
                  <a:lnTo>
                    <a:pt x="228" y="154"/>
                  </a:lnTo>
                  <a:lnTo>
                    <a:pt x="222" y="150"/>
                  </a:lnTo>
                  <a:lnTo>
                    <a:pt x="214" y="147"/>
                  </a:lnTo>
                  <a:lnTo>
                    <a:pt x="208" y="142"/>
                  </a:lnTo>
                  <a:lnTo>
                    <a:pt x="202" y="139"/>
                  </a:lnTo>
                  <a:lnTo>
                    <a:pt x="196" y="135"/>
                  </a:lnTo>
                  <a:lnTo>
                    <a:pt x="188" y="130"/>
                  </a:lnTo>
                  <a:lnTo>
                    <a:pt x="182" y="125"/>
                  </a:lnTo>
                  <a:lnTo>
                    <a:pt x="176" y="121"/>
                  </a:lnTo>
                  <a:lnTo>
                    <a:pt x="170" y="116"/>
                  </a:lnTo>
                  <a:lnTo>
                    <a:pt x="164" y="112"/>
                  </a:lnTo>
                  <a:lnTo>
                    <a:pt x="160" y="106"/>
                  </a:lnTo>
                  <a:lnTo>
                    <a:pt x="154" y="101"/>
                  </a:lnTo>
                  <a:lnTo>
                    <a:pt x="154" y="95"/>
                  </a:lnTo>
                  <a:lnTo>
                    <a:pt x="154" y="89"/>
                  </a:lnTo>
                  <a:lnTo>
                    <a:pt x="154" y="83"/>
                  </a:lnTo>
                  <a:lnTo>
                    <a:pt x="155" y="79"/>
                  </a:lnTo>
                  <a:lnTo>
                    <a:pt x="157" y="73"/>
                  </a:lnTo>
                  <a:lnTo>
                    <a:pt x="158" y="68"/>
                  </a:lnTo>
                  <a:lnTo>
                    <a:pt x="160" y="62"/>
                  </a:lnTo>
                  <a:lnTo>
                    <a:pt x="163" y="58"/>
                  </a:lnTo>
                  <a:lnTo>
                    <a:pt x="164" y="53"/>
                  </a:lnTo>
                  <a:lnTo>
                    <a:pt x="166" y="47"/>
                  </a:lnTo>
                  <a:lnTo>
                    <a:pt x="167" y="43"/>
                  </a:lnTo>
                  <a:lnTo>
                    <a:pt x="169" y="37"/>
                  </a:lnTo>
                  <a:lnTo>
                    <a:pt x="170" y="32"/>
                  </a:lnTo>
                  <a:lnTo>
                    <a:pt x="170" y="26"/>
                  </a:lnTo>
                  <a:lnTo>
                    <a:pt x="170" y="21"/>
                  </a:lnTo>
                  <a:lnTo>
                    <a:pt x="170" y="15"/>
                  </a:lnTo>
                  <a:lnTo>
                    <a:pt x="169" y="3"/>
                  </a:lnTo>
                  <a:close/>
                </a:path>
              </a:pathLst>
            </a:custGeom>
            <a:solidFill>
              <a:srgbClr val="DB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1131"/>
            <p:cNvSpPr>
              <a:spLocks/>
            </p:cNvSpPr>
            <p:nvPr/>
          </p:nvSpPr>
          <p:spPr bwMode="auto">
            <a:xfrm>
              <a:off x="292" y="1879"/>
              <a:ext cx="260" cy="203"/>
            </a:xfrm>
            <a:custGeom>
              <a:avLst/>
              <a:gdLst>
                <a:gd name="T0" fmla="*/ 1 w 520"/>
                <a:gd name="T1" fmla="*/ 10 h 407"/>
                <a:gd name="T2" fmla="*/ 1 w 520"/>
                <a:gd name="T3" fmla="*/ 9 h 407"/>
                <a:gd name="T4" fmla="*/ 2 w 520"/>
                <a:gd name="T5" fmla="*/ 9 h 407"/>
                <a:gd name="T6" fmla="*/ 3 w 520"/>
                <a:gd name="T7" fmla="*/ 8 h 407"/>
                <a:gd name="T8" fmla="*/ 4 w 520"/>
                <a:gd name="T9" fmla="*/ 8 h 407"/>
                <a:gd name="T10" fmla="*/ 6 w 520"/>
                <a:gd name="T11" fmla="*/ 7 h 407"/>
                <a:gd name="T12" fmla="*/ 8 w 520"/>
                <a:gd name="T13" fmla="*/ 6 h 407"/>
                <a:gd name="T14" fmla="*/ 9 w 520"/>
                <a:gd name="T15" fmla="*/ 5 h 407"/>
                <a:gd name="T16" fmla="*/ 11 w 520"/>
                <a:gd name="T17" fmla="*/ 4 h 407"/>
                <a:gd name="T18" fmla="*/ 12 w 520"/>
                <a:gd name="T19" fmla="*/ 3 h 407"/>
                <a:gd name="T20" fmla="*/ 13 w 520"/>
                <a:gd name="T21" fmla="*/ 3 h 407"/>
                <a:gd name="T22" fmla="*/ 14 w 520"/>
                <a:gd name="T23" fmla="*/ 2 h 407"/>
                <a:gd name="T24" fmla="*/ 15 w 520"/>
                <a:gd name="T25" fmla="*/ 2 h 407"/>
                <a:gd name="T26" fmla="*/ 16 w 520"/>
                <a:gd name="T27" fmla="*/ 1 h 407"/>
                <a:gd name="T28" fmla="*/ 18 w 520"/>
                <a:gd name="T29" fmla="*/ 0 h 407"/>
                <a:gd name="T30" fmla="*/ 19 w 520"/>
                <a:gd name="T31" fmla="*/ 0 h 407"/>
                <a:gd name="T32" fmla="*/ 21 w 520"/>
                <a:gd name="T33" fmla="*/ 0 h 407"/>
                <a:gd name="T34" fmla="*/ 22 w 520"/>
                <a:gd name="T35" fmla="*/ 0 h 407"/>
                <a:gd name="T36" fmla="*/ 23 w 520"/>
                <a:gd name="T37" fmla="*/ 0 h 407"/>
                <a:gd name="T38" fmla="*/ 25 w 520"/>
                <a:gd name="T39" fmla="*/ 1 h 407"/>
                <a:gd name="T40" fmla="*/ 26 w 520"/>
                <a:gd name="T41" fmla="*/ 2 h 407"/>
                <a:gd name="T42" fmla="*/ 27 w 520"/>
                <a:gd name="T43" fmla="*/ 4 h 407"/>
                <a:gd name="T44" fmla="*/ 28 w 520"/>
                <a:gd name="T45" fmla="*/ 5 h 407"/>
                <a:gd name="T46" fmla="*/ 29 w 520"/>
                <a:gd name="T47" fmla="*/ 6 h 407"/>
                <a:gd name="T48" fmla="*/ 29 w 520"/>
                <a:gd name="T49" fmla="*/ 8 h 407"/>
                <a:gd name="T50" fmla="*/ 30 w 520"/>
                <a:gd name="T51" fmla="*/ 9 h 407"/>
                <a:gd name="T52" fmla="*/ 30 w 520"/>
                <a:gd name="T53" fmla="*/ 10 h 407"/>
                <a:gd name="T54" fmla="*/ 31 w 520"/>
                <a:gd name="T55" fmla="*/ 11 h 407"/>
                <a:gd name="T56" fmla="*/ 31 w 520"/>
                <a:gd name="T57" fmla="*/ 12 h 407"/>
                <a:gd name="T58" fmla="*/ 31 w 520"/>
                <a:gd name="T59" fmla="*/ 13 h 407"/>
                <a:gd name="T60" fmla="*/ 33 w 520"/>
                <a:gd name="T61" fmla="*/ 15 h 407"/>
                <a:gd name="T62" fmla="*/ 33 w 520"/>
                <a:gd name="T63" fmla="*/ 16 h 407"/>
                <a:gd name="T64" fmla="*/ 31 w 520"/>
                <a:gd name="T65" fmla="*/ 18 h 407"/>
                <a:gd name="T66" fmla="*/ 31 w 520"/>
                <a:gd name="T67" fmla="*/ 19 h 407"/>
                <a:gd name="T68" fmla="*/ 30 w 520"/>
                <a:gd name="T69" fmla="*/ 20 h 407"/>
                <a:gd name="T70" fmla="*/ 30 w 520"/>
                <a:gd name="T71" fmla="*/ 21 h 407"/>
                <a:gd name="T72" fmla="*/ 29 w 520"/>
                <a:gd name="T73" fmla="*/ 23 h 407"/>
                <a:gd name="T74" fmla="*/ 29 w 520"/>
                <a:gd name="T75" fmla="*/ 24 h 407"/>
                <a:gd name="T76" fmla="*/ 27 w 520"/>
                <a:gd name="T77" fmla="*/ 25 h 407"/>
                <a:gd name="T78" fmla="*/ 27 w 520"/>
                <a:gd name="T79" fmla="*/ 25 h 407"/>
                <a:gd name="T80" fmla="*/ 26 w 520"/>
                <a:gd name="T81" fmla="*/ 25 h 407"/>
                <a:gd name="T82" fmla="*/ 24 w 520"/>
                <a:gd name="T83" fmla="*/ 25 h 407"/>
                <a:gd name="T84" fmla="*/ 23 w 520"/>
                <a:gd name="T85" fmla="*/ 24 h 407"/>
                <a:gd name="T86" fmla="*/ 21 w 520"/>
                <a:gd name="T87" fmla="*/ 23 h 407"/>
                <a:gd name="T88" fmla="*/ 19 w 520"/>
                <a:gd name="T89" fmla="*/ 23 h 407"/>
                <a:gd name="T90" fmla="*/ 18 w 520"/>
                <a:gd name="T91" fmla="*/ 22 h 407"/>
                <a:gd name="T92" fmla="*/ 16 w 520"/>
                <a:gd name="T93" fmla="*/ 21 h 407"/>
                <a:gd name="T94" fmla="*/ 14 w 520"/>
                <a:gd name="T95" fmla="*/ 21 h 407"/>
                <a:gd name="T96" fmla="*/ 13 w 520"/>
                <a:gd name="T97" fmla="*/ 20 h 407"/>
                <a:gd name="T98" fmla="*/ 11 w 520"/>
                <a:gd name="T99" fmla="*/ 20 h 407"/>
                <a:gd name="T100" fmla="*/ 10 w 520"/>
                <a:gd name="T101" fmla="*/ 19 h 407"/>
                <a:gd name="T102" fmla="*/ 9 w 520"/>
                <a:gd name="T103" fmla="*/ 19 h 407"/>
                <a:gd name="T104" fmla="*/ 8 w 520"/>
                <a:gd name="T105" fmla="*/ 18 h 407"/>
                <a:gd name="T106" fmla="*/ 7 w 520"/>
                <a:gd name="T107" fmla="*/ 18 h 407"/>
                <a:gd name="T108" fmla="*/ 6 w 520"/>
                <a:gd name="T109" fmla="*/ 17 h 407"/>
                <a:gd name="T110" fmla="*/ 5 w 520"/>
                <a:gd name="T111" fmla="*/ 16 h 407"/>
                <a:gd name="T112" fmla="*/ 4 w 520"/>
                <a:gd name="T113" fmla="*/ 15 h 407"/>
                <a:gd name="T114" fmla="*/ 2 w 520"/>
                <a:gd name="T115" fmla="*/ 15 h 407"/>
                <a:gd name="T116" fmla="*/ 1 w 520"/>
                <a:gd name="T117" fmla="*/ 14 h 407"/>
                <a:gd name="T118" fmla="*/ 1 w 520"/>
                <a:gd name="T119" fmla="*/ 13 h 407"/>
                <a:gd name="T120" fmla="*/ 1 w 520"/>
                <a:gd name="T121" fmla="*/ 12 h 407"/>
                <a:gd name="T122" fmla="*/ 1 w 520"/>
                <a:gd name="T123" fmla="*/ 11 h 4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20"/>
                <a:gd name="T187" fmla="*/ 0 h 407"/>
                <a:gd name="T188" fmla="*/ 520 w 520"/>
                <a:gd name="T189" fmla="*/ 407 h 4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20" h="407">
                  <a:moveTo>
                    <a:pt x="1" y="182"/>
                  </a:moveTo>
                  <a:lnTo>
                    <a:pt x="0" y="178"/>
                  </a:lnTo>
                  <a:lnTo>
                    <a:pt x="1" y="173"/>
                  </a:lnTo>
                  <a:lnTo>
                    <a:pt x="4" y="167"/>
                  </a:lnTo>
                  <a:lnTo>
                    <a:pt x="9" y="161"/>
                  </a:lnTo>
                  <a:lnTo>
                    <a:pt x="13" y="161"/>
                  </a:lnTo>
                  <a:lnTo>
                    <a:pt x="18" y="160"/>
                  </a:lnTo>
                  <a:lnTo>
                    <a:pt x="24" y="158"/>
                  </a:lnTo>
                  <a:lnTo>
                    <a:pt x="28" y="157"/>
                  </a:lnTo>
                  <a:lnTo>
                    <a:pt x="33" y="155"/>
                  </a:lnTo>
                  <a:lnTo>
                    <a:pt x="37" y="154"/>
                  </a:lnTo>
                  <a:lnTo>
                    <a:pt x="42" y="151"/>
                  </a:lnTo>
                  <a:lnTo>
                    <a:pt x="46" y="149"/>
                  </a:lnTo>
                  <a:lnTo>
                    <a:pt x="51" y="146"/>
                  </a:lnTo>
                  <a:lnTo>
                    <a:pt x="55" y="143"/>
                  </a:lnTo>
                  <a:lnTo>
                    <a:pt x="60" y="142"/>
                  </a:lnTo>
                  <a:lnTo>
                    <a:pt x="64" y="140"/>
                  </a:lnTo>
                  <a:lnTo>
                    <a:pt x="67" y="137"/>
                  </a:lnTo>
                  <a:lnTo>
                    <a:pt x="73" y="136"/>
                  </a:lnTo>
                  <a:lnTo>
                    <a:pt x="78" y="134"/>
                  </a:lnTo>
                  <a:lnTo>
                    <a:pt x="84" y="133"/>
                  </a:lnTo>
                  <a:lnTo>
                    <a:pt x="90" y="130"/>
                  </a:lnTo>
                  <a:lnTo>
                    <a:pt x="98" y="127"/>
                  </a:lnTo>
                  <a:lnTo>
                    <a:pt x="104" y="124"/>
                  </a:lnTo>
                  <a:lnTo>
                    <a:pt x="111" y="121"/>
                  </a:lnTo>
                  <a:lnTo>
                    <a:pt x="117" y="116"/>
                  </a:lnTo>
                  <a:lnTo>
                    <a:pt x="125" y="113"/>
                  </a:lnTo>
                  <a:lnTo>
                    <a:pt x="131" y="110"/>
                  </a:lnTo>
                  <a:lnTo>
                    <a:pt x="137" y="106"/>
                  </a:lnTo>
                  <a:lnTo>
                    <a:pt x="143" y="101"/>
                  </a:lnTo>
                  <a:lnTo>
                    <a:pt x="150" y="98"/>
                  </a:lnTo>
                  <a:lnTo>
                    <a:pt x="156" y="92"/>
                  </a:lnTo>
                  <a:lnTo>
                    <a:pt x="162" y="89"/>
                  </a:lnTo>
                  <a:lnTo>
                    <a:pt x="168" y="83"/>
                  </a:lnTo>
                  <a:lnTo>
                    <a:pt x="174" y="78"/>
                  </a:lnTo>
                  <a:lnTo>
                    <a:pt x="180" y="72"/>
                  </a:lnTo>
                  <a:lnTo>
                    <a:pt x="188" y="68"/>
                  </a:lnTo>
                  <a:lnTo>
                    <a:pt x="193" y="63"/>
                  </a:lnTo>
                  <a:lnTo>
                    <a:pt x="196" y="62"/>
                  </a:lnTo>
                  <a:lnTo>
                    <a:pt x="200" y="59"/>
                  </a:lnTo>
                  <a:lnTo>
                    <a:pt x="206" y="57"/>
                  </a:lnTo>
                  <a:lnTo>
                    <a:pt x="211" y="56"/>
                  </a:lnTo>
                  <a:lnTo>
                    <a:pt x="215" y="54"/>
                  </a:lnTo>
                  <a:lnTo>
                    <a:pt x="220" y="53"/>
                  </a:lnTo>
                  <a:lnTo>
                    <a:pt x="226" y="53"/>
                  </a:lnTo>
                  <a:lnTo>
                    <a:pt x="230" y="50"/>
                  </a:lnTo>
                  <a:lnTo>
                    <a:pt x="235" y="48"/>
                  </a:lnTo>
                  <a:lnTo>
                    <a:pt x="238" y="47"/>
                  </a:lnTo>
                  <a:lnTo>
                    <a:pt x="244" y="45"/>
                  </a:lnTo>
                  <a:lnTo>
                    <a:pt x="247" y="41"/>
                  </a:lnTo>
                  <a:lnTo>
                    <a:pt x="251" y="38"/>
                  </a:lnTo>
                  <a:lnTo>
                    <a:pt x="254" y="33"/>
                  </a:lnTo>
                  <a:lnTo>
                    <a:pt x="257" y="29"/>
                  </a:lnTo>
                  <a:lnTo>
                    <a:pt x="262" y="26"/>
                  </a:lnTo>
                  <a:lnTo>
                    <a:pt x="266" y="23"/>
                  </a:lnTo>
                  <a:lnTo>
                    <a:pt x="271" y="20"/>
                  </a:lnTo>
                  <a:lnTo>
                    <a:pt x="277" y="17"/>
                  </a:lnTo>
                  <a:lnTo>
                    <a:pt x="282" y="14"/>
                  </a:lnTo>
                  <a:lnTo>
                    <a:pt x="288" y="11"/>
                  </a:lnTo>
                  <a:lnTo>
                    <a:pt x="292" y="9"/>
                  </a:lnTo>
                  <a:lnTo>
                    <a:pt x="298" y="6"/>
                  </a:lnTo>
                  <a:lnTo>
                    <a:pt x="303" y="5"/>
                  </a:lnTo>
                  <a:lnTo>
                    <a:pt x="309" y="3"/>
                  </a:lnTo>
                  <a:lnTo>
                    <a:pt x="313" y="2"/>
                  </a:lnTo>
                  <a:lnTo>
                    <a:pt x="319" y="0"/>
                  </a:lnTo>
                  <a:lnTo>
                    <a:pt x="325" y="0"/>
                  </a:lnTo>
                  <a:lnTo>
                    <a:pt x="331" y="0"/>
                  </a:lnTo>
                  <a:lnTo>
                    <a:pt x="337" y="0"/>
                  </a:lnTo>
                  <a:lnTo>
                    <a:pt x="343" y="3"/>
                  </a:lnTo>
                  <a:lnTo>
                    <a:pt x="348" y="3"/>
                  </a:lnTo>
                  <a:lnTo>
                    <a:pt x="354" y="5"/>
                  </a:lnTo>
                  <a:lnTo>
                    <a:pt x="358" y="6"/>
                  </a:lnTo>
                  <a:lnTo>
                    <a:pt x="364" y="9"/>
                  </a:lnTo>
                  <a:lnTo>
                    <a:pt x="370" y="11"/>
                  </a:lnTo>
                  <a:lnTo>
                    <a:pt x="375" y="14"/>
                  </a:lnTo>
                  <a:lnTo>
                    <a:pt x="381" y="15"/>
                  </a:lnTo>
                  <a:lnTo>
                    <a:pt x="387" y="20"/>
                  </a:lnTo>
                  <a:lnTo>
                    <a:pt x="392" y="23"/>
                  </a:lnTo>
                  <a:lnTo>
                    <a:pt x="396" y="26"/>
                  </a:lnTo>
                  <a:lnTo>
                    <a:pt x="402" y="29"/>
                  </a:lnTo>
                  <a:lnTo>
                    <a:pt x="407" y="33"/>
                  </a:lnTo>
                  <a:lnTo>
                    <a:pt x="411" y="38"/>
                  </a:lnTo>
                  <a:lnTo>
                    <a:pt x="416" y="41"/>
                  </a:lnTo>
                  <a:lnTo>
                    <a:pt x="420" y="47"/>
                  </a:lnTo>
                  <a:lnTo>
                    <a:pt x="426" y="51"/>
                  </a:lnTo>
                  <a:lnTo>
                    <a:pt x="431" y="56"/>
                  </a:lnTo>
                  <a:lnTo>
                    <a:pt x="434" y="60"/>
                  </a:lnTo>
                  <a:lnTo>
                    <a:pt x="438" y="65"/>
                  </a:lnTo>
                  <a:lnTo>
                    <a:pt x="443" y="71"/>
                  </a:lnTo>
                  <a:lnTo>
                    <a:pt x="446" y="75"/>
                  </a:lnTo>
                  <a:lnTo>
                    <a:pt x="450" y="81"/>
                  </a:lnTo>
                  <a:lnTo>
                    <a:pt x="453" y="86"/>
                  </a:lnTo>
                  <a:lnTo>
                    <a:pt x="458" y="92"/>
                  </a:lnTo>
                  <a:lnTo>
                    <a:pt x="459" y="98"/>
                  </a:lnTo>
                  <a:lnTo>
                    <a:pt x="462" y="103"/>
                  </a:lnTo>
                  <a:lnTo>
                    <a:pt x="465" y="109"/>
                  </a:lnTo>
                  <a:lnTo>
                    <a:pt x="468" y="115"/>
                  </a:lnTo>
                  <a:lnTo>
                    <a:pt x="470" y="119"/>
                  </a:lnTo>
                  <a:lnTo>
                    <a:pt x="473" y="125"/>
                  </a:lnTo>
                  <a:lnTo>
                    <a:pt x="475" y="131"/>
                  </a:lnTo>
                  <a:lnTo>
                    <a:pt x="476" y="137"/>
                  </a:lnTo>
                  <a:lnTo>
                    <a:pt x="478" y="142"/>
                  </a:lnTo>
                  <a:lnTo>
                    <a:pt x="479" y="145"/>
                  </a:lnTo>
                  <a:lnTo>
                    <a:pt x="482" y="149"/>
                  </a:lnTo>
                  <a:lnTo>
                    <a:pt x="484" y="154"/>
                  </a:lnTo>
                  <a:lnTo>
                    <a:pt x="487" y="158"/>
                  </a:lnTo>
                  <a:lnTo>
                    <a:pt x="490" y="163"/>
                  </a:lnTo>
                  <a:lnTo>
                    <a:pt x="493" y="167"/>
                  </a:lnTo>
                  <a:lnTo>
                    <a:pt x="496" y="172"/>
                  </a:lnTo>
                  <a:lnTo>
                    <a:pt x="499" y="175"/>
                  </a:lnTo>
                  <a:lnTo>
                    <a:pt x="500" y="179"/>
                  </a:lnTo>
                  <a:lnTo>
                    <a:pt x="502" y="182"/>
                  </a:lnTo>
                  <a:lnTo>
                    <a:pt x="503" y="187"/>
                  </a:lnTo>
                  <a:lnTo>
                    <a:pt x="503" y="190"/>
                  </a:lnTo>
                  <a:lnTo>
                    <a:pt x="503" y="195"/>
                  </a:lnTo>
                  <a:lnTo>
                    <a:pt x="500" y="199"/>
                  </a:lnTo>
                  <a:lnTo>
                    <a:pt x="497" y="202"/>
                  </a:lnTo>
                  <a:lnTo>
                    <a:pt x="496" y="210"/>
                  </a:lnTo>
                  <a:lnTo>
                    <a:pt x="497" y="216"/>
                  </a:lnTo>
                  <a:lnTo>
                    <a:pt x="500" y="223"/>
                  </a:lnTo>
                  <a:lnTo>
                    <a:pt x="505" y="231"/>
                  </a:lnTo>
                  <a:lnTo>
                    <a:pt x="508" y="237"/>
                  </a:lnTo>
                  <a:lnTo>
                    <a:pt x="514" y="244"/>
                  </a:lnTo>
                  <a:lnTo>
                    <a:pt x="517" y="250"/>
                  </a:lnTo>
                  <a:lnTo>
                    <a:pt x="520" y="258"/>
                  </a:lnTo>
                  <a:lnTo>
                    <a:pt x="520" y="262"/>
                  </a:lnTo>
                  <a:lnTo>
                    <a:pt x="520" y="267"/>
                  </a:lnTo>
                  <a:lnTo>
                    <a:pt x="518" y="271"/>
                  </a:lnTo>
                  <a:lnTo>
                    <a:pt x="517" y="276"/>
                  </a:lnTo>
                  <a:lnTo>
                    <a:pt x="514" y="280"/>
                  </a:lnTo>
                  <a:lnTo>
                    <a:pt x="512" y="285"/>
                  </a:lnTo>
                  <a:lnTo>
                    <a:pt x="509" y="289"/>
                  </a:lnTo>
                  <a:lnTo>
                    <a:pt x="508" y="296"/>
                  </a:lnTo>
                  <a:lnTo>
                    <a:pt x="503" y="300"/>
                  </a:lnTo>
                  <a:lnTo>
                    <a:pt x="502" y="305"/>
                  </a:lnTo>
                  <a:lnTo>
                    <a:pt x="499" y="309"/>
                  </a:lnTo>
                  <a:lnTo>
                    <a:pt x="496" y="315"/>
                  </a:lnTo>
                  <a:lnTo>
                    <a:pt x="494" y="320"/>
                  </a:lnTo>
                  <a:lnTo>
                    <a:pt x="493" y="324"/>
                  </a:lnTo>
                  <a:lnTo>
                    <a:pt x="493" y="329"/>
                  </a:lnTo>
                  <a:lnTo>
                    <a:pt x="493" y="333"/>
                  </a:lnTo>
                  <a:lnTo>
                    <a:pt x="491" y="339"/>
                  </a:lnTo>
                  <a:lnTo>
                    <a:pt x="491" y="344"/>
                  </a:lnTo>
                  <a:lnTo>
                    <a:pt x="490" y="350"/>
                  </a:lnTo>
                  <a:lnTo>
                    <a:pt x="488" y="354"/>
                  </a:lnTo>
                  <a:lnTo>
                    <a:pt x="485" y="359"/>
                  </a:lnTo>
                  <a:lnTo>
                    <a:pt x="482" y="365"/>
                  </a:lnTo>
                  <a:lnTo>
                    <a:pt x="479" y="371"/>
                  </a:lnTo>
                  <a:lnTo>
                    <a:pt x="476" y="375"/>
                  </a:lnTo>
                  <a:lnTo>
                    <a:pt x="472" y="380"/>
                  </a:lnTo>
                  <a:lnTo>
                    <a:pt x="468" y="384"/>
                  </a:lnTo>
                  <a:lnTo>
                    <a:pt x="464" y="389"/>
                  </a:lnTo>
                  <a:lnTo>
                    <a:pt x="459" y="394"/>
                  </a:lnTo>
                  <a:lnTo>
                    <a:pt x="455" y="397"/>
                  </a:lnTo>
                  <a:lnTo>
                    <a:pt x="450" y="401"/>
                  </a:lnTo>
                  <a:lnTo>
                    <a:pt x="446" y="404"/>
                  </a:lnTo>
                  <a:lnTo>
                    <a:pt x="440" y="407"/>
                  </a:lnTo>
                  <a:lnTo>
                    <a:pt x="438" y="407"/>
                  </a:lnTo>
                  <a:lnTo>
                    <a:pt x="437" y="407"/>
                  </a:lnTo>
                  <a:lnTo>
                    <a:pt x="432" y="406"/>
                  </a:lnTo>
                  <a:lnTo>
                    <a:pt x="428" y="406"/>
                  </a:lnTo>
                  <a:lnTo>
                    <a:pt x="425" y="404"/>
                  </a:lnTo>
                  <a:lnTo>
                    <a:pt x="420" y="404"/>
                  </a:lnTo>
                  <a:lnTo>
                    <a:pt x="417" y="404"/>
                  </a:lnTo>
                  <a:lnTo>
                    <a:pt x="414" y="403"/>
                  </a:lnTo>
                  <a:lnTo>
                    <a:pt x="410" y="403"/>
                  </a:lnTo>
                  <a:lnTo>
                    <a:pt x="407" y="401"/>
                  </a:lnTo>
                  <a:lnTo>
                    <a:pt x="399" y="400"/>
                  </a:lnTo>
                  <a:lnTo>
                    <a:pt x="392" y="398"/>
                  </a:lnTo>
                  <a:lnTo>
                    <a:pt x="384" y="395"/>
                  </a:lnTo>
                  <a:lnTo>
                    <a:pt x="378" y="394"/>
                  </a:lnTo>
                  <a:lnTo>
                    <a:pt x="370" y="390"/>
                  </a:lnTo>
                  <a:lnTo>
                    <a:pt x="364" y="389"/>
                  </a:lnTo>
                  <a:lnTo>
                    <a:pt x="357" y="386"/>
                  </a:lnTo>
                  <a:lnTo>
                    <a:pt x="349" y="384"/>
                  </a:lnTo>
                  <a:lnTo>
                    <a:pt x="342" y="381"/>
                  </a:lnTo>
                  <a:lnTo>
                    <a:pt x="336" y="380"/>
                  </a:lnTo>
                  <a:lnTo>
                    <a:pt x="328" y="377"/>
                  </a:lnTo>
                  <a:lnTo>
                    <a:pt x="322" y="375"/>
                  </a:lnTo>
                  <a:lnTo>
                    <a:pt x="315" y="371"/>
                  </a:lnTo>
                  <a:lnTo>
                    <a:pt x="309" y="369"/>
                  </a:lnTo>
                  <a:lnTo>
                    <a:pt x="301" y="366"/>
                  </a:lnTo>
                  <a:lnTo>
                    <a:pt x="295" y="363"/>
                  </a:lnTo>
                  <a:lnTo>
                    <a:pt x="289" y="360"/>
                  </a:lnTo>
                  <a:lnTo>
                    <a:pt x="282" y="359"/>
                  </a:lnTo>
                  <a:lnTo>
                    <a:pt x="275" y="356"/>
                  </a:lnTo>
                  <a:lnTo>
                    <a:pt x="269" y="353"/>
                  </a:lnTo>
                  <a:lnTo>
                    <a:pt x="262" y="350"/>
                  </a:lnTo>
                  <a:lnTo>
                    <a:pt x="254" y="347"/>
                  </a:lnTo>
                  <a:lnTo>
                    <a:pt x="248" y="345"/>
                  </a:lnTo>
                  <a:lnTo>
                    <a:pt x="242" y="342"/>
                  </a:lnTo>
                  <a:lnTo>
                    <a:pt x="235" y="341"/>
                  </a:lnTo>
                  <a:lnTo>
                    <a:pt x="227" y="338"/>
                  </a:lnTo>
                  <a:lnTo>
                    <a:pt x="221" y="336"/>
                  </a:lnTo>
                  <a:lnTo>
                    <a:pt x="215" y="333"/>
                  </a:lnTo>
                  <a:lnTo>
                    <a:pt x="209" y="332"/>
                  </a:lnTo>
                  <a:lnTo>
                    <a:pt x="205" y="330"/>
                  </a:lnTo>
                  <a:lnTo>
                    <a:pt x="200" y="327"/>
                  </a:lnTo>
                  <a:lnTo>
                    <a:pt x="196" y="326"/>
                  </a:lnTo>
                  <a:lnTo>
                    <a:pt x="191" y="324"/>
                  </a:lnTo>
                  <a:lnTo>
                    <a:pt x="187" y="321"/>
                  </a:lnTo>
                  <a:lnTo>
                    <a:pt x="180" y="320"/>
                  </a:lnTo>
                  <a:lnTo>
                    <a:pt x="177" y="318"/>
                  </a:lnTo>
                  <a:lnTo>
                    <a:pt x="173" y="315"/>
                  </a:lnTo>
                  <a:lnTo>
                    <a:pt x="168" y="314"/>
                  </a:lnTo>
                  <a:lnTo>
                    <a:pt x="162" y="311"/>
                  </a:lnTo>
                  <a:lnTo>
                    <a:pt x="159" y="309"/>
                  </a:lnTo>
                  <a:lnTo>
                    <a:pt x="155" y="308"/>
                  </a:lnTo>
                  <a:lnTo>
                    <a:pt x="150" y="305"/>
                  </a:lnTo>
                  <a:lnTo>
                    <a:pt x="146" y="303"/>
                  </a:lnTo>
                  <a:lnTo>
                    <a:pt x="141" y="302"/>
                  </a:lnTo>
                  <a:lnTo>
                    <a:pt x="137" y="299"/>
                  </a:lnTo>
                  <a:lnTo>
                    <a:pt x="132" y="296"/>
                  </a:lnTo>
                  <a:lnTo>
                    <a:pt x="128" y="293"/>
                  </a:lnTo>
                  <a:lnTo>
                    <a:pt x="123" y="291"/>
                  </a:lnTo>
                  <a:lnTo>
                    <a:pt x="119" y="288"/>
                  </a:lnTo>
                  <a:lnTo>
                    <a:pt x="114" y="285"/>
                  </a:lnTo>
                  <a:lnTo>
                    <a:pt x="111" y="282"/>
                  </a:lnTo>
                  <a:lnTo>
                    <a:pt x="107" y="280"/>
                  </a:lnTo>
                  <a:lnTo>
                    <a:pt x="102" y="277"/>
                  </a:lnTo>
                  <a:lnTo>
                    <a:pt x="99" y="274"/>
                  </a:lnTo>
                  <a:lnTo>
                    <a:pt x="95" y="271"/>
                  </a:lnTo>
                  <a:lnTo>
                    <a:pt x="90" y="270"/>
                  </a:lnTo>
                  <a:lnTo>
                    <a:pt x="87" y="265"/>
                  </a:lnTo>
                  <a:lnTo>
                    <a:pt x="82" y="262"/>
                  </a:lnTo>
                  <a:lnTo>
                    <a:pt x="78" y="261"/>
                  </a:lnTo>
                  <a:lnTo>
                    <a:pt x="75" y="258"/>
                  </a:lnTo>
                  <a:lnTo>
                    <a:pt x="67" y="253"/>
                  </a:lnTo>
                  <a:lnTo>
                    <a:pt x="63" y="252"/>
                  </a:lnTo>
                  <a:lnTo>
                    <a:pt x="57" y="247"/>
                  </a:lnTo>
                  <a:lnTo>
                    <a:pt x="51" y="246"/>
                  </a:lnTo>
                  <a:lnTo>
                    <a:pt x="43" y="243"/>
                  </a:lnTo>
                  <a:lnTo>
                    <a:pt x="37" y="240"/>
                  </a:lnTo>
                  <a:lnTo>
                    <a:pt x="31" y="238"/>
                  </a:lnTo>
                  <a:lnTo>
                    <a:pt x="25" y="235"/>
                  </a:lnTo>
                  <a:lnTo>
                    <a:pt x="19" y="232"/>
                  </a:lnTo>
                  <a:lnTo>
                    <a:pt x="15" y="229"/>
                  </a:lnTo>
                  <a:lnTo>
                    <a:pt x="10" y="225"/>
                  </a:lnTo>
                  <a:lnTo>
                    <a:pt x="6" y="222"/>
                  </a:lnTo>
                  <a:lnTo>
                    <a:pt x="3" y="217"/>
                  </a:lnTo>
                  <a:lnTo>
                    <a:pt x="1" y="213"/>
                  </a:lnTo>
                  <a:lnTo>
                    <a:pt x="0" y="207"/>
                  </a:lnTo>
                  <a:lnTo>
                    <a:pt x="1" y="199"/>
                  </a:lnTo>
                  <a:lnTo>
                    <a:pt x="1" y="195"/>
                  </a:lnTo>
                  <a:lnTo>
                    <a:pt x="3" y="189"/>
                  </a:lnTo>
                  <a:lnTo>
                    <a:pt x="4" y="184"/>
                  </a:lnTo>
                  <a:lnTo>
                    <a:pt x="1" y="182"/>
                  </a:lnTo>
                  <a:close/>
                </a:path>
              </a:pathLst>
            </a:custGeom>
            <a:solidFill>
              <a:srgbClr val="C2F0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1132"/>
            <p:cNvSpPr>
              <a:spLocks/>
            </p:cNvSpPr>
            <p:nvPr/>
          </p:nvSpPr>
          <p:spPr bwMode="auto">
            <a:xfrm>
              <a:off x="506" y="1969"/>
              <a:ext cx="607" cy="400"/>
            </a:xfrm>
            <a:custGeom>
              <a:avLst/>
              <a:gdLst>
                <a:gd name="T0" fmla="*/ 76 w 1214"/>
                <a:gd name="T1" fmla="*/ 3 h 800"/>
                <a:gd name="T2" fmla="*/ 75 w 1214"/>
                <a:gd name="T3" fmla="*/ 6 h 800"/>
                <a:gd name="T4" fmla="*/ 75 w 1214"/>
                <a:gd name="T5" fmla="*/ 10 h 800"/>
                <a:gd name="T6" fmla="*/ 75 w 1214"/>
                <a:gd name="T7" fmla="*/ 13 h 800"/>
                <a:gd name="T8" fmla="*/ 75 w 1214"/>
                <a:gd name="T9" fmla="*/ 14 h 800"/>
                <a:gd name="T10" fmla="*/ 73 w 1214"/>
                <a:gd name="T11" fmla="*/ 18 h 800"/>
                <a:gd name="T12" fmla="*/ 71 w 1214"/>
                <a:gd name="T13" fmla="*/ 19 h 800"/>
                <a:gd name="T14" fmla="*/ 69 w 1214"/>
                <a:gd name="T15" fmla="*/ 21 h 800"/>
                <a:gd name="T16" fmla="*/ 66 w 1214"/>
                <a:gd name="T17" fmla="*/ 22 h 800"/>
                <a:gd name="T18" fmla="*/ 63 w 1214"/>
                <a:gd name="T19" fmla="*/ 23 h 800"/>
                <a:gd name="T20" fmla="*/ 61 w 1214"/>
                <a:gd name="T21" fmla="*/ 24 h 800"/>
                <a:gd name="T22" fmla="*/ 58 w 1214"/>
                <a:gd name="T23" fmla="*/ 26 h 800"/>
                <a:gd name="T24" fmla="*/ 55 w 1214"/>
                <a:gd name="T25" fmla="*/ 28 h 800"/>
                <a:gd name="T26" fmla="*/ 52 w 1214"/>
                <a:gd name="T27" fmla="*/ 29 h 800"/>
                <a:gd name="T28" fmla="*/ 50 w 1214"/>
                <a:gd name="T29" fmla="*/ 31 h 800"/>
                <a:gd name="T30" fmla="*/ 47 w 1214"/>
                <a:gd name="T31" fmla="*/ 34 h 800"/>
                <a:gd name="T32" fmla="*/ 44 w 1214"/>
                <a:gd name="T33" fmla="*/ 37 h 800"/>
                <a:gd name="T34" fmla="*/ 43 w 1214"/>
                <a:gd name="T35" fmla="*/ 40 h 800"/>
                <a:gd name="T36" fmla="*/ 42 w 1214"/>
                <a:gd name="T37" fmla="*/ 41 h 800"/>
                <a:gd name="T38" fmla="*/ 38 w 1214"/>
                <a:gd name="T39" fmla="*/ 42 h 800"/>
                <a:gd name="T40" fmla="*/ 36 w 1214"/>
                <a:gd name="T41" fmla="*/ 45 h 800"/>
                <a:gd name="T42" fmla="*/ 33 w 1214"/>
                <a:gd name="T43" fmla="*/ 47 h 800"/>
                <a:gd name="T44" fmla="*/ 29 w 1214"/>
                <a:gd name="T45" fmla="*/ 48 h 800"/>
                <a:gd name="T46" fmla="*/ 26 w 1214"/>
                <a:gd name="T47" fmla="*/ 50 h 800"/>
                <a:gd name="T48" fmla="*/ 23 w 1214"/>
                <a:gd name="T49" fmla="*/ 49 h 800"/>
                <a:gd name="T50" fmla="*/ 21 w 1214"/>
                <a:gd name="T51" fmla="*/ 46 h 800"/>
                <a:gd name="T52" fmla="*/ 20 w 1214"/>
                <a:gd name="T53" fmla="*/ 44 h 800"/>
                <a:gd name="T54" fmla="*/ 18 w 1214"/>
                <a:gd name="T55" fmla="*/ 41 h 800"/>
                <a:gd name="T56" fmla="*/ 14 w 1214"/>
                <a:gd name="T57" fmla="*/ 39 h 800"/>
                <a:gd name="T58" fmla="*/ 12 w 1214"/>
                <a:gd name="T59" fmla="*/ 36 h 800"/>
                <a:gd name="T60" fmla="*/ 10 w 1214"/>
                <a:gd name="T61" fmla="*/ 33 h 800"/>
                <a:gd name="T62" fmla="*/ 9 w 1214"/>
                <a:gd name="T63" fmla="*/ 30 h 800"/>
                <a:gd name="T64" fmla="*/ 6 w 1214"/>
                <a:gd name="T65" fmla="*/ 29 h 800"/>
                <a:gd name="T66" fmla="*/ 3 w 1214"/>
                <a:gd name="T67" fmla="*/ 27 h 800"/>
                <a:gd name="T68" fmla="*/ 2 w 1214"/>
                <a:gd name="T69" fmla="*/ 25 h 800"/>
                <a:gd name="T70" fmla="*/ 2 w 1214"/>
                <a:gd name="T71" fmla="*/ 23 h 800"/>
                <a:gd name="T72" fmla="*/ 1 w 1214"/>
                <a:gd name="T73" fmla="*/ 21 h 800"/>
                <a:gd name="T74" fmla="*/ 1 w 1214"/>
                <a:gd name="T75" fmla="*/ 20 h 800"/>
                <a:gd name="T76" fmla="*/ 1 w 1214"/>
                <a:gd name="T77" fmla="*/ 17 h 800"/>
                <a:gd name="T78" fmla="*/ 2 w 1214"/>
                <a:gd name="T79" fmla="*/ 14 h 800"/>
                <a:gd name="T80" fmla="*/ 3 w 1214"/>
                <a:gd name="T81" fmla="*/ 13 h 800"/>
                <a:gd name="T82" fmla="*/ 6 w 1214"/>
                <a:gd name="T83" fmla="*/ 13 h 800"/>
                <a:gd name="T84" fmla="*/ 11 w 1214"/>
                <a:gd name="T85" fmla="*/ 13 h 800"/>
                <a:gd name="T86" fmla="*/ 17 w 1214"/>
                <a:gd name="T87" fmla="*/ 13 h 800"/>
                <a:gd name="T88" fmla="*/ 21 w 1214"/>
                <a:gd name="T89" fmla="*/ 13 h 800"/>
                <a:gd name="T90" fmla="*/ 26 w 1214"/>
                <a:gd name="T91" fmla="*/ 12 h 800"/>
                <a:gd name="T92" fmla="*/ 31 w 1214"/>
                <a:gd name="T93" fmla="*/ 10 h 800"/>
                <a:gd name="T94" fmla="*/ 36 w 1214"/>
                <a:gd name="T95" fmla="*/ 7 h 800"/>
                <a:gd name="T96" fmla="*/ 40 w 1214"/>
                <a:gd name="T97" fmla="*/ 6 h 800"/>
                <a:gd name="T98" fmla="*/ 45 w 1214"/>
                <a:gd name="T99" fmla="*/ 5 h 800"/>
                <a:gd name="T100" fmla="*/ 48 w 1214"/>
                <a:gd name="T101" fmla="*/ 3 h 800"/>
                <a:gd name="T102" fmla="*/ 51 w 1214"/>
                <a:gd name="T103" fmla="*/ 2 h 800"/>
                <a:gd name="T104" fmla="*/ 55 w 1214"/>
                <a:gd name="T105" fmla="*/ 1 h 800"/>
                <a:gd name="T106" fmla="*/ 58 w 1214"/>
                <a:gd name="T107" fmla="*/ 1 h 800"/>
                <a:gd name="T108" fmla="*/ 62 w 1214"/>
                <a:gd name="T109" fmla="*/ 1 h 800"/>
                <a:gd name="T110" fmla="*/ 66 w 1214"/>
                <a:gd name="T111" fmla="*/ 1 h 800"/>
                <a:gd name="T112" fmla="*/ 70 w 1214"/>
                <a:gd name="T113" fmla="*/ 2 h 800"/>
                <a:gd name="T114" fmla="*/ 72 w 1214"/>
                <a:gd name="T115" fmla="*/ 2 h 80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14"/>
                <a:gd name="T175" fmla="*/ 0 h 800"/>
                <a:gd name="T176" fmla="*/ 1214 w 1214"/>
                <a:gd name="T177" fmla="*/ 800 h 80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14" h="800">
                  <a:moveTo>
                    <a:pt x="1176" y="15"/>
                  </a:moveTo>
                  <a:lnTo>
                    <a:pt x="1176" y="21"/>
                  </a:lnTo>
                  <a:lnTo>
                    <a:pt x="1177" y="27"/>
                  </a:lnTo>
                  <a:lnTo>
                    <a:pt x="1182" y="33"/>
                  </a:lnTo>
                  <a:lnTo>
                    <a:pt x="1188" y="41"/>
                  </a:lnTo>
                  <a:lnTo>
                    <a:pt x="1194" y="45"/>
                  </a:lnTo>
                  <a:lnTo>
                    <a:pt x="1200" y="51"/>
                  </a:lnTo>
                  <a:lnTo>
                    <a:pt x="1208" y="56"/>
                  </a:lnTo>
                  <a:lnTo>
                    <a:pt x="1214" y="60"/>
                  </a:lnTo>
                  <a:lnTo>
                    <a:pt x="1209" y="65"/>
                  </a:lnTo>
                  <a:lnTo>
                    <a:pt x="1206" y="69"/>
                  </a:lnTo>
                  <a:lnTo>
                    <a:pt x="1205" y="74"/>
                  </a:lnTo>
                  <a:lnTo>
                    <a:pt x="1203" y="78"/>
                  </a:lnTo>
                  <a:lnTo>
                    <a:pt x="1200" y="83"/>
                  </a:lnTo>
                  <a:lnTo>
                    <a:pt x="1199" y="87"/>
                  </a:lnTo>
                  <a:lnTo>
                    <a:pt x="1199" y="92"/>
                  </a:lnTo>
                  <a:lnTo>
                    <a:pt x="1197" y="98"/>
                  </a:lnTo>
                  <a:lnTo>
                    <a:pt x="1196" y="102"/>
                  </a:lnTo>
                  <a:lnTo>
                    <a:pt x="1194" y="108"/>
                  </a:lnTo>
                  <a:lnTo>
                    <a:pt x="1194" y="113"/>
                  </a:lnTo>
                  <a:lnTo>
                    <a:pt x="1194" y="118"/>
                  </a:lnTo>
                  <a:lnTo>
                    <a:pt x="1194" y="122"/>
                  </a:lnTo>
                  <a:lnTo>
                    <a:pt x="1194" y="128"/>
                  </a:lnTo>
                  <a:lnTo>
                    <a:pt x="1194" y="133"/>
                  </a:lnTo>
                  <a:lnTo>
                    <a:pt x="1194" y="139"/>
                  </a:lnTo>
                  <a:lnTo>
                    <a:pt x="1192" y="143"/>
                  </a:lnTo>
                  <a:lnTo>
                    <a:pt x="1192" y="148"/>
                  </a:lnTo>
                  <a:lnTo>
                    <a:pt x="1192" y="152"/>
                  </a:lnTo>
                  <a:lnTo>
                    <a:pt x="1192" y="158"/>
                  </a:lnTo>
                  <a:lnTo>
                    <a:pt x="1192" y="163"/>
                  </a:lnTo>
                  <a:lnTo>
                    <a:pt x="1192" y="169"/>
                  </a:lnTo>
                  <a:lnTo>
                    <a:pt x="1192" y="173"/>
                  </a:lnTo>
                  <a:lnTo>
                    <a:pt x="1192" y="179"/>
                  </a:lnTo>
                  <a:lnTo>
                    <a:pt x="1191" y="184"/>
                  </a:lnTo>
                  <a:lnTo>
                    <a:pt x="1191" y="190"/>
                  </a:lnTo>
                  <a:lnTo>
                    <a:pt x="1189" y="194"/>
                  </a:lnTo>
                  <a:lnTo>
                    <a:pt x="1189" y="199"/>
                  </a:lnTo>
                  <a:lnTo>
                    <a:pt x="1188" y="203"/>
                  </a:lnTo>
                  <a:lnTo>
                    <a:pt x="1186" y="209"/>
                  </a:lnTo>
                  <a:lnTo>
                    <a:pt x="1185" y="214"/>
                  </a:lnTo>
                  <a:lnTo>
                    <a:pt x="1185" y="220"/>
                  </a:lnTo>
                  <a:lnTo>
                    <a:pt x="1185" y="223"/>
                  </a:lnTo>
                  <a:lnTo>
                    <a:pt x="1186" y="228"/>
                  </a:lnTo>
                  <a:lnTo>
                    <a:pt x="1186" y="231"/>
                  </a:lnTo>
                  <a:lnTo>
                    <a:pt x="1186" y="235"/>
                  </a:lnTo>
                  <a:lnTo>
                    <a:pt x="1186" y="238"/>
                  </a:lnTo>
                  <a:lnTo>
                    <a:pt x="1185" y="243"/>
                  </a:lnTo>
                  <a:lnTo>
                    <a:pt x="1183" y="246"/>
                  </a:lnTo>
                  <a:lnTo>
                    <a:pt x="1183" y="250"/>
                  </a:lnTo>
                  <a:lnTo>
                    <a:pt x="1179" y="256"/>
                  </a:lnTo>
                  <a:lnTo>
                    <a:pt x="1174" y="264"/>
                  </a:lnTo>
                  <a:lnTo>
                    <a:pt x="1170" y="270"/>
                  </a:lnTo>
                  <a:lnTo>
                    <a:pt x="1164" y="276"/>
                  </a:lnTo>
                  <a:lnTo>
                    <a:pt x="1161" y="277"/>
                  </a:lnTo>
                  <a:lnTo>
                    <a:pt x="1156" y="280"/>
                  </a:lnTo>
                  <a:lnTo>
                    <a:pt x="1153" y="283"/>
                  </a:lnTo>
                  <a:lnTo>
                    <a:pt x="1150" y="286"/>
                  </a:lnTo>
                  <a:lnTo>
                    <a:pt x="1146" y="288"/>
                  </a:lnTo>
                  <a:lnTo>
                    <a:pt x="1143" y="289"/>
                  </a:lnTo>
                  <a:lnTo>
                    <a:pt x="1138" y="292"/>
                  </a:lnTo>
                  <a:lnTo>
                    <a:pt x="1135" y="294"/>
                  </a:lnTo>
                  <a:lnTo>
                    <a:pt x="1131" y="295"/>
                  </a:lnTo>
                  <a:lnTo>
                    <a:pt x="1126" y="297"/>
                  </a:lnTo>
                  <a:lnTo>
                    <a:pt x="1123" y="298"/>
                  </a:lnTo>
                  <a:lnTo>
                    <a:pt x="1119" y="300"/>
                  </a:lnTo>
                  <a:lnTo>
                    <a:pt x="1113" y="301"/>
                  </a:lnTo>
                  <a:lnTo>
                    <a:pt x="1105" y="304"/>
                  </a:lnTo>
                  <a:lnTo>
                    <a:pt x="1104" y="307"/>
                  </a:lnTo>
                  <a:lnTo>
                    <a:pt x="1101" y="312"/>
                  </a:lnTo>
                  <a:lnTo>
                    <a:pt x="1099" y="317"/>
                  </a:lnTo>
                  <a:lnTo>
                    <a:pt x="1096" y="320"/>
                  </a:lnTo>
                  <a:lnTo>
                    <a:pt x="1093" y="324"/>
                  </a:lnTo>
                  <a:lnTo>
                    <a:pt x="1090" y="327"/>
                  </a:lnTo>
                  <a:lnTo>
                    <a:pt x="1087" y="330"/>
                  </a:lnTo>
                  <a:lnTo>
                    <a:pt x="1084" y="333"/>
                  </a:lnTo>
                  <a:lnTo>
                    <a:pt x="1076" y="338"/>
                  </a:lnTo>
                  <a:lnTo>
                    <a:pt x="1070" y="342"/>
                  </a:lnTo>
                  <a:lnTo>
                    <a:pt x="1066" y="344"/>
                  </a:lnTo>
                  <a:lnTo>
                    <a:pt x="1063" y="345"/>
                  </a:lnTo>
                  <a:lnTo>
                    <a:pt x="1058" y="347"/>
                  </a:lnTo>
                  <a:lnTo>
                    <a:pt x="1055" y="350"/>
                  </a:lnTo>
                  <a:lnTo>
                    <a:pt x="1051" y="350"/>
                  </a:lnTo>
                  <a:lnTo>
                    <a:pt x="1048" y="351"/>
                  </a:lnTo>
                  <a:lnTo>
                    <a:pt x="1043" y="353"/>
                  </a:lnTo>
                  <a:lnTo>
                    <a:pt x="1039" y="354"/>
                  </a:lnTo>
                  <a:lnTo>
                    <a:pt x="1036" y="354"/>
                  </a:lnTo>
                  <a:lnTo>
                    <a:pt x="1031" y="356"/>
                  </a:lnTo>
                  <a:lnTo>
                    <a:pt x="1027" y="357"/>
                  </a:lnTo>
                  <a:lnTo>
                    <a:pt x="1024" y="359"/>
                  </a:lnTo>
                  <a:lnTo>
                    <a:pt x="1019" y="359"/>
                  </a:lnTo>
                  <a:lnTo>
                    <a:pt x="1015" y="360"/>
                  </a:lnTo>
                  <a:lnTo>
                    <a:pt x="1012" y="362"/>
                  </a:lnTo>
                  <a:lnTo>
                    <a:pt x="1007" y="363"/>
                  </a:lnTo>
                  <a:lnTo>
                    <a:pt x="1002" y="365"/>
                  </a:lnTo>
                  <a:lnTo>
                    <a:pt x="998" y="366"/>
                  </a:lnTo>
                  <a:lnTo>
                    <a:pt x="995" y="369"/>
                  </a:lnTo>
                  <a:lnTo>
                    <a:pt x="992" y="371"/>
                  </a:lnTo>
                  <a:lnTo>
                    <a:pt x="987" y="377"/>
                  </a:lnTo>
                  <a:lnTo>
                    <a:pt x="984" y="384"/>
                  </a:lnTo>
                  <a:lnTo>
                    <a:pt x="980" y="390"/>
                  </a:lnTo>
                  <a:lnTo>
                    <a:pt x="975" y="396"/>
                  </a:lnTo>
                  <a:lnTo>
                    <a:pt x="971" y="401"/>
                  </a:lnTo>
                  <a:lnTo>
                    <a:pt x="965" y="407"/>
                  </a:lnTo>
                  <a:lnTo>
                    <a:pt x="960" y="410"/>
                  </a:lnTo>
                  <a:lnTo>
                    <a:pt x="954" y="415"/>
                  </a:lnTo>
                  <a:lnTo>
                    <a:pt x="947" y="418"/>
                  </a:lnTo>
                  <a:lnTo>
                    <a:pt x="942" y="421"/>
                  </a:lnTo>
                  <a:lnTo>
                    <a:pt x="935" y="425"/>
                  </a:lnTo>
                  <a:lnTo>
                    <a:pt x="929" y="428"/>
                  </a:lnTo>
                  <a:lnTo>
                    <a:pt x="921" y="430"/>
                  </a:lnTo>
                  <a:lnTo>
                    <a:pt x="915" y="433"/>
                  </a:lnTo>
                  <a:lnTo>
                    <a:pt x="908" y="436"/>
                  </a:lnTo>
                  <a:lnTo>
                    <a:pt x="901" y="439"/>
                  </a:lnTo>
                  <a:lnTo>
                    <a:pt x="895" y="440"/>
                  </a:lnTo>
                  <a:lnTo>
                    <a:pt x="891" y="443"/>
                  </a:lnTo>
                  <a:lnTo>
                    <a:pt x="886" y="445"/>
                  </a:lnTo>
                  <a:lnTo>
                    <a:pt x="882" y="449"/>
                  </a:lnTo>
                  <a:lnTo>
                    <a:pt x="877" y="452"/>
                  </a:lnTo>
                  <a:lnTo>
                    <a:pt x="873" y="455"/>
                  </a:lnTo>
                  <a:lnTo>
                    <a:pt x="868" y="457"/>
                  </a:lnTo>
                  <a:lnTo>
                    <a:pt x="865" y="461"/>
                  </a:lnTo>
                  <a:lnTo>
                    <a:pt x="861" y="464"/>
                  </a:lnTo>
                  <a:lnTo>
                    <a:pt x="856" y="467"/>
                  </a:lnTo>
                  <a:lnTo>
                    <a:pt x="852" y="470"/>
                  </a:lnTo>
                  <a:lnTo>
                    <a:pt x="847" y="475"/>
                  </a:lnTo>
                  <a:lnTo>
                    <a:pt x="843" y="478"/>
                  </a:lnTo>
                  <a:lnTo>
                    <a:pt x="840" y="482"/>
                  </a:lnTo>
                  <a:lnTo>
                    <a:pt x="835" y="485"/>
                  </a:lnTo>
                  <a:lnTo>
                    <a:pt x="831" y="490"/>
                  </a:lnTo>
                  <a:lnTo>
                    <a:pt x="826" y="491"/>
                  </a:lnTo>
                  <a:lnTo>
                    <a:pt x="823" y="496"/>
                  </a:lnTo>
                  <a:lnTo>
                    <a:pt x="817" y="499"/>
                  </a:lnTo>
                  <a:lnTo>
                    <a:pt x="814" y="502"/>
                  </a:lnTo>
                  <a:lnTo>
                    <a:pt x="809" y="505"/>
                  </a:lnTo>
                  <a:lnTo>
                    <a:pt x="805" y="509"/>
                  </a:lnTo>
                  <a:lnTo>
                    <a:pt x="800" y="512"/>
                  </a:lnTo>
                  <a:lnTo>
                    <a:pt x="796" y="516"/>
                  </a:lnTo>
                  <a:lnTo>
                    <a:pt x="791" y="519"/>
                  </a:lnTo>
                  <a:lnTo>
                    <a:pt x="787" y="522"/>
                  </a:lnTo>
                  <a:lnTo>
                    <a:pt x="782" y="523"/>
                  </a:lnTo>
                  <a:lnTo>
                    <a:pt x="778" y="528"/>
                  </a:lnTo>
                  <a:lnTo>
                    <a:pt x="773" y="529"/>
                  </a:lnTo>
                  <a:lnTo>
                    <a:pt x="769" y="532"/>
                  </a:lnTo>
                  <a:lnTo>
                    <a:pt x="764" y="535"/>
                  </a:lnTo>
                  <a:lnTo>
                    <a:pt x="760" y="538"/>
                  </a:lnTo>
                  <a:lnTo>
                    <a:pt x="754" y="544"/>
                  </a:lnTo>
                  <a:lnTo>
                    <a:pt x="748" y="550"/>
                  </a:lnTo>
                  <a:lnTo>
                    <a:pt x="743" y="556"/>
                  </a:lnTo>
                  <a:lnTo>
                    <a:pt x="737" y="562"/>
                  </a:lnTo>
                  <a:lnTo>
                    <a:pt x="731" y="568"/>
                  </a:lnTo>
                  <a:lnTo>
                    <a:pt x="725" y="574"/>
                  </a:lnTo>
                  <a:lnTo>
                    <a:pt x="721" y="580"/>
                  </a:lnTo>
                  <a:lnTo>
                    <a:pt x="714" y="588"/>
                  </a:lnTo>
                  <a:lnTo>
                    <a:pt x="710" y="594"/>
                  </a:lnTo>
                  <a:lnTo>
                    <a:pt x="705" y="600"/>
                  </a:lnTo>
                  <a:lnTo>
                    <a:pt x="704" y="603"/>
                  </a:lnTo>
                  <a:lnTo>
                    <a:pt x="702" y="606"/>
                  </a:lnTo>
                  <a:lnTo>
                    <a:pt x="701" y="610"/>
                  </a:lnTo>
                  <a:lnTo>
                    <a:pt x="699" y="615"/>
                  </a:lnTo>
                  <a:lnTo>
                    <a:pt x="696" y="618"/>
                  </a:lnTo>
                  <a:lnTo>
                    <a:pt x="696" y="623"/>
                  </a:lnTo>
                  <a:lnTo>
                    <a:pt x="695" y="626"/>
                  </a:lnTo>
                  <a:lnTo>
                    <a:pt x="695" y="630"/>
                  </a:lnTo>
                  <a:lnTo>
                    <a:pt x="695" y="635"/>
                  </a:lnTo>
                  <a:lnTo>
                    <a:pt x="695" y="639"/>
                  </a:lnTo>
                  <a:lnTo>
                    <a:pt x="695" y="644"/>
                  </a:lnTo>
                  <a:lnTo>
                    <a:pt x="695" y="648"/>
                  </a:lnTo>
                  <a:lnTo>
                    <a:pt x="690" y="647"/>
                  </a:lnTo>
                  <a:lnTo>
                    <a:pt x="686" y="647"/>
                  </a:lnTo>
                  <a:lnTo>
                    <a:pt x="683" y="645"/>
                  </a:lnTo>
                  <a:lnTo>
                    <a:pt x="678" y="644"/>
                  </a:lnTo>
                  <a:lnTo>
                    <a:pt x="671" y="644"/>
                  </a:lnTo>
                  <a:lnTo>
                    <a:pt x="665" y="644"/>
                  </a:lnTo>
                  <a:lnTo>
                    <a:pt x="657" y="644"/>
                  </a:lnTo>
                  <a:lnTo>
                    <a:pt x="650" y="647"/>
                  </a:lnTo>
                  <a:lnTo>
                    <a:pt x="644" y="648"/>
                  </a:lnTo>
                  <a:lnTo>
                    <a:pt x="638" y="651"/>
                  </a:lnTo>
                  <a:lnTo>
                    <a:pt x="632" y="654"/>
                  </a:lnTo>
                  <a:lnTo>
                    <a:pt x="626" y="659"/>
                  </a:lnTo>
                  <a:lnTo>
                    <a:pt x="620" y="663"/>
                  </a:lnTo>
                  <a:lnTo>
                    <a:pt x="613" y="668"/>
                  </a:lnTo>
                  <a:lnTo>
                    <a:pt x="609" y="672"/>
                  </a:lnTo>
                  <a:lnTo>
                    <a:pt x="603" y="678"/>
                  </a:lnTo>
                  <a:lnTo>
                    <a:pt x="598" y="683"/>
                  </a:lnTo>
                  <a:lnTo>
                    <a:pt x="594" y="689"/>
                  </a:lnTo>
                  <a:lnTo>
                    <a:pt x="588" y="695"/>
                  </a:lnTo>
                  <a:lnTo>
                    <a:pt x="583" y="699"/>
                  </a:lnTo>
                  <a:lnTo>
                    <a:pt x="577" y="705"/>
                  </a:lnTo>
                  <a:lnTo>
                    <a:pt x="571" y="711"/>
                  </a:lnTo>
                  <a:lnTo>
                    <a:pt x="565" y="716"/>
                  </a:lnTo>
                  <a:lnTo>
                    <a:pt x="561" y="722"/>
                  </a:lnTo>
                  <a:lnTo>
                    <a:pt x="555" y="727"/>
                  </a:lnTo>
                  <a:lnTo>
                    <a:pt x="549" y="731"/>
                  </a:lnTo>
                  <a:lnTo>
                    <a:pt x="543" y="736"/>
                  </a:lnTo>
                  <a:lnTo>
                    <a:pt x="537" y="739"/>
                  </a:lnTo>
                  <a:lnTo>
                    <a:pt x="531" y="742"/>
                  </a:lnTo>
                  <a:lnTo>
                    <a:pt x="525" y="745"/>
                  </a:lnTo>
                  <a:lnTo>
                    <a:pt x="520" y="745"/>
                  </a:lnTo>
                  <a:lnTo>
                    <a:pt x="517" y="746"/>
                  </a:lnTo>
                  <a:lnTo>
                    <a:pt x="512" y="746"/>
                  </a:lnTo>
                  <a:lnTo>
                    <a:pt x="509" y="748"/>
                  </a:lnTo>
                  <a:lnTo>
                    <a:pt x="502" y="748"/>
                  </a:lnTo>
                  <a:lnTo>
                    <a:pt x="494" y="748"/>
                  </a:lnTo>
                  <a:lnTo>
                    <a:pt x="488" y="748"/>
                  </a:lnTo>
                  <a:lnTo>
                    <a:pt x="481" y="749"/>
                  </a:lnTo>
                  <a:lnTo>
                    <a:pt x="475" y="751"/>
                  </a:lnTo>
                  <a:lnTo>
                    <a:pt x="469" y="754"/>
                  </a:lnTo>
                  <a:lnTo>
                    <a:pt x="463" y="755"/>
                  </a:lnTo>
                  <a:lnTo>
                    <a:pt x="457" y="758"/>
                  </a:lnTo>
                  <a:lnTo>
                    <a:pt x="451" y="761"/>
                  </a:lnTo>
                  <a:lnTo>
                    <a:pt x="445" y="766"/>
                  </a:lnTo>
                  <a:lnTo>
                    <a:pt x="439" y="769"/>
                  </a:lnTo>
                  <a:lnTo>
                    <a:pt x="433" y="773"/>
                  </a:lnTo>
                  <a:lnTo>
                    <a:pt x="428" y="776"/>
                  </a:lnTo>
                  <a:lnTo>
                    <a:pt x="423" y="782"/>
                  </a:lnTo>
                  <a:lnTo>
                    <a:pt x="417" y="785"/>
                  </a:lnTo>
                  <a:lnTo>
                    <a:pt x="413" y="790"/>
                  </a:lnTo>
                  <a:lnTo>
                    <a:pt x="408" y="794"/>
                  </a:lnTo>
                  <a:lnTo>
                    <a:pt x="402" y="800"/>
                  </a:lnTo>
                  <a:lnTo>
                    <a:pt x="399" y="796"/>
                  </a:lnTo>
                  <a:lnTo>
                    <a:pt x="396" y="791"/>
                  </a:lnTo>
                  <a:lnTo>
                    <a:pt x="395" y="788"/>
                  </a:lnTo>
                  <a:lnTo>
                    <a:pt x="392" y="785"/>
                  </a:lnTo>
                  <a:lnTo>
                    <a:pt x="386" y="778"/>
                  </a:lnTo>
                  <a:lnTo>
                    <a:pt x="380" y="770"/>
                  </a:lnTo>
                  <a:lnTo>
                    <a:pt x="372" y="764"/>
                  </a:lnTo>
                  <a:lnTo>
                    <a:pt x="366" y="757"/>
                  </a:lnTo>
                  <a:lnTo>
                    <a:pt x="360" y="751"/>
                  </a:lnTo>
                  <a:lnTo>
                    <a:pt x="356" y="745"/>
                  </a:lnTo>
                  <a:lnTo>
                    <a:pt x="353" y="740"/>
                  </a:lnTo>
                  <a:lnTo>
                    <a:pt x="350" y="737"/>
                  </a:lnTo>
                  <a:lnTo>
                    <a:pt x="348" y="733"/>
                  </a:lnTo>
                  <a:lnTo>
                    <a:pt x="345" y="730"/>
                  </a:lnTo>
                  <a:lnTo>
                    <a:pt x="344" y="725"/>
                  </a:lnTo>
                  <a:lnTo>
                    <a:pt x="342" y="722"/>
                  </a:lnTo>
                  <a:lnTo>
                    <a:pt x="339" y="719"/>
                  </a:lnTo>
                  <a:lnTo>
                    <a:pt x="339" y="714"/>
                  </a:lnTo>
                  <a:lnTo>
                    <a:pt x="338" y="710"/>
                  </a:lnTo>
                  <a:lnTo>
                    <a:pt x="336" y="705"/>
                  </a:lnTo>
                  <a:lnTo>
                    <a:pt x="335" y="702"/>
                  </a:lnTo>
                  <a:lnTo>
                    <a:pt x="335" y="698"/>
                  </a:lnTo>
                  <a:lnTo>
                    <a:pt x="335" y="693"/>
                  </a:lnTo>
                  <a:lnTo>
                    <a:pt x="335" y="689"/>
                  </a:lnTo>
                  <a:lnTo>
                    <a:pt x="336" y="684"/>
                  </a:lnTo>
                  <a:lnTo>
                    <a:pt x="338" y="680"/>
                  </a:lnTo>
                  <a:lnTo>
                    <a:pt x="330" y="675"/>
                  </a:lnTo>
                  <a:lnTo>
                    <a:pt x="322" y="671"/>
                  </a:lnTo>
                  <a:lnTo>
                    <a:pt x="315" y="668"/>
                  </a:lnTo>
                  <a:lnTo>
                    <a:pt x="309" y="663"/>
                  </a:lnTo>
                  <a:lnTo>
                    <a:pt x="301" y="660"/>
                  </a:lnTo>
                  <a:lnTo>
                    <a:pt x="294" y="657"/>
                  </a:lnTo>
                  <a:lnTo>
                    <a:pt x="288" y="653"/>
                  </a:lnTo>
                  <a:lnTo>
                    <a:pt x="280" y="650"/>
                  </a:lnTo>
                  <a:lnTo>
                    <a:pt x="274" y="645"/>
                  </a:lnTo>
                  <a:lnTo>
                    <a:pt x="267" y="642"/>
                  </a:lnTo>
                  <a:lnTo>
                    <a:pt x="259" y="636"/>
                  </a:lnTo>
                  <a:lnTo>
                    <a:pt x="253" y="633"/>
                  </a:lnTo>
                  <a:lnTo>
                    <a:pt x="247" y="627"/>
                  </a:lnTo>
                  <a:lnTo>
                    <a:pt x="241" y="623"/>
                  </a:lnTo>
                  <a:lnTo>
                    <a:pt x="235" y="615"/>
                  </a:lnTo>
                  <a:lnTo>
                    <a:pt x="229" y="609"/>
                  </a:lnTo>
                  <a:lnTo>
                    <a:pt x="224" y="603"/>
                  </a:lnTo>
                  <a:lnTo>
                    <a:pt x="221" y="598"/>
                  </a:lnTo>
                  <a:lnTo>
                    <a:pt x="217" y="594"/>
                  </a:lnTo>
                  <a:lnTo>
                    <a:pt x="212" y="589"/>
                  </a:lnTo>
                  <a:lnTo>
                    <a:pt x="209" y="585"/>
                  </a:lnTo>
                  <a:lnTo>
                    <a:pt x="206" y="579"/>
                  </a:lnTo>
                  <a:lnTo>
                    <a:pt x="202" y="574"/>
                  </a:lnTo>
                  <a:lnTo>
                    <a:pt x="199" y="570"/>
                  </a:lnTo>
                  <a:lnTo>
                    <a:pt x="194" y="565"/>
                  </a:lnTo>
                  <a:lnTo>
                    <a:pt x="190" y="559"/>
                  </a:lnTo>
                  <a:lnTo>
                    <a:pt x="187" y="555"/>
                  </a:lnTo>
                  <a:lnTo>
                    <a:pt x="182" y="550"/>
                  </a:lnTo>
                  <a:lnTo>
                    <a:pt x="178" y="546"/>
                  </a:lnTo>
                  <a:lnTo>
                    <a:pt x="175" y="541"/>
                  </a:lnTo>
                  <a:lnTo>
                    <a:pt x="170" y="537"/>
                  </a:lnTo>
                  <a:lnTo>
                    <a:pt x="166" y="532"/>
                  </a:lnTo>
                  <a:lnTo>
                    <a:pt x="166" y="526"/>
                  </a:lnTo>
                  <a:lnTo>
                    <a:pt x="166" y="522"/>
                  </a:lnTo>
                  <a:lnTo>
                    <a:pt x="166" y="517"/>
                  </a:lnTo>
                  <a:lnTo>
                    <a:pt x="164" y="514"/>
                  </a:lnTo>
                  <a:lnTo>
                    <a:pt x="163" y="509"/>
                  </a:lnTo>
                  <a:lnTo>
                    <a:pt x="161" y="506"/>
                  </a:lnTo>
                  <a:lnTo>
                    <a:pt x="160" y="502"/>
                  </a:lnTo>
                  <a:lnTo>
                    <a:pt x="157" y="500"/>
                  </a:lnTo>
                  <a:lnTo>
                    <a:pt x="152" y="496"/>
                  </a:lnTo>
                  <a:lnTo>
                    <a:pt x="146" y="491"/>
                  </a:lnTo>
                  <a:lnTo>
                    <a:pt x="138" y="488"/>
                  </a:lnTo>
                  <a:lnTo>
                    <a:pt x="132" y="485"/>
                  </a:lnTo>
                  <a:lnTo>
                    <a:pt x="129" y="482"/>
                  </a:lnTo>
                  <a:lnTo>
                    <a:pt x="125" y="482"/>
                  </a:lnTo>
                  <a:lnTo>
                    <a:pt x="120" y="481"/>
                  </a:lnTo>
                  <a:lnTo>
                    <a:pt x="117" y="479"/>
                  </a:lnTo>
                  <a:lnTo>
                    <a:pt x="113" y="476"/>
                  </a:lnTo>
                  <a:lnTo>
                    <a:pt x="110" y="476"/>
                  </a:lnTo>
                  <a:lnTo>
                    <a:pt x="105" y="475"/>
                  </a:lnTo>
                  <a:lnTo>
                    <a:pt x="102" y="473"/>
                  </a:lnTo>
                  <a:lnTo>
                    <a:pt x="95" y="469"/>
                  </a:lnTo>
                  <a:lnTo>
                    <a:pt x="89" y="464"/>
                  </a:lnTo>
                  <a:lnTo>
                    <a:pt x="83" y="457"/>
                  </a:lnTo>
                  <a:lnTo>
                    <a:pt x="80" y="451"/>
                  </a:lnTo>
                  <a:lnTo>
                    <a:pt x="74" y="448"/>
                  </a:lnTo>
                  <a:lnTo>
                    <a:pt x="69" y="445"/>
                  </a:lnTo>
                  <a:lnTo>
                    <a:pt x="65" y="442"/>
                  </a:lnTo>
                  <a:lnTo>
                    <a:pt x="62" y="440"/>
                  </a:lnTo>
                  <a:lnTo>
                    <a:pt x="57" y="437"/>
                  </a:lnTo>
                  <a:lnTo>
                    <a:pt x="53" y="433"/>
                  </a:lnTo>
                  <a:lnTo>
                    <a:pt x="50" y="430"/>
                  </a:lnTo>
                  <a:lnTo>
                    <a:pt x="48" y="427"/>
                  </a:lnTo>
                  <a:lnTo>
                    <a:pt x="45" y="424"/>
                  </a:lnTo>
                  <a:lnTo>
                    <a:pt x="44" y="419"/>
                  </a:lnTo>
                  <a:lnTo>
                    <a:pt x="42" y="415"/>
                  </a:lnTo>
                  <a:lnTo>
                    <a:pt x="42" y="411"/>
                  </a:lnTo>
                  <a:lnTo>
                    <a:pt x="42" y="407"/>
                  </a:lnTo>
                  <a:lnTo>
                    <a:pt x="44" y="402"/>
                  </a:lnTo>
                  <a:lnTo>
                    <a:pt x="45" y="398"/>
                  </a:lnTo>
                  <a:lnTo>
                    <a:pt x="48" y="393"/>
                  </a:lnTo>
                  <a:lnTo>
                    <a:pt x="47" y="387"/>
                  </a:lnTo>
                  <a:lnTo>
                    <a:pt x="45" y="384"/>
                  </a:lnTo>
                  <a:lnTo>
                    <a:pt x="44" y="378"/>
                  </a:lnTo>
                  <a:lnTo>
                    <a:pt x="42" y="375"/>
                  </a:lnTo>
                  <a:lnTo>
                    <a:pt x="40" y="369"/>
                  </a:lnTo>
                  <a:lnTo>
                    <a:pt x="39" y="365"/>
                  </a:lnTo>
                  <a:lnTo>
                    <a:pt x="37" y="360"/>
                  </a:lnTo>
                  <a:lnTo>
                    <a:pt x="36" y="356"/>
                  </a:lnTo>
                  <a:lnTo>
                    <a:pt x="33" y="351"/>
                  </a:lnTo>
                  <a:lnTo>
                    <a:pt x="31" y="347"/>
                  </a:lnTo>
                  <a:lnTo>
                    <a:pt x="28" y="344"/>
                  </a:lnTo>
                  <a:lnTo>
                    <a:pt x="27" y="339"/>
                  </a:lnTo>
                  <a:lnTo>
                    <a:pt x="24" y="335"/>
                  </a:lnTo>
                  <a:lnTo>
                    <a:pt x="21" y="330"/>
                  </a:lnTo>
                  <a:lnTo>
                    <a:pt x="18" y="327"/>
                  </a:lnTo>
                  <a:lnTo>
                    <a:pt x="15" y="324"/>
                  </a:lnTo>
                  <a:lnTo>
                    <a:pt x="12" y="324"/>
                  </a:lnTo>
                  <a:lnTo>
                    <a:pt x="7" y="326"/>
                  </a:lnTo>
                  <a:lnTo>
                    <a:pt x="3" y="326"/>
                  </a:lnTo>
                  <a:lnTo>
                    <a:pt x="0" y="327"/>
                  </a:lnTo>
                  <a:lnTo>
                    <a:pt x="0" y="323"/>
                  </a:lnTo>
                  <a:lnTo>
                    <a:pt x="1" y="318"/>
                  </a:lnTo>
                  <a:lnTo>
                    <a:pt x="1" y="314"/>
                  </a:lnTo>
                  <a:lnTo>
                    <a:pt x="4" y="310"/>
                  </a:lnTo>
                  <a:lnTo>
                    <a:pt x="4" y="306"/>
                  </a:lnTo>
                  <a:lnTo>
                    <a:pt x="6" y="301"/>
                  </a:lnTo>
                  <a:lnTo>
                    <a:pt x="7" y="298"/>
                  </a:lnTo>
                  <a:lnTo>
                    <a:pt x="9" y="294"/>
                  </a:lnTo>
                  <a:lnTo>
                    <a:pt x="10" y="291"/>
                  </a:lnTo>
                  <a:lnTo>
                    <a:pt x="12" y="286"/>
                  </a:lnTo>
                  <a:lnTo>
                    <a:pt x="13" y="282"/>
                  </a:lnTo>
                  <a:lnTo>
                    <a:pt x="16" y="279"/>
                  </a:lnTo>
                  <a:lnTo>
                    <a:pt x="19" y="271"/>
                  </a:lnTo>
                  <a:lnTo>
                    <a:pt x="24" y="265"/>
                  </a:lnTo>
                  <a:lnTo>
                    <a:pt x="25" y="261"/>
                  </a:lnTo>
                  <a:lnTo>
                    <a:pt x="28" y="256"/>
                  </a:lnTo>
                  <a:lnTo>
                    <a:pt x="30" y="253"/>
                  </a:lnTo>
                  <a:lnTo>
                    <a:pt x="31" y="249"/>
                  </a:lnTo>
                  <a:lnTo>
                    <a:pt x="34" y="246"/>
                  </a:lnTo>
                  <a:lnTo>
                    <a:pt x="36" y="241"/>
                  </a:lnTo>
                  <a:lnTo>
                    <a:pt x="37" y="238"/>
                  </a:lnTo>
                  <a:lnTo>
                    <a:pt x="40" y="235"/>
                  </a:lnTo>
                  <a:lnTo>
                    <a:pt x="42" y="231"/>
                  </a:lnTo>
                  <a:lnTo>
                    <a:pt x="44" y="228"/>
                  </a:lnTo>
                  <a:lnTo>
                    <a:pt x="45" y="223"/>
                  </a:lnTo>
                  <a:lnTo>
                    <a:pt x="48" y="220"/>
                  </a:lnTo>
                  <a:lnTo>
                    <a:pt x="48" y="216"/>
                  </a:lnTo>
                  <a:lnTo>
                    <a:pt x="51" y="213"/>
                  </a:lnTo>
                  <a:lnTo>
                    <a:pt x="53" y="208"/>
                  </a:lnTo>
                  <a:lnTo>
                    <a:pt x="54" y="205"/>
                  </a:lnTo>
                  <a:lnTo>
                    <a:pt x="56" y="208"/>
                  </a:lnTo>
                  <a:lnTo>
                    <a:pt x="60" y="209"/>
                  </a:lnTo>
                  <a:lnTo>
                    <a:pt x="65" y="211"/>
                  </a:lnTo>
                  <a:lnTo>
                    <a:pt x="69" y="213"/>
                  </a:lnTo>
                  <a:lnTo>
                    <a:pt x="75" y="213"/>
                  </a:lnTo>
                  <a:lnTo>
                    <a:pt x="80" y="213"/>
                  </a:lnTo>
                  <a:lnTo>
                    <a:pt x="86" y="213"/>
                  </a:lnTo>
                  <a:lnTo>
                    <a:pt x="93" y="213"/>
                  </a:lnTo>
                  <a:lnTo>
                    <a:pt x="99" y="211"/>
                  </a:lnTo>
                  <a:lnTo>
                    <a:pt x="105" y="211"/>
                  </a:lnTo>
                  <a:lnTo>
                    <a:pt x="111" y="211"/>
                  </a:lnTo>
                  <a:lnTo>
                    <a:pt x="117" y="211"/>
                  </a:lnTo>
                  <a:lnTo>
                    <a:pt x="122" y="213"/>
                  </a:lnTo>
                  <a:lnTo>
                    <a:pt x="128" y="214"/>
                  </a:lnTo>
                  <a:lnTo>
                    <a:pt x="132" y="217"/>
                  </a:lnTo>
                  <a:lnTo>
                    <a:pt x="138" y="220"/>
                  </a:lnTo>
                  <a:lnTo>
                    <a:pt x="148" y="220"/>
                  </a:lnTo>
                  <a:lnTo>
                    <a:pt x="157" y="222"/>
                  </a:lnTo>
                  <a:lnTo>
                    <a:pt x="167" y="223"/>
                  </a:lnTo>
                  <a:lnTo>
                    <a:pt x="176" y="223"/>
                  </a:lnTo>
                  <a:lnTo>
                    <a:pt x="187" y="223"/>
                  </a:lnTo>
                  <a:lnTo>
                    <a:pt x="196" y="223"/>
                  </a:lnTo>
                  <a:lnTo>
                    <a:pt x="206" y="223"/>
                  </a:lnTo>
                  <a:lnTo>
                    <a:pt x="215" y="223"/>
                  </a:lnTo>
                  <a:lnTo>
                    <a:pt x="224" y="223"/>
                  </a:lnTo>
                  <a:lnTo>
                    <a:pt x="233" y="223"/>
                  </a:lnTo>
                  <a:lnTo>
                    <a:pt x="243" y="222"/>
                  </a:lnTo>
                  <a:lnTo>
                    <a:pt x="252" y="222"/>
                  </a:lnTo>
                  <a:lnTo>
                    <a:pt x="261" y="220"/>
                  </a:lnTo>
                  <a:lnTo>
                    <a:pt x="270" y="219"/>
                  </a:lnTo>
                  <a:lnTo>
                    <a:pt x="280" y="217"/>
                  </a:lnTo>
                  <a:lnTo>
                    <a:pt x="289" y="217"/>
                  </a:lnTo>
                  <a:lnTo>
                    <a:pt x="298" y="214"/>
                  </a:lnTo>
                  <a:lnTo>
                    <a:pt x="307" y="213"/>
                  </a:lnTo>
                  <a:lnTo>
                    <a:pt x="315" y="209"/>
                  </a:lnTo>
                  <a:lnTo>
                    <a:pt x="325" y="208"/>
                  </a:lnTo>
                  <a:lnTo>
                    <a:pt x="333" y="205"/>
                  </a:lnTo>
                  <a:lnTo>
                    <a:pt x="342" y="203"/>
                  </a:lnTo>
                  <a:lnTo>
                    <a:pt x="351" y="200"/>
                  </a:lnTo>
                  <a:lnTo>
                    <a:pt x="360" y="199"/>
                  </a:lnTo>
                  <a:lnTo>
                    <a:pt x="368" y="196"/>
                  </a:lnTo>
                  <a:lnTo>
                    <a:pt x="377" y="193"/>
                  </a:lnTo>
                  <a:lnTo>
                    <a:pt x="386" y="190"/>
                  </a:lnTo>
                  <a:lnTo>
                    <a:pt x="395" y="187"/>
                  </a:lnTo>
                  <a:lnTo>
                    <a:pt x="402" y="184"/>
                  </a:lnTo>
                  <a:lnTo>
                    <a:pt x="411" y="181"/>
                  </a:lnTo>
                  <a:lnTo>
                    <a:pt x="420" y="178"/>
                  </a:lnTo>
                  <a:lnTo>
                    <a:pt x="430" y="175"/>
                  </a:lnTo>
                  <a:lnTo>
                    <a:pt x="437" y="172"/>
                  </a:lnTo>
                  <a:lnTo>
                    <a:pt x="446" y="167"/>
                  </a:lnTo>
                  <a:lnTo>
                    <a:pt x="454" y="164"/>
                  </a:lnTo>
                  <a:lnTo>
                    <a:pt x="463" y="161"/>
                  </a:lnTo>
                  <a:lnTo>
                    <a:pt x="470" y="157"/>
                  </a:lnTo>
                  <a:lnTo>
                    <a:pt x="479" y="154"/>
                  </a:lnTo>
                  <a:lnTo>
                    <a:pt x="488" y="151"/>
                  </a:lnTo>
                  <a:lnTo>
                    <a:pt x="496" y="146"/>
                  </a:lnTo>
                  <a:lnTo>
                    <a:pt x="505" y="143"/>
                  </a:lnTo>
                  <a:lnTo>
                    <a:pt x="514" y="140"/>
                  </a:lnTo>
                  <a:lnTo>
                    <a:pt x="521" y="136"/>
                  </a:lnTo>
                  <a:lnTo>
                    <a:pt x="531" y="133"/>
                  </a:lnTo>
                  <a:lnTo>
                    <a:pt x="540" y="128"/>
                  </a:lnTo>
                  <a:lnTo>
                    <a:pt x="547" y="125"/>
                  </a:lnTo>
                  <a:lnTo>
                    <a:pt x="556" y="122"/>
                  </a:lnTo>
                  <a:lnTo>
                    <a:pt x="565" y="119"/>
                  </a:lnTo>
                  <a:lnTo>
                    <a:pt x="573" y="115"/>
                  </a:lnTo>
                  <a:lnTo>
                    <a:pt x="582" y="112"/>
                  </a:lnTo>
                  <a:lnTo>
                    <a:pt x="591" y="108"/>
                  </a:lnTo>
                  <a:lnTo>
                    <a:pt x="600" y="105"/>
                  </a:lnTo>
                  <a:lnTo>
                    <a:pt x="607" y="101"/>
                  </a:lnTo>
                  <a:lnTo>
                    <a:pt x="616" y="99"/>
                  </a:lnTo>
                  <a:lnTo>
                    <a:pt x="626" y="95"/>
                  </a:lnTo>
                  <a:lnTo>
                    <a:pt x="635" y="93"/>
                  </a:lnTo>
                  <a:lnTo>
                    <a:pt x="642" y="90"/>
                  </a:lnTo>
                  <a:lnTo>
                    <a:pt x="651" y="87"/>
                  </a:lnTo>
                  <a:lnTo>
                    <a:pt x="660" y="84"/>
                  </a:lnTo>
                  <a:lnTo>
                    <a:pt x="669" y="83"/>
                  </a:lnTo>
                  <a:lnTo>
                    <a:pt x="678" y="80"/>
                  </a:lnTo>
                  <a:lnTo>
                    <a:pt x="687" y="78"/>
                  </a:lnTo>
                  <a:lnTo>
                    <a:pt x="696" y="77"/>
                  </a:lnTo>
                  <a:lnTo>
                    <a:pt x="705" y="74"/>
                  </a:lnTo>
                  <a:lnTo>
                    <a:pt x="711" y="71"/>
                  </a:lnTo>
                  <a:lnTo>
                    <a:pt x="716" y="69"/>
                  </a:lnTo>
                  <a:lnTo>
                    <a:pt x="722" y="68"/>
                  </a:lnTo>
                  <a:lnTo>
                    <a:pt x="728" y="65"/>
                  </a:lnTo>
                  <a:lnTo>
                    <a:pt x="734" y="63"/>
                  </a:lnTo>
                  <a:lnTo>
                    <a:pt x="739" y="62"/>
                  </a:lnTo>
                  <a:lnTo>
                    <a:pt x="745" y="59"/>
                  </a:lnTo>
                  <a:lnTo>
                    <a:pt x="751" y="57"/>
                  </a:lnTo>
                  <a:lnTo>
                    <a:pt x="757" y="54"/>
                  </a:lnTo>
                  <a:lnTo>
                    <a:pt x="763" y="53"/>
                  </a:lnTo>
                  <a:lnTo>
                    <a:pt x="769" y="51"/>
                  </a:lnTo>
                  <a:lnTo>
                    <a:pt x="775" y="48"/>
                  </a:lnTo>
                  <a:lnTo>
                    <a:pt x="781" y="47"/>
                  </a:lnTo>
                  <a:lnTo>
                    <a:pt x="787" y="44"/>
                  </a:lnTo>
                  <a:lnTo>
                    <a:pt x="793" y="42"/>
                  </a:lnTo>
                  <a:lnTo>
                    <a:pt x="799" y="41"/>
                  </a:lnTo>
                  <a:lnTo>
                    <a:pt x="803" y="38"/>
                  </a:lnTo>
                  <a:lnTo>
                    <a:pt x="809" y="36"/>
                  </a:lnTo>
                  <a:lnTo>
                    <a:pt x="817" y="33"/>
                  </a:lnTo>
                  <a:lnTo>
                    <a:pt x="823" y="32"/>
                  </a:lnTo>
                  <a:lnTo>
                    <a:pt x="828" y="30"/>
                  </a:lnTo>
                  <a:lnTo>
                    <a:pt x="835" y="27"/>
                  </a:lnTo>
                  <a:lnTo>
                    <a:pt x="841" y="26"/>
                  </a:lnTo>
                  <a:lnTo>
                    <a:pt x="847" y="24"/>
                  </a:lnTo>
                  <a:lnTo>
                    <a:pt x="853" y="23"/>
                  </a:lnTo>
                  <a:lnTo>
                    <a:pt x="859" y="20"/>
                  </a:lnTo>
                  <a:lnTo>
                    <a:pt x="865" y="18"/>
                  </a:lnTo>
                  <a:lnTo>
                    <a:pt x="871" y="17"/>
                  </a:lnTo>
                  <a:lnTo>
                    <a:pt x="877" y="15"/>
                  </a:lnTo>
                  <a:lnTo>
                    <a:pt x="885" y="14"/>
                  </a:lnTo>
                  <a:lnTo>
                    <a:pt x="891" y="12"/>
                  </a:lnTo>
                  <a:lnTo>
                    <a:pt x="897" y="12"/>
                  </a:lnTo>
                  <a:lnTo>
                    <a:pt x="903" y="9"/>
                  </a:lnTo>
                  <a:lnTo>
                    <a:pt x="909" y="8"/>
                  </a:lnTo>
                  <a:lnTo>
                    <a:pt x="915" y="6"/>
                  </a:lnTo>
                  <a:lnTo>
                    <a:pt x="921" y="6"/>
                  </a:lnTo>
                  <a:lnTo>
                    <a:pt x="927" y="4"/>
                  </a:lnTo>
                  <a:lnTo>
                    <a:pt x="935" y="4"/>
                  </a:lnTo>
                  <a:lnTo>
                    <a:pt x="941" y="3"/>
                  </a:lnTo>
                  <a:lnTo>
                    <a:pt x="947" y="3"/>
                  </a:lnTo>
                  <a:lnTo>
                    <a:pt x="953" y="1"/>
                  </a:lnTo>
                  <a:lnTo>
                    <a:pt x="959" y="1"/>
                  </a:lnTo>
                  <a:lnTo>
                    <a:pt x="965" y="0"/>
                  </a:lnTo>
                  <a:lnTo>
                    <a:pt x="972" y="0"/>
                  </a:lnTo>
                  <a:lnTo>
                    <a:pt x="978" y="0"/>
                  </a:lnTo>
                  <a:lnTo>
                    <a:pt x="984" y="0"/>
                  </a:lnTo>
                  <a:lnTo>
                    <a:pt x="990" y="0"/>
                  </a:lnTo>
                  <a:lnTo>
                    <a:pt x="998" y="1"/>
                  </a:lnTo>
                  <a:lnTo>
                    <a:pt x="1004" y="1"/>
                  </a:lnTo>
                  <a:lnTo>
                    <a:pt x="1010" y="1"/>
                  </a:lnTo>
                  <a:lnTo>
                    <a:pt x="1016" y="1"/>
                  </a:lnTo>
                  <a:lnTo>
                    <a:pt x="1022" y="3"/>
                  </a:lnTo>
                  <a:lnTo>
                    <a:pt x="1028" y="3"/>
                  </a:lnTo>
                  <a:lnTo>
                    <a:pt x="1036" y="4"/>
                  </a:lnTo>
                  <a:lnTo>
                    <a:pt x="1042" y="6"/>
                  </a:lnTo>
                  <a:lnTo>
                    <a:pt x="1048" y="8"/>
                  </a:lnTo>
                  <a:lnTo>
                    <a:pt x="1054" y="9"/>
                  </a:lnTo>
                  <a:lnTo>
                    <a:pt x="1060" y="11"/>
                  </a:lnTo>
                  <a:lnTo>
                    <a:pt x="1067" y="12"/>
                  </a:lnTo>
                  <a:lnTo>
                    <a:pt x="1073" y="14"/>
                  </a:lnTo>
                  <a:lnTo>
                    <a:pt x="1079" y="17"/>
                  </a:lnTo>
                  <a:lnTo>
                    <a:pt x="1085" y="18"/>
                  </a:lnTo>
                  <a:lnTo>
                    <a:pt x="1093" y="21"/>
                  </a:lnTo>
                  <a:lnTo>
                    <a:pt x="1099" y="24"/>
                  </a:lnTo>
                  <a:lnTo>
                    <a:pt x="1104" y="24"/>
                  </a:lnTo>
                  <a:lnTo>
                    <a:pt x="1108" y="24"/>
                  </a:lnTo>
                  <a:lnTo>
                    <a:pt x="1113" y="24"/>
                  </a:lnTo>
                  <a:lnTo>
                    <a:pt x="1119" y="24"/>
                  </a:lnTo>
                  <a:lnTo>
                    <a:pt x="1123" y="24"/>
                  </a:lnTo>
                  <a:lnTo>
                    <a:pt x="1128" y="24"/>
                  </a:lnTo>
                  <a:lnTo>
                    <a:pt x="1132" y="24"/>
                  </a:lnTo>
                  <a:lnTo>
                    <a:pt x="1137" y="26"/>
                  </a:lnTo>
                  <a:lnTo>
                    <a:pt x="1141" y="24"/>
                  </a:lnTo>
                  <a:lnTo>
                    <a:pt x="1147" y="24"/>
                  </a:lnTo>
                  <a:lnTo>
                    <a:pt x="1150" y="23"/>
                  </a:lnTo>
                  <a:lnTo>
                    <a:pt x="1156" y="23"/>
                  </a:lnTo>
                  <a:lnTo>
                    <a:pt x="1161" y="20"/>
                  </a:lnTo>
                  <a:lnTo>
                    <a:pt x="1167" y="18"/>
                  </a:lnTo>
                  <a:lnTo>
                    <a:pt x="1171" y="17"/>
                  </a:lnTo>
                  <a:lnTo>
                    <a:pt x="1176" y="15"/>
                  </a:lnTo>
                  <a:close/>
                </a:path>
              </a:pathLst>
            </a:custGeom>
            <a:solidFill>
              <a:srgbClr val="C4E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1133"/>
            <p:cNvSpPr>
              <a:spLocks/>
            </p:cNvSpPr>
            <p:nvPr/>
          </p:nvSpPr>
          <p:spPr bwMode="auto">
            <a:xfrm>
              <a:off x="519" y="1868"/>
              <a:ext cx="584" cy="382"/>
            </a:xfrm>
            <a:custGeom>
              <a:avLst/>
              <a:gdLst>
                <a:gd name="T0" fmla="*/ 40 w 1169"/>
                <a:gd name="T1" fmla="*/ 1 h 764"/>
                <a:gd name="T2" fmla="*/ 42 w 1169"/>
                <a:gd name="T3" fmla="*/ 2 h 764"/>
                <a:gd name="T4" fmla="*/ 44 w 1169"/>
                <a:gd name="T5" fmla="*/ 3 h 764"/>
                <a:gd name="T6" fmla="*/ 47 w 1169"/>
                <a:gd name="T7" fmla="*/ 1 h 764"/>
                <a:gd name="T8" fmla="*/ 50 w 1169"/>
                <a:gd name="T9" fmla="*/ 1 h 764"/>
                <a:gd name="T10" fmla="*/ 53 w 1169"/>
                <a:gd name="T11" fmla="*/ 1 h 764"/>
                <a:gd name="T12" fmla="*/ 56 w 1169"/>
                <a:gd name="T13" fmla="*/ 1 h 764"/>
                <a:gd name="T14" fmla="*/ 58 w 1169"/>
                <a:gd name="T15" fmla="*/ 3 h 764"/>
                <a:gd name="T16" fmla="*/ 61 w 1169"/>
                <a:gd name="T17" fmla="*/ 3 h 764"/>
                <a:gd name="T18" fmla="*/ 63 w 1169"/>
                <a:gd name="T19" fmla="*/ 5 h 764"/>
                <a:gd name="T20" fmla="*/ 66 w 1169"/>
                <a:gd name="T21" fmla="*/ 6 h 764"/>
                <a:gd name="T22" fmla="*/ 67 w 1169"/>
                <a:gd name="T23" fmla="*/ 7 h 764"/>
                <a:gd name="T24" fmla="*/ 70 w 1169"/>
                <a:gd name="T25" fmla="*/ 11 h 764"/>
                <a:gd name="T26" fmla="*/ 72 w 1169"/>
                <a:gd name="T27" fmla="*/ 13 h 764"/>
                <a:gd name="T28" fmla="*/ 72 w 1169"/>
                <a:gd name="T29" fmla="*/ 15 h 764"/>
                <a:gd name="T30" fmla="*/ 69 w 1169"/>
                <a:gd name="T31" fmla="*/ 18 h 764"/>
                <a:gd name="T32" fmla="*/ 68 w 1169"/>
                <a:gd name="T33" fmla="*/ 20 h 764"/>
                <a:gd name="T34" fmla="*/ 65 w 1169"/>
                <a:gd name="T35" fmla="*/ 21 h 764"/>
                <a:gd name="T36" fmla="*/ 63 w 1169"/>
                <a:gd name="T37" fmla="*/ 22 h 764"/>
                <a:gd name="T38" fmla="*/ 60 w 1169"/>
                <a:gd name="T39" fmla="*/ 23 h 764"/>
                <a:gd name="T40" fmla="*/ 58 w 1169"/>
                <a:gd name="T41" fmla="*/ 24 h 764"/>
                <a:gd name="T42" fmla="*/ 56 w 1169"/>
                <a:gd name="T43" fmla="*/ 26 h 764"/>
                <a:gd name="T44" fmla="*/ 53 w 1169"/>
                <a:gd name="T45" fmla="*/ 28 h 764"/>
                <a:gd name="T46" fmla="*/ 52 w 1169"/>
                <a:gd name="T47" fmla="*/ 30 h 764"/>
                <a:gd name="T48" fmla="*/ 48 w 1169"/>
                <a:gd name="T49" fmla="*/ 31 h 764"/>
                <a:gd name="T50" fmla="*/ 46 w 1169"/>
                <a:gd name="T51" fmla="*/ 33 h 764"/>
                <a:gd name="T52" fmla="*/ 44 w 1169"/>
                <a:gd name="T53" fmla="*/ 34 h 764"/>
                <a:gd name="T54" fmla="*/ 41 w 1169"/>
                <a:gd name="T55" fmla="*/ 36 h 764"/>
                <a:gd name="T56" fmla="*/ 39 w 1169"/>
                <a:gd name="T57" fmla="*/ 39 h 764"/>
                <a:gd name="T58" fmla="*/ 36 w 1169"/>
                <a:gd name="T59" fmla="*/ 40 h 764"/>
                <a:gd name="T60" fmla="*/ 33 w 1169"/>
                <a:gd name="T61" fmla="*/ 42 h 764"/>
                <a:gd name="T62" fmla="*/ 32 w 1169"/>
                <a:gd name="T63" fmla="*/ 44 h 764"/>
                <a:gd name="T64" fmla="*/ 29 w 1169"/>
                <a:gd name="T65" fmla="*/ 47 h 764"/>
                <a:gd name="T66" fmla="*/ 25 w 1169"/>
                <a:gd name="T67" fmla="*/ 48 h 764"/>
                <a:gd name="T68" fmla="*/ 24 w 1169"/>
                <a:gd name="T69" fmla="*/ 48 h 764"/>
                <a:gd name="T70" fmla="*/ 23 w 1169"/>
                <a:gd name="T71" fmla="*/ 45 h 764"/>
                <a:gd name="T72" fmla="*/ 23 w 1169"/>
                <a:gd name="T73" fmla="*/ 43 h 764"/>
                <a:gd name="T74" fmla="*/ 20 w 1169"/>
                <a:gd name="T75" fmla="*/ 40 h 764"/>
                <a:gd name="T76" fmla="*/ 18 w 1169"/>
                <a:gd name="T77" fmla="*/ 39 h 764"/>
                <a:gd name="T78" fmla="*/ 18 w 1169"/>
                <a:gd name="T79" fmla="*/ 37 h 764"/>
                <a:gd name="T80" fmla="*/ 14 w 1169"/>
                <a:gd name="T81" fmla="*/ 36 h 764"/>
                <a:gd name="T82" fmla="*/ 12 w 1169"/>
                <a:gd name="T83" fmla="*/ 34 h 764"/>
                <a:gd name="T84" fmla="*/ 9 w 1169"/>
                <a:gd name="T85" fmla="*/ 31 h 764"/>
                <a:gd name="T86" fmla="*/ 7 w 1169"/>
                <a:gd name="T87" fmla="*/ 30 h 764"/>
                <a:gd name="T88" fmla="*/ 5 w 1169"/>
                <a:gd name="T89" fmla="*/ 29 h 764"/>
                <a:gd name="T90" fmla="*/ 2 w 1169"/>
                <a:gd name="T91" fmla="*/ 28 h 764"/>
                <a:gd name="T92" fmla="*/ 0 w 1169"/>
                <a:gd name="T93" fmla="*/ 26 h 764"/>
                <a:gd name="T94" fmla="*/ 2 w 1169"/>
                <a:gd name="T95" fmla="*/ 23 h 764"/>
                <a:gd name="T96" fmla="*/ 5 w 1169"/>
                <a:gd name="T97" fmla="*/ 20 h 764"/>
                <a:gd name="T98" fmla="*/ 8 w 1169"/>
                <a:gd name="T99" fmla="*/ 15 h 764"/>
                <a:gd name="T100" fmla="*/ 10 w 1169"/>
                <a:gd name="T101" fmla="*/ 12 h 764"/>
                <a:gd name="T102" fmla="*/ 13 w 1169"/>
                <a:gd name="T103" fmla="*/ 9 h 764"/>
                <a:gd name="T104" fmla="*/ 16 w 1169"/>
                <a:gd name="T105" fmla="*/ 6 h 764"/>
                <a:gd name="T106" fmla="*/ 19 w 1169"/>
                <a:gd name="T107" fmla="*/ 3 h 764"/>
                <a:gd name="T108" fmla="*/ 23 w 1169"/>
                <a:gd name="T109" fmla="*/ 1 h 764"/>
                <a:gd name="T110" fmla="*/ 26 w 1169"/>
                <a:gd name="T111" fmla="*/ 1 h 764"/>
                <a:gd name="T112" fmla="*/ 30 w 1169"/>
                <a:gd name="T113" fmla="*/ 0 h 764"/>
                <a:gd name="T114" fmla="*/ 34 w 1169"/>
                <a:gd name="T115" fmla="*/ 1 h 764"/>
                <a:gd name="T116" fmla="*/ 36 w 1169"/>
                <a:gd name="T117" fmla="*/ 3 h 764"/>
                <a:gd name="T118" fmla="*/ 38 w 1169"/>
                <a:gd name="T119" fmla="*/ 3 h 7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69"/>
                <a:gd name="T181" fmla="*/ 0 h 764"/>
                <a:gd name="T182" fmla="*/ 1169 w 1169"/>
                <a:gd name="T183" fmla="*/ 764 h 7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69" h="764">
                  <a:moveTo>
                    <a:pt x="617" y="39"/>
                  </a:moveTo>
                  <a:lnTo>
                    <a:pt x="620" y="33"/>
                  </a:lnTo>
                  <a:lnTo>
                    <a:pt x="625" y="30"/>
                  </a:lnTo>
                  <a:lnTo>
                    <a:pt x="628" y="27"/>
                  </a:lnTo>
                  <a:lnTo>
                    <a:pt x="632" y="24"/>
                  </a:lnTo>
                  <a:lnTo>
                    <a:pt x="635" y="23"/>
                  </a:lnTo>
                  <a:lnTo>
                    <a:pt x="640" y="21"/>
                  </a:lnTo>
                  <a:lnTo>
                    <a:pt x="643" y="21"/>
                  </a:lnTo>
                  <a:lnTo>
                    <a:pt x="647" y="21"/>
                  </a:lnTo>
                  <a:lnTo>
                    <a:pt x="650" y="21"/>
                  </a:lnTo>
                  <a:lnTo>
                    <a:pt x="655" y="21"/>
                  </a:lnTo>
                  <a:lnTo>
                    <a:pt x="658" y="21"/>
                  </a:lnTo>
                  <a:lnTo>
                    <a:pt x="662" y="24"/>
                  </a:lnTo>
                  <a:lnTo>
                    <a:pt x="665" y="24"/>
                  </a:lnTo>
                  <a:lnTo>
                    <a:pt x="670" y="27"/>
                  </a:lnTo>
                  <a:lnTo>
                    <a:pt x="674" y="29"/>
                  </a:lnTo>
                  <a:lnTo>
                    <a:pt x="679" y="30"/>
                  </a:lnTo>
                  <a:lnTo>
                    <a:pt x="682" y="32"/>
                  </a:lnTo>
                  <a:lnTo>
                    <a:pt x="685" y="35"/>
                  </a:lnTo>
                  <a:lnTo>
                    <a:pt x="689" y="36"/>
                  </a:lnTo>
                  <a:lnTo>
                    <a:pt x="694" y="38"/>
                  </a:lnTo>
                  <a:lnTo>
                    <a:pt x="697" y="39"/>
                  </a:lnTo>
                  <a:lnTo>
                    <a:pt x="702" y="41"/>
                  </a:lnTo>
                  <a:lnTo>
                    <a:pt x="706" y="41"/>
                  </a:lnTo>
                  <a:lnTo>
                    <a:pt x="709" y="42"/>
                  </a:lnTo>
                  <a:lnTo>
                    <a:pt x="714" y="42"/>
                  </a:lnTo>
                  <a:lnTo>
                    <a:pt x="718" y="42"/>
                  </a:lnTo>
                  <a:lnTo>
                    <a:pt x="723" y="42"/>
                  </a:lnTo>
                  <a:lnTo>
                    <a:pt x="727" y="42"/>
                  </a:lnTo>
                  <a:lnTo>
                    <a:pt x="732" y="41"/>
                  </a:lnTo>
                  <a:lnTo>
                    <a:pt x="736" y="39"/>
                  </a:lnTo>
                  <a:lnTo>
                    <a:pt x="741" y="36"/>
                  </a:lnTo>
                  <a:lnTo>
                    <a:pt x="747" y="33"/>
                  </a:lnTo>
                  <a:lnTo>
                    <a:pt x="750" y="32"/>
                  </a:lnTo>
                  <a:lnTo>
                    <a:pt x="754" y="32"/>
                  </a:lnTo>
                  <a:lnTo>
                    <a:pt x="759" y="30"/>
                  </a:lnTo>
                  <a:lnTo>
                    <a:pt x="765" y="30"/>
                  </a:lnTo>
                  <a:lnTo>
                    <a:pt x="769" y="29"/>
                  </a:lnTo>
                  <a:lnTo>
                    <a:pt x="774" y="29"/>
                  </a:lnTo>
                  <a:lnTo>
                    <a:pt x="778" y="27"/>
                  </a:lnTo>
                  <a:lnTo>
                    <a:pt x="784" y="27"/>
                  </a:lnTo>
                  <a:lnTo>
                    <a:pt x="789" y="27"/>
                  </a:lnTo>
                  <a:lnTo>
                    <a:pt x="794" y="26"/>
                  </a:lnTo>
                  <a:lnTo>
                    <a:pt x="798" y="26"/>
                  </a:lnTo>
                  <a:lnTo>
                    <a:pt x="804" y="26"/>
                  </a:lnTo>
                  <a:lnTo>
                    <a:pt x="809" y="26"/>
                  </a:lnTo>
                  <a:lnTo>
                    <a:pt x="815" y="26"/>
                  </a:lnTo>
                  <a:lnTo>
                    <a:pt x="819" y="26"/>
                  </a:lnTo>
                  <a:lnTo>
                    <a:pt x="825" y="26"/>
                  </a:lnTo>
                  <a:lnTo>
                    <a:pt x="830" y="26"/>
                  </a:lnTo>
                  <a:lnTo>
                    <a:pt x="836" y="26"/>
                  </a:lnTo>
                  <a:lnTo>
                    <a:pt x="840" y="26"/>
                  </a:lnTo>
                  <a:lnTo>
                    <a:pt x="845" y="26"/>
                  </a:lnTo>
                  <a:lnTo>
                    <a:pt x="849" y="26"/>
                  </a:lnTo>
                  <a:lnTo>
                    <a:pt x="855" y="26"/>
                  </a:lnTo>
                  <a:lnTo>
                    <a:pt x="860" y="26"/>
                  </a:lnTo>
                  <a:lnTo>
                    <a:pt x="866" y="27"/>
                  </a:lnTo>
                  <a:lnTo>
                    <a:pt x="870" y="27"/>
                  </a:lnTo>
                  <a:lnTo>
                    <a:pt x="875" y="27"/>
                  </a:lnTo>
                  <a:lnTo>
                    <a:pt x="879" y="27"/>
                  </a:lnTo>
                  <a:lnTo>
                    <a:pt x="886" y="29"/>
                  </a:lnTo>
                  <a:lnTo>
                    <a:pt x="890" y="29"/>
                  </a:lnTo>
                  <a:lnTo>
                    <a:pt x="896" y="29"/>
                  </a:lnTo>
                  <a:lnTo>
                    <a:pt x="901" y="30"/>
                  </a:lnTo>
                  <a:lnTo>
                    <a:pt x="905" y="30"/>
                  </a:lnTo>
                  <a:lnTo>
                    <a:pt x="910" y="33"/>
                  </a:lnTo>
                  <a:lnTo>
                    <a:pt x="914" y="36"/>
                  </a:lnTo>
                  <a:lnTo>
                    <a:pt x="919" y="38"/>
                  </a:lnTo>
                  <a:lnTo>
                    <a:pt x="925" y="39"/>
                  </a:lnTo>
                  <a:lnTo>
                    <a:pt x="931" y="39"/>
                  </a:lnTo>
                  <a:lnTo>
                    <a:pt x="935" y="39"/>
                  </a:lnTo>
                  <a:lnTo>
                    <a:pt x="941" y="39"/>
                  </a:lnTo>
                  <a:lnTo>
                    <a:pt x="949" y="39"/>
                  </a:lnTo>
                  <a:lnTo>
                    <a:pt x="953" y="39"/>
                  </a:lnTo>
                  <a:lnTo>
                    <a:pt x="959" y="39"/>
                  </a:lnTo>
                  <a:lnTo>
                    <a:pt x="964" y="41"/>
                  </a:lnTo>
                  <a:lnTo>
                    <a:pt x="970" y="42"/>
                  </a:lnTo>
                  <a:lnTo>
                    <a:pt x="973" y="44"/>
                  </a:lnTo>
                  <a:lnTo>
                    <a:pt x="977" y="48"/>
                  </a:lnTo>
                  <a:lnTo>
                    <a:pt x="981" y="53"/>
                  </a:lnTo>
                  <a:lnTo>
                    <a:pt x="985" y="59"/>
                  </a:lnTo>
                  <a:lnTo>
                    <a:pt x="990" y="62"/>
                  </a:lnTo>
                  <a:lnTo>
                    <a:pt x="996" y="66"/>
                  </a:lnTo>
                  <a:lnTo>
                    <a:pt x="999" y="68"/>
                  </a:lnTo>
                  <a:lnTo>
                    <a:pt x="1002" y="69"/>
                  </a:lnTo>
                  <a:lnTo>
                    <a:pt x="1005" y="71"/>
                  </a:lnTo>
                  <a:lnTo>
                    <a:pt x="1009" y="72"/>
                  </a:lnTo>
                  <a:lnTo>
                    <a:pt x="1012" y="74"/>
                  </a:lnTo>
                  <a:lnTo>
                    <a:pt x="1017" y="74"/>
                  </a:lnTo>
                  <a:lnTo>
                    <a:pt x="1020" y="75"/>
                  </a:lnTo>
                  <a:lnTo>
                    <a:pt x="1024" y="77"/>
                  </a:lnTo>
                  <a:lnTo>
                    <a:pt x="1027" y="78"/>
                  </a:lnTo>
                  <a:lnTo>
                    <a:pt x="1032" y="80"/>
                  </a:lnTo>
                  <a:lnTo>
                    <a:pt x="1036" y="80"/>
                  </a:lnTo>
                  <a:lnTo>
                    <a:pt x="1039" y="81"/>
                  </a:lnTo>
                  <a:lnTo>
                    <a:pt x="1045" y="84"/>
                  </a:lnTo>
                  <a:lnTo>
                    <a:pt x="1053" y="87"/>
                  </a:lnTo>
                  <a:lnTo>
                    <a:pt x="1057" y="90"/>
                  </a:lnTo>
                  <a:lnTo>
                    <a:pt x="1063" y="95"/>
                  </a:lnTo>
                  <a:lnTo>
                    <a:pt x="1066" y="99"/>
                  </a:lnTo>
                  <a:lnTo>
                    <a:pt x="1069" y="107"/>
                  </a:lnTo>
                  <a:lnTo>
                    <a:pt x="1071" y="110"/>
                  </a:lnTo>
                  <a:lnTo>
                    <a:pt x="1071" y="115"/>
                  </a:lnTo>
                  <a:lnTo>
                    <a:pt x="1071" y="119"/>
                  </a:lnTo>
                  <a:lnTo>
                    <a:pt x="1071" y="124"/>
                  </a:lnTo>
                  <a:lnTo>
                    <a:pt x="1076" y="124"/>
                  </a:lnTo>
                  <a:lnTo>
                    <a:pt x="1080" y="125"/>
                  </a:lnTo>
                  <a:lnTo>
                    <a:pt x="1083" y="127"/>
                  </a:lnTo>
                  <a:lnTo>
                    <a:pt x="1088" y="130"/>
                  </a:lnTo>
                  <a:lnTo>
                    <a:pt x="1094" y="133"/>
                  </a:lnTo>
                  <a:lnTo>
                    <a:pt x="1101" y="139"/>
                  </a:lnTo>
                  <a:lnTo>
                    <a:pt x="1106" y="145"/>
                  </a:lnTo>
                  <a:lnTo>
                    <a:pt x="1112" y="151"/>
                  </a:lnTo>
                  <a:lnTo>
                    <a:pt x="1116" y="157"/>
                  </a:lnTo>
                  <a:lnTo>
                    <a:pt x="1121" y="164"/>
                  </a:lnTo>
                  <a:lnTo>
                    <a:pt x="1125" y="170"/>
                  </a:lnTo>
                  <a:lnTo>
                    <a:pt x="1130" y="176"/>
                  </a:lnTo>
                  <a:lnTo>
                    <a:pt x="1133" y="182"/>
                  </a:lnTo>
                  <a:lnTo>
                    <a:pt x="1139" y="190"/>
                  </a:lnTo>
                  <a:lnTo>
                    <a:pt x="1145" y="196"/>
                  </a:lnTo>
                  <a:lnTo>
                    <a:pt x="1151" y="200"/>
                  </a:lnTo>
                  <a:lnTo>
                    <a:pt x="1154" y="202"/>
                  </a:lnTo>
                  <a:lnTo>
                    <a:pt x="1157" y="205"/>
                  </a:lnTo>
                  <a:lnTo>
                    <a:pt x="1161" y="208"/>
                  </a:lnTo>
                  <a:lnTo>
                    <a:pt x="1166" y="210"/>
                  </a:lnTo>
                  <a:lnTo>
                    <a:pt x="1167" y="214"/>
                  </a:lnTo>
                  <a:lnTo>
                    <a:pt x="1169" y="219"/>
                  </a:lnTo>
                  <a:lnTo>
                    <a:pt x="1169" y="223"/>
                  </a:lnTo>
                  <a:lnTo>
                    <a:pt x="1169" y="228"/>
                  </a:lnTo>
                  <a:lnTo>
                    <a:pt x="1167" y="234"/>
                  </a:lnTo>
                  <a:lnTo>
                    <a:pt x="1167" y="238"/>
                  </a:lnTo>
                  <a:lnTo>
                    <a:pt x="1166" y="243"/>
                  </a:lnTo>
                  <a:lnTo>
                    <a:pt x="1166" y="249"/>
                  </a:lnTo>
                  <a:lnTo>
                    <a:pt x="1160" y="249"/>
                  </a:lnTo>
                  <a:lnTo>
                    <a:pt x="1154" y="250"/>
                  </a:lnTo>
                  <a:lnTo>
                    <a:pt x="1149" y="252"/>
                  </a:lnTo>
                  <a:lnTo>
                    <a:pt x="1145" y="253"/>
                  </a:lnTo>
                  <a:lnTo>
                    <a:pt x="1139" y="255"/>
                  </a:lnTo>
                  <a:lnTo>
                    <a:pt x="1136" y="258"/>
                  </a:lnTo>
                  <a:lnTo>
                    <a:pt x="1131" y="259"/>
                  </a:lnTo>
                  <a:lnTo>
                    <a:pt x="1128" y="264"/>
                  </a:lnTo>
                  <a:lnTo>
                    <a:pt x="1124" y="267"/>
                  </a:lnTo>
                  <a:lnTo>
                    <a:pt x="1121" y="271"/>
                  </a:lnTo>
                  <a:lnTo>
                    <a:pt x="1118" y="274"/>
                  </a:lnTo>
                  <a:lnTo>
                    <a:pt x="1115" y="279"/>
                  </a:lnTo>
                  <a:lnTo>
                    <a:pt x="1112" y="283"/>
                  </a:lnTo>
                  <a:lnTo>
                    <a:pt x="1109" y="288"/>
                  </a:lnTo>
                  <a:lnTo>
                    <a:pt x="1106" y="292"/>
                  </a:lnTo>
                  <a:lnTo>
                    <a:pt x="1103" y="297"/>
                  </a:lnTo>
                  <a:lnTo>
                    <a:pt x="1100" y="301"/>
                  </a:lnTo>
                  <a:lnTo>
                    <a:pt x="1097" y="304"/>
                  </a:lnTo>
                  <a:lnTo>
                    <a:pt x="1094" y="309"/>
                  </a:lnTo>
                  <a:lnTo>
                    <a:pt x="1091" y="314"/>
                  </a:lnTo>
                  <a:lnTo>
                    <a:pt x="1088" y="317"/>
                  </a:lnTo>
                  <a:lnTo>
                    <a:pt x="1085" y="321"/>
                  </a:lnTo>
                  <a:lnTo>
                    <a:pt x="1080" y="324"/>
                  </a:lnTo>
                  <a:lnTo>
                    <a:pt x="1077" y="327"/>
                  </a:lnTo>
                  <a:lnTo>
                    <a:pt x="1074" y="329"/>
                  </a:lnTo>
                  <a:lnTo>
                    <a:pt x="1069" y="332"/>
                  </a:lnTo>
                  <a:lnTo>
                    <a:pt x="1065" y="333"/>
                  </a:lnTo>
                  <a:lnTo>
                    <a:pt x="1060" y="336"/>
                  </a:lnTo>
                  <a:lnTo>
                    <a:pt x="1054" y="336"/>
                  </a:lnTo>
                  <a:lnTo>
                    <a:pt x="1050" y="336"/>
                  </a:lnTo>
                  <a:lnTo>
                    <a:pt x="1045" y="336"/>
                  </a:lnTo>
                  <a:lnTo>
                    <a:pt x="1041" y="336"/>
                  </a:lnTo>
                  <a:lnTo>
                    <a:pt x="1036" y="338"/>
                  </a:lnTo>
                  <a:lnTo>
                    <a:pt x="1032" y="339"/>
                  </a:lnTo>
                  <a:lnTo>
                    <a:pt x="1027" y="341"/>
                  </a:lnTo>
                  <a:lnTo>
                    <a:pt x="1024" y="342"/>
                  </a:lnTo>
                  <a:lnTo>
                    <a:pt x="1018" y="342"/>
                  </a:lnTo>
                  <a:lnTo>
                    <a:pt x="1015" y="345"/>
                  </a:lnTo>
                  <a:lnTo>
                    <a:pt x="1011" y="345"/>
                  </a:lnTo>
                  <a:lnTo>
                    <a:pt x="1006" y="348"/>
                  </a:lnTo>
                  <a:lnTo>
                    <a:pt x="1000" y="348"/>
                  </a:lnTo>
                  <a:lnTo>
                    <a:pt x="996" y="350"/>
                  </a:lnTo>
                  <a:lnTo>
                    <a:pt x="991" y="351"/>
                  </a:lnTo>
                  <a:lnTo>
                    <a:pt x="987" y="353"/>
                  </a:lnTo>
                  <a:lnTo>
                    <a:pt x="982" y="354"/>
                  </a:lnTo>
                  <a:lnTo>
                    <a:pt x="977" y="354"/>
                  </a:lnTo>
                  <a:lnTo>
                    <a:pt x="973" y="357"/>
                  </a:lnTo>
                  <a:lnTo>
                    <a:pt x="970" y="359"/>
                  </a:lnTo>
                  <a:lnTo>
                    <a:pt x="965" y="360"/>
                  </a:lnTo>
                  <a:lnTo>
                    <a:pt x="961" y="362"/>
                  </a:lnTo>
                  <a:lnTo>
                    <a:pt x="956" y="365"/>
                  </a:lnTo>
                  <a:lnTo>
                    <a:pt x="953" y="366"/>
                  </a:lnTo>
                  <a:lnTo>
                    <a:pt x="946" y="371"/>
                  </a:lnTo>
                  <a:lnTo>
                    <a:pt x="940" y="378"/>
                  </a:lnTo>
                  <a:lnTo>
                    <a:pt x="937" y="380"/>
                  </a:lnTo>
                  <a:lnTo>
                    <a:pt x="934" y="384"/>
                  </a:lnTo>
                  <a:lnTo>
                    <a:pt x="932" y="387"/>
                  </a:lnTo>
                  <a:lnTo>
                    <a:pt x="931" y="392"/>
                  </a:lnTo>
                  <a:lnTo>
                    <a:pt x="929" y="396"/>
                  </a:lnTo>
                  <a:lnTo>
                    <a:pt x="928" y="401"/>
                  </a:lnTo>
                  <a:lnTo>
                    <a:pt x="926" y="405"/>
                  </a:lnTo>
                  <a:lnTo>
                    <a:pt x="926" y="411"/>
                  </a:lnTo>
                  <a:lnTo>
                    <a:pt x="920" y="415"/>
                  </a:lnTo>
                  <a:lnTo>
                    <a:pt x="914" y="418"/>
                  </a:lnTo>
                  <a:lnTo>
                    <a:pt x="908" y="421"/>
                  </a:lnTo>
                  <a:lnTo>
                    <a:pt x="902" y="424"/>
                  </a:lnTo>
                  <a:lnTo>
                    <a:pt x="896" y="427"/>
                  </a:lnTo>
                  <a:lnTo>
                    <a:pt x="890" y="430"/>
                  </a:lnTo>
                  <a:lnTo>
                    <a:pt x="884" y="433"/>
                  </a:lnTo>
                  <a:lnTo>
                    <a:pt x="878" y="437"/>
                  </a:lnTo>
                  <a:lnTo>
                    <a:pt x="872" y="440"/>
                  </a:lnTo>
                  <a:lnTo>
                    <a:pt x="867" y="443"/>
                  </a:lnTo>
                  <a:lnTo>
                    <a:pt x="863" y="449"/>
                  </a:lnTo>
                  <a:lnTo>
                    <a:pt x="858" y="454"/>
                  </a:lnTo>
                  <a:lnTo>
                    <a:pt x="854" y="460"/>
                  </a:lnTo>
                  <a:lnTo>
                    <a:pt x="852" y="466"/>
                  </a:lnTo>
                  <a:lnTo>
                    <a:pt x="851" y="469"/>
                  </a:lnTo>
                  <a:lnTo>
                    <a:pt x="849" y="473"/>
                  </a:lnTo>
                  <a:lnTo>
                    <a:pt x="849" y="476"/>
                  </a:lnTo>
                  <a:lnTo>
                    <a:pt x="849" y="482"/>
                  </a:lnTo>
                  <a:lnTo>
                    <a:pt x="845" y="485"/>
                  </a:lnTo>
                  <a:lnTo>
                    <a:pt x="840" y="488"/>
                  </a:lnTo>
                  <a:lnTo>
                    <a:pt x="834" y="490"/>
                  </a:lnTo>
                  <a:lnTo>
                    <a:pt x="830" y="491"/>
                  </a:lnTo>
                  <a:lnTo>
                    <a:pt x="824" y="493"/>
                  </a:lnTo>
                  <a:lnTo>
                    <a:pt x="818" y="493"/>
                  </a:lnTo>
                  <a:lnTo>
                    <a:pt x="812" y="494"/>
                  </a:lnTo>
                  <a:lnTo>
                    <a:pt x="806" y="494"/>
                  </a:lnTo>
                  <a:lnTo>
                    <a:pt x="800" y="494"/>
                  </a:lnTo>
                  <a:lnTo>
                    <a:pt x="794" y="496"/>
                  </a:lnTo>
                  <a:lnTo>
                    <a:pt x="788" y="496"/>
                  </a:lnTo>
                  <a:lnTo>
                    <a:pt x="781" y="499"/>
                  </a:lnTo>
                  <a:lnTo>
                    <a:pt x="775" y="500"/>
                  </a:lnTo>
                  <a:lnTo>
                    <a:pt x="771" y="506"/>
                  </a:lnTo>
                  <a:lnTo>
                    <a:pt x="766" y="509"/>
                  </a:lnTo>
                  <a:lnTo>
                    <a:pt x="762" y="517"/>
                  </a:lnTo>
                  <a:lnTo>
                    <a:pt x="759" y="519"/>
                  </a:lnTo>
                  <a:lnTo>
                    <a:pt x="754" y="520"/>
                  </a:lnTo>
                  <a:lnTo>
                    <a:pt x="750" y="523"/>
                  </a:lnTo>
                  <a:lnTo>
                    <a:pt x="747" y="525"/>
                  </a:lnTo>
                  <a:lnTo>
                    <a:pt x="742" y="526"/>
                  </a:lnTo>
                  <a:lnTo>
                    <a:pt x="738" y="528"/>
                  </a:lnTo>
                  <a:lnTo>
                    <a:pt x="735" y="531"/>
                  </a:lnTo>
                  <a:lnTo>
                    <a:pt x="730" y="532"/>
                  </a:lnTo>
                  <a:lnTo>
                    <a:pt x="727" y="534"/>
                  </a:lnTo>
                  <a:lnTo>
                    <a:pt x="723" y="535"/>
                  </a:lnTo>
                  <a:lnTo>
                    <a:pt x="718" y="538"/>
                  </a:lnTo>
                  <a:lnTo>
                    <a:pt x="715" y="540"/>
                  </a:lnTo>
                  <a:lnTo>
                    <a:pt x="711" y="541"/>
                  </a:lnTo>
                  <a:lnTo>
                    <a:pt x="706" y="544"/>
                  </a:lnTo>
                  <a:lnTo>
                    <a:pt x="703" y="546"/>
                  </a:lnTo>
                  <a:lnTo>
                    <a:pt x="699" y="547"/>
                  </a:lnTo>
                  <a:lnTo>
                    <a:pt x="696" y="550"/>
                  </a:lnTo>
                  <a:lnTo>
                    <a:pt x="691" y="552"/>
                  </a:lnTo>
                  <a:lnTo>
                    <a:pt x="686" y="553"/>
                  </a:lnTo>
                  <a:lnTo>
                    <a:pt x="683" y="556"/>
                  </a:lnTo>
                  <a:lnTo>
                    <a:pt x="676" y="562"/>
                  </a:lnTo>
                  <a:lnTo>
                    <a:pt x="670" y="568"/>
                  </a:lnTo>
                  <a:lnTo>
                    <a:pt x="662" y="574"/>
                  </a:lnTo>
                  <a:lnTo>
                    <a:pt x="658" y="580"/>
                  </a:lnTo>
                  <a:lnTo>
                    <a:pt x="653" y="585"/>
                  </a:lnTo>
                  <a:lnTo>
                    <a:pt x="652" y="589"/>
                  </a:lnTo>
                  <a:lnTo>
                    <a:pt x="650" y="592"/>
                  </a:lnTo>
                  <a:lnTo>
                    <a:pt x="647" y="598"/>
                  </a:lnTo>
                  <a:lnTo>
                    <a:pt x="643" y="601"/>
                  </a:lnTo>
                  <a:lnTo>
                    <a:pt x="640" y="606"/>
                  </a:lnTo>
                  <a:lnTo>
                    <a:pt x="634" y="609"/>
                  </a:lnTo>
                  <a:lnTo>
                    <a:pt x="631" y="613"/>
                  </a:lnTo>
                  <a:lnTo>
                    <a:pt x="626" y="615"/>
                  </a:lnTo>
                  <a:lnTo>
                    <a:pt x="622" y="618"/>
                  </a:lnTo>
                  <a:lnTo>
                    <a:pt x="616" y="621"/>
                  </a:lnTo>
                  <a:lnTo>
                    <a:pt x="611" y="624"/>
                  </a:lnTo>
                  <a:lnTo>
                    <a:pt x="607" y="627"/>
                  </a:lnTo>
                  <a:lnTo>
                    <a:pt x="602" y="629"/>
                  </a:lnTo>
                  <a:lnTo>
                    <a:pt x="596" y="630"/>
                  </a:lnTo>
                  <a:lnTo>
                    <a:pt x="591" y="633"/>
                  </a:lnTo>
                  <a:lnTo>
                    <a:pt x="585" y="635"/>
                  </a:lnTo>
                  <a:lnTo>
                    <a:pt x="581" y="638"/>
                  </a:lnTo>
                  <a:lnTo>
                    <a:pt x="576" y="641"/>
                  </a:lnTo>
                  <a:lnTo>
                    <a:pt x="572" y="642"/>
                  </a:lnTo>
                  <a:lnTo>
                    <a:pt x="566" y="645"/>
                  </a:lnTo>
                  <a:lnTo>
                    <a:pt x="561" y="647"/>
                  </a:lnTo>
                  <a:lnTo>
                    <a:pt x="557" y="648"/>
                  </a:lnTo>
                  <a:lnTo>
                    <a:pt x="552" y="651"/>
                  </a:lnTo>
                  <a:lnTo>
                    <a:pt x="548" y="654"/>
                  </a:lnTo>
                  <a:lnTo>
                    <a:pt x="543" y="657"/>
                  </a:lnTo>
                  <a:lnTo>
                    <a:pt x="540" y="659"/>
                  </a:lnTo>
                  <a:lnTo>
                    <a:pt x="536" y="663"/>
                  </a:lnTo>
                  <a:lnTo>
                    <a:pt x="533" y="666"/>
                  </a:lnTo>
                  <a:lnTo>
                    <a:pt x="528" y="671"/>
                  </a:lnTo>
                  <a:lnTo>
                    <a:pt x="525" y="675"/>
                  </a:lnTo>
                  <a:lnTo>
                    <a:pt x="522" y="680"/>
                  </a:lnTo>
                  <a:lnTo>
                    <a:pt x="519" y="684"/>
                  </a:lnTo>
                  <a:lnTo>
                    <a:pt x="516" y="690"/>
                  </a:lnTo>
                  <a:lnTo>
                    <a:pt x="515" y="696"/>
                  </a:lnTo>
                  <a:lnTo>
                    <a:pt x="513" y="702"/>
                  </a:lnTo>
                  <a:lnTo>
                    <a:pt x="507" y="707"/>
                  </a:lnTo>
                  <a:lnTo>
                    <a:pt x="503" y="713"/>
                  </a:lnTo>
                  <a:lnTo>
                    <a:pt x="496" y="718"/>
                  </a:lnTo>
                  <a:lnTo>
                    <a:pt x="492" y="724"/>
                  </a:lnTo>
                  <a:lnTo>
                    <a:pt x="487" y="728"/>
                  </a:lnTo>
                  <a:lnTo>
                    <a:pt x="481" y="733"/>
                  </a:lnTo>
                  <a:lnTo>
                    <a:pt x="477" y="737"/>
                  </a:lnTo>
                  <a:lnTo>
                    <a:pt x="471" y="742"/>
                  </a:lnTo>
                  <a:lnTo>
                    <a:pt x="465" y="745"/>
                  </a:lnTo>
                  <a:lnTo>
                    <a:pt x="457" y="749"/>
                  </a:lnTo>
                  <a:lnTo>
                    <a:pt x="451" y="751"/>
                  </a:lnTo>
                  <a:lnTo>
                    <a:pt x="445" y="754"/>
                  </a:lnTo>
                  <a:lnTo>
                    <a:pt x="439" y="755"/>
                  </a:lnTo>
                  <a:lnTo>
                    <a:pt x="432" y="757"/>
                  </a:lnTo>
                  <a:lnTo>
                    <a:pt x="426" y="757"/>
                  </a:lnTo>
                  <a:lnTo>
                    <a:pt x="420" y="757"/>
                  </a:lnTo>
                  <a:lnTo>
                    <a:pt x="414" y="757"/>
                  </a:lnTo>
                  <a:lnTo>
                    <a:pt x="411" y="758"/>
                  </a:lnTo>
                  <a:lnTo>
                    <a:pt x="406" y="758"/>
                  </a:lnTo>
                  <a:lnTo>
                    <a:pt x="401" y="761"/>
                  </a:lnTo>
                  <a:lnTo>
                    <a:pt x="398" y="761"/>
                  </a:lnTo>
                  <a:lnTo>
                    <a:pt x="394" y="763"/>
                  </a:lnTo>
                  <a:lnTo>
                    <a:pt x="389" y="763"/>
                  </a:lnTo>
                  <a:lnTo>
                    <a:pt x="386" y="764"/>
                  </a:lnTo>
                  <a:lnTo>
                    <a:pt x="386" y="760"/>
                  </a:lnTo>
                  <a:lnTo>
                    <a:pt x="386" y="755"/>
                  </a:lnTo>
                  <a:lnTo>
                    <a:pt x="386" y="751"/>
                  </a:lnTo>
                  <a:lnTo>
                    <a:pt x="386" y="746"/>
                  </a:lnTo>
                  <a:lnTo>
                    <a:pt x="386" y="742"/>
                  </a:lnTo>
                  <a:lnTo>
                    <a:pt x="386" y="739"/>
                  </a:lnTo>
                  <a:lnTo>
                    <a:pt x="386" y="734"/>
                  </a:lnTo>
                  <a:lnTo>
                    <a:pt x="386" y="730"/>
                  </a:lnTo>
                  <a:lnTo>
                    <a:pt x="385" y="727"/>
                  </a:lnTo>
                  <a:lnTo>
                    <a:pt x="385" y="722"/>
                  </a:lnTo>
                  <a:lnTo>
                    <a:pt x="383" y="718"/>
                  </a:lnTo>
                  <a:lnTo>
                    <a:pt x="383" y="714"/>
                  </a:lnTo>
                  <a:lnTo>
                    <a:pt x="383" y="710"/>
                  </a:lnTo>
                  <a:lnTo>
                    <a:pt x="382" y="705"/>
                  </a:lnTo>
                  <a:lnTo>
                    <a:pt x="380" y="702"/>
                  </a:lnTo>
                  <a:lnTo>
                    <a:pt x="380" y="699"/>
                  </a:lnTo>
                  <a:lnTo>
                    <a:pt x="377" y="695"/>
                  </a:lnTo>
                  <a:lnTo>
                    <a:pt x="376" y="692"/>
                  </a:lnTo>
                  <a:lnTo>
                    <a:pt x="374" y="687"/>
                  </a:lnTo>
                  <a:lnTo>
                    <a:pt x="373" y="684"/>
                  </a:lnTo>
                  <a:lnTo>
                    <a:pt x="368" y="678"/>
                  </a:lnTo>
                  <a:lnTo>
                    <a:pt x="364" y="672"/>
                  </a:lnTo>
                  <a:lnTo>
                    <a:pt x="358" y="665"/>
                  </a:lnTo>
                  <a:lnTo>
                    <a:pt x="352" y="659"/>
                  </a:lnTo>
                  <a:lnTo>
                    <a:pt x="346" y="654"/>
                  </a:lnTo>
                  <a:lnTo>
                    <a:pt x="338" y="648"/>
                  </a:lnTo>
                  <a:lnTo>
                    <a:pt x="334" y="645"/>
                  </a:lnTo>
                  <a:lnTo>
                    <a:pt x="329" y="642"/>
                  </a:lnTo>
                  <a:lnTo>
                    <a:pt x="325" y="639"/>
                  </a:lnTo>
                  <a:lnTo>
                    <a:pt x="320" y="638"/>
                  </a:lnTo>
                  <a:lnTo>
                    <a:pt x="316" y="635"/>
                  </a:lnTo>
                  <a:lnTo>
                    <a:pt x="311" y="633"/>
                  </a:lnTo>
                  <a:lnTo>
                    <a:pt x="307" y="630"/>
                  </a:lnTo>
                  <a:lnTo>
                    <a:pt x="303" y="629"/>
                  </a:lnTo>
                  <a:lnTo>
                    <a:pt x="299" y="626"/>
                  </a:lnTo>
                  <a:lnTo>
                    <a:pt x="296" y="623"/>
                  </a:lnTo>
                  <a:lnTo>
                    <a:pt x="294" y="620"/>
                  </a:lnTo>
                  <a:lnTo>
                    <a:pt x="293" y="617"/>
                  </a:lnTo>
                  <a:lnTo>
                    <a:pt x="291" y="612"/>
                  </a:lnTo>
                  <a:lnTo>
                    <a:pt x="293" y="609"/>
                  </a:lnTo>
                  <a:lnTo>
                    <a:pt x="294" y="603"/>
                  </a:lnTo>
                  <a:lnTo>
                    <a:pt x="296" y="598"/>
                  </a:lnTo>
                  <a:lnTo>
                    <a:pt x="296" y="592"/>
                  </a:lnTo>
                  <a:lnTo>
                    <a:pt x="296" y="589"/>
                  </a:lnTo>
                  <a:lnTo>
                    <a:pt x="294" y="586"/>
                  </a:lnTo>
                  <a:lnTo>
                    <a:pt x="293" y="585"/>
                  </a:lnTo>
                  <a:lnTo>
                    <a:pt x="288" y="582"/>
                  </a:lnTo>
                  <a:lnTo>
                    <a:pt x="282" y="582"/>
                  </a:lnTo>
                  <a:lnTo>
                    <a:pt x="275" y="582"/>
                  </a:lnTo>
                  <a:lnTo>
                    <a:pt x="267" y="583"/>
                  </a:lnTo>
                  <a:lnTo>
                    <a:pt x="260" y="583"/>
                  </a:lnTo>
                  <a:lnTo>
                    <a:pt x="255" y="583"/>
                  </a:lnTo>
                  <a:lnTo>
                    <a:pt x="251" y="579"/>
                  </a:lnTo>
                  <a:lnTo>
                    <a:pt x="246" y="576"/>
                  </a:lnTo>
                  <a:lnTo>
                    <a:pt x="242" y="571"/>
                  </a:lnTo>
                  <a:lnTo>
                    <a:pt x="237" y="567"/>
                  </a:lnTo>
                  <a:lnTo>
                    <a:pt x="234" y="562"/>
                  </a:lnTo>
                  <a:lnTo>
                    <a:pt x="230" y="558"/>
                  </a:lnTo>
                  <a:lnTo>
                    <a:pt x="225" y="553"/>
                  </a:lnTo>
                  <a:lnTo>
                    <a:pt x="222" y="549"/>
                  </a:lnTo>
                  <a:lnTo>
                    <a:pt x="218" y="546"/>
                  </a:lnTo>
                  <a:lnTo>
                    <a:pt x="213" y="541"/>
                  </a:lnTo>
                  <a:lnTo>
                    <a:pt x="208" y="538"/>
                  </a:lnTo>
                  <a:lnTo>
                    <a:pt x="204" y="537"/>
                  </a:lnTo>
                  <a:lnTo>
                    <a:pt x="198" y="535"/>
                  </a:lnTo>
                  <a:lnTo>
                    <a:pt x="192" y="535"/>
                  </a:lnTo>
                  <a:lnTo>
                    <a:pt x="184" y="535"/>
                  </a:lnTo>
                  <a:lnTo>
                    <a:pt x="178" y="537"/>
                  </a:lnTo>
                  <a:lnTo>
                    <a:pt x="175" y="532"/>
                  </a:lnTo>
                  <a:lnTo>
                    <a:pt x="172" y="529"/>
                  </a:lnTo>
                  <a:lnTo>
                    <a:pt x="169" y="526"/>
                  </a:lnTo>
                  <a:lnTo>
                    <a:pt x="168" y="522"/>
                  </a:lnTo>
                  <a:lnTo>
                    <a:pt x="162" y="514"/>
                  </a:lnTo>
                  <a:lnTo>
                    <a:pt x="156" y="508"/>
                  </a:lnTo>
                  <a:lnTo>
                    <a:pt x="153" y="505"/>
                  </a:lnTo>
                  <a:lnTo>
                    <a:pt x="150" y="502"/>
                  </a:lnTo>
                  <a:lnTo>
                    <a:pt x="145" y="500"/>
                  </a:lnTo>
                  <a:lnTo>
                    <a:pt x="142" y="499"/>
                  </a:lnTo>
                  <a:lnTo>
                    <a:pt x="136" y="497"/>
                  </a:lnTo>
                  <a:lnTo>
                    <a:pt x="132" y="497"/>
                  </a:lnTo>
                  <a:lnTo>
                    <a:pt x="127" y="497"/>
                  </a:lnTo>
                  <a:lnTo>
                    <a:pt x="121" y="499"/>
                  </a:lnTo>
                  <a:lnTo>
                    <a:pt x="118" y="494"/>
                  </a:lnTo>
                  <a:lnTo>
                    <a:pt x="113" y="493"/>
                  </a:lnTo>
                  <a:lnTo>
                    <a:pt x="110" y="488"/>
                  </a:lnTo>
                  <a:lnTo>
                    <a:pt x="106" y="487"/>
                  </a:lnTo>
                  <a:lnTo>
                    <a:pt x="103" y="484"/>
                  </a:lnTo>
                  <a:lnTo>
                    <a:pt x="98" y="481"/>
                  </a:lnTo>
                  <a:lnTo>
                    <a:pt x="94" y="479"/>
                  </a:lnTo>
                  <a:lnTo>
                    <a:pt x="91" y="476"/>
                  </a:lnTo>
                  <a:lnTo>
                    <a:pt x="86" y="475"/>
                  </a:lnTo>
                  <a:lnTo>
                    <a:pt x="83" y="473"/>
                  </a:lnTo>
                  <a:lnTo>
                    <a:pt x="79" y="470"/>
                  </a:lnTo>
                  <a:lnTo>
                    <a:pt x="74" y="469"/>
                  </a:lnTo>
                  <a:lnTo>
                    <a:pt x="71" y="467"/>
                  </a:lnTo>
                  <a:lnTo>
                    <a:pt x="67" y="464"/>
                  </a:lnTo>
                  <a:lnTo>
                    <a:pt x="62" y="463"/>
                  </a:lnTo>
                  <a:lnTo>
                    <a:pt x="59" y="461"/>
                  </a:lnTo>
                  <a:lnTo>
                    <a:pt x="55" y="460"/>
                  </a:lnTo>
                  <a:lnTo>
                    <a:pt x="50" y="457"/>
                  </a:lnTo>
                  <a:lnTo>
                    <a:pt x="47" y="455"/>
                  </a:lnTo>
                  <a:lnTo>
                    <a:pt x="43" y="454"/>
                  </a:lnTo>
                  <a:lnTo>
                    <a:pt x="38" y="451"/>
                  </a:lnTo>
                  <a:lnTo>
                    <a:pt x="35" y="449"/>
                  </a:lnTo>
                  <a:lnTo>
                    <a:pt x="31" y="448"/>
                  </a:lnTo>
                  <a:lnTo>
                    <a:pt x="28" y="446"/>
                  </a:lnTo>
                  <a:lnTo>
                    <a:pt x="20" y="440"/>
                  </a:lnTo>
                  <a:lnTo>
                    <a:pt x="12" y="436"/>
                  </a:lnTo>
                  <a:lnTo>
                    <a:pt x="6" y="430"/>
                  </a:lnTo>
                  <a:lnTo>
                    <a:pt x="0" y="425"/>
                  </a:lnTo>
                  <a:lnTo>
                    <a:pt x="3" y="418"/>
                  </a:lnTo>
                  <a:lnTo>
                    <a:pt x="6" y="410"/>
                  </a:lnTo>
                  <a:lnTo>
                    <a:pt x="9" y="402"/>
                  </a:lnTo>
                  <a:lnTo>
                    <a:pt x="14" y="396"/>
                  </a:lnTo>
                  <a:lnTo>
                    <a:pt x="17" y="390"/>
                  </a:lnTo>
                  <a:lnTo>
                    <a:pt x="22" y="384"/>
                  </a:lnTo>
                  <a:lnTo>
                    <a:pt x="26" y="378"/>
                  </a:lnTo>
                  <a:lnTo>
                    <a:pt x="31" y="372"/>
                  </a:lnTo>
                  <a:lnTo>
                    <a:pt x="35" y="365"/>
                  </a:lnTo>
                  <a:lnTo>
                    <a:pt x="41" y="359"/>
                  </a:lnTo>
                  <a:lnTo>
                    <a:pt x="46" y="353"/>
                  </a:lnTo>
                  <a:lnTo>
                    <a:pt x="52" y="347"/>
                  </a:lnTo>
                  <a:lnTo>
                    <a:pt x="56" y="341"/>
                  </a:lnTo>
                  <a:lnTo>
                    <a:pt x="62" y="335"/>
                  </a:lnTo>
                  <a:lnTo>
                    <a:pt x="68" y="329"/>
                  </a:lnTo>
                  <a:lnTo>
                    <a:pt x="74" y="323"/>
                  </a:lnTo>
                  <a:lnTo>
                    <a:pt x="79" y="317"/>
                  </a:lnTo>
                  <a:lnTo>
                    <a:pt x="85" y="310"/>
                  </a:lnTo>
                  <a:lnTo>
                    <a:pt x="89" y="304"/>
                  </a:lnTo>
                  <a:lnTo>
                    <a:pt x="95" y="298"/>
                  </a:lnTo>
                  <a:lnTo>
                    <a:pt x="100" y="292"/>
                  </a:lnTo>
                  <a:lnTo>
                    <a:pt x="106" y="286"/>
                  </a:lnTo>
                  <a:lnTo>
                    <a:pt x="112" y="280"/>
                  </a:lnTo>
                  <a:lnTo>
                    <a:pt x="117" y="274"/>
                  </a:lnTo>
                  <a:lnTo>
                    <a:pt x="121" y="268"/>
                  </a:lnTo>
                  <a:lnTo>
                    <a:pt x="126" y="261"/>
                  </a:lnTo>
                  <a:lnTo>
                    <a:pt x="130" y="255"/>
                  </a:lnTo>
                  <a:lnTo>
                    <a:pt x="135" y="249"/>
                  </a:lnTo>
                  <a:lnTo>
                    <a:pt x="138" y="241"/>
                  </a:lnTo>
                  <a:lnTo>
                    <a:pt x="142" y="235"/>
                  </a:lnTo>
                  <a:lnTo>
                    <a:pt x="145" y="228"/>
                  </a:lnTo>
                  <a:lnTo>
                    <a:pt x="150" y="222"/>
                  </a:lnTo>
                  <a:lnTo>
                    <a:pt x="153" y="216"/>
                  </a:lnTo>
                  <a:lnTo>
                    <a:pt x="157" y="208"/>
                  </a:lnTo>
                  <a:lnTo>
                    <a:pt x="162" y="202"/>
                  </a:lnTo>
                  <a:lnTo>
                    <a:pt x="166" y="196"/>
                  </a:lnTo>
                  <a:lnTo>
                    <a:pt x="169" y="190"/>
                  </a:lnTo>
                  <a:lnTo>
                    <a:pt x="174" y="184"/>
                  </a:lnTo>
                  <a:lnTo>
                    <a:pt x="180" y="178"/>
                  </a:lnTo>
                  <a:lnTo>
                    <a:pt x="184" y="172"/>
                  </a:lnTo>
                  <a:lnTo>
                    <a:pt x="189" y="166"/>
                  </a:lnTo>
                  <a:lnTo>
                    <a:pt x="193" y="160"/>
                  </a:lnTo>
                  <a:lnTo>
                    <a:pt x="199" y="155"/>
                  </a:lnTo>
                  <a:lnTo>
                    <a:pt x="204" y="149"/>
                  </a:lnTo>
                  <a:lnTo>
                    <a:pt x="208" y="143"/>
                  </a:lnTo>
                  <a:lnTo>
                    <a:pt x="215" y="137"/>
                  </a:lnTo>
                  <a:lnTo>
                    <a:pt x="219" y="133"/>
                  </a:lnTo>
                  <a:lnTo>
                    <a:pt x="225" y="128"/>
                  </a:lnTo>
                  <a:lnTo>
                    <a:pt x="230" y="122"/>
                  </a:lnTo>
                  <a:lnTo>
                    <a:pt x="236" y="118"/>
                  </a:lnTo>
                  <a:lnTo>
                    <a:pt x="240" y="112"/>
                  </a:lnTo>
                  <a:lnTo>
                    <a:pt x="246" y="107"/>
                  </a:lnTo>
                  <a:lnTo>
                    <a:pt x="252" y="101"/>
                  </a:lnTo>
                  <a:lnTo>
                    <a:pt x="257" y="96"/>
                  </a:lnTo>
                  <a:lnTo>
                    <a:pt x="263" y="92"/>
                  </a:lnTo>
                  <a:lnTo>
                    <a:pt x="269" y="87"/>
                  </a:lnTo>
                  <a:lnTo>
                    <a:pt x="275" y="83"/>
                  </a:lnTo>
                  <a:lnTo>
                    <a:pt x="281" y="78"/>
                  </a:lnTo>
                  <a:lnTo>
                    <a:pt x="287" y="74"/>
                  </a:lnTo>
                  <a:lnTo>
                    <a:pt x="293" y="71"/>
                  </a:lnTo>
                  <a:lnTo>
                    <a:pt x="299" y="66"/>
                  </a:lnTo>
                  <a:lnTo>
                    <a:pt x="305" y="62"/>
                  </a:lnTo>
                  <a:lnTo>
                    <a:pt x="311" y="59"/>
                  </a:lnTo>
                  <a:lnTo>
                    <a:pt x="319" y="56"/>
                  </a:lnTo>
                  <a:lnTo>
                    <a:pt x="325" y="51"/>
                  </a:lnTo>
                  <a:lnTo>
                    <a:pt x="331" y="47"/>
                  </a:lnTo>
                  <a:lnTo>
                    <a:pt x="337" y="44"/>
                  </a:lnTo>
                  <a:lnTo>
                    <a:pt x="343" y="41"/>
                  </a:lnTo>
                  <a:lnTo>
                    <a:pt x="349" y="36"/>
                  </a:lnTo>
                  <a:lnTo>
                    <a:pt x="355" y="35"/>
                  </a:lnTo>
                  <a:lnTo>
                    <a:pt x="362" y="30"/>
                  </a:lnTo>
                  <a:lnTo>
                    <a:pt x="368" y="29"/>
                  </a:lnTo>
                  <a:lnTo>
                    <a:pt x="374" y="26"/>
                  </a:lnTo>
                  <a:lnTo>
                    <a:pt x="382" y="23"/>
                  </a:lnTo>
                  <a:lnTo>
                    <a:pt x="388" y="21"/>
                  </a:lnTo>
                  <a:lnTo>
                    <a:pt x="394" y="18"/>
                  </a:lnTo>
                  <a:lnTo>
                    <a:pt x="401" y="17"/>
                  </a:lnTo>
                  <a:lnTo>
                    <a:pt x="408" y="14"/>
                  </a:lnTo>
                  <a:lnTo>
                    <a:pt x="415" y="12"/>
                  </a:lnTo>
                  <a:lnTo>
                    <a:pt x="423" y="11"/>
                  </a:lnTo>
                  <a:lnTo>
                    <a:pt x="429" y="9"/>
                  </a:lnTo>
                  <a:lnTo>
                    <a:pt x="436" y="6"/>
                  </a:lnTo>
                  <a:lnTo>
                    <a:pt x="442" y="4"/>
                  </a:lnTo>
                  <a:lnTo>
                    <a:pt x="450" y="4"/>
                  </a:lnTo>
                  <a:lnTo>
                    <a:pt x="456" y="3"/>
                  </a:lnTo>
                  <a:lnTo>
                    <a:pt x="463" y="3"/>
                  </a:lnTo>
                  <a:lnTo>
                    <a:pt x="469" y="1"/>
                  </a:lnTo>
                  <a:lnTo>
                    <a:pt x="477" y="1"/>
                  </a:lnTo>
                  <a:lnTo>
                    <a:pt x="484" y="1"/>
                  </a:lnTo>
                  <a:lnTo>
                    <a:pt x="492" y="0"/>
                  </a:lnTo>
                  <a:lnTo>
                    <a:pt x="498" y="0"/>
                  </a:lnTo>
                  <a:lnTo>
                    <a:pt x="506" y="1"/>
                  </a:lnTo>
                  <a:lnTo>
                    <a:pt x="513" y="1"/>
                  </a:lnTo>
                  <a:lnTo>
                    <a:pt x="521" y="1"/>
                  </a:lnTo>
                  <a:lnTo>
                    <a:pt x="527" y="1"/>
                  </a:lnTo>
                  <a:lnTo>
                    <a:pt x="534" y="3"/>
                  </a:lnTo>
                  <a:lnTo>
                    <a:pt x="539" y="6"/>
                  </a:lnTo>
                  <a:lnTo>
                    <a:pt x="542" y="9"/>
                  </a:lnTo>
                  <a:lnTo>
                    <a:pt x="546" y="11"/>
                  </a:lnTo>
                  <a:lnTo>
                    <a:pt x="549" y="14"/>
                  </a:lnTo>
                  <a:lnTo>
                    <a:pt x="555" y="17"/>
                  </a:lnTo>
                  <a:lnTo>
                    <a:pt x="560" y="20"/>
                  </a:lnTo>
                  <a:lnTo>
                    <a:pt x="564" y="21"/>
                  </a:lnTo>
                  <a:lnTo>
                    <a:pt x="572" y="26"/>
                  </a:lnTo>
                  <a:lnTo>
                    <a:pt x="575" y="27"/>
                  </a:lnTo>
                  <a:lnTo>
                    <a:pt x="578" y="30"/>
                  </a:lnTo>
                  <a:lnTo>
                    <a:pt x="582" y="33"/>
                  </a:lnTo>
                  <a:lnTo>
                    <a:pt x="587" y="38"/>
                  </a:lnTo>
                  <a:lnTo>
                    <a:pt x="588" y="38"/>
                  </a:lnTo>
                  <a:lnTo>
                    <a:pt x="591" y="39"/>
                  </a:lnTo>
                  <a:lnTo>
                    <a:pt x="595" y="42"/>
                  </a:lnTo>
                  <a:lnTo>
                    <a:pt x="599" y="44"/>
                  </a:lnTo>
                  <a:lnTo>
                    <a:pt x="602" y="47"/>
                  </a:lnTo>
                  <a:lnTo>
                    <a:pt x="605" y="48"/>
                  </a:lnTo>
                  <a:lnTo>
                    <a:pt x="608" y="50"/>
                  </a:lnTo>
                  <a:lnTo>
                    <a:pt x="610" y="51"/>
                  </a:lnTo>
                  <a:lnTo>
                    <a:pt x="617" y="39"/>
                  </a:lnTo>
                  <a:close/>
                </a:path>
              </a:pathLst>
            </a:custGeom>
            <a:solidFill>
              <a:srgbClr val="F0F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1134"/>
            <p:cNvSpPr>
              <a:spLocks/>
            </p:cNvSpPr>
            <p:nvPr/>
          </p:nvSpPr>
          <p:spPr bwMode="auto">
            <a:xfrm>
              <a:off x="319" y="1583"/>
              <a:ext cx="542" cy="504"/>
            </a:xfrm>
            <a:custGeom>
              <a:avLst/>
              <a:gdLst>
                <a:gd name="T0" fmla="*/ 1 w 1084"/>
                <a:gd name="T1" fmla="*/ 23 h 1009"/>
                <a:gd name="T2" fmla="*/ 5 w 1084"/>
                <a:gd name="T3" fmla="*/ 22 h 1009"/>
                <a:gd name="T4" fmla="*/ 9 w 1084"/>
                <a:gd name="T5" fmla="*/ 21 h 1009"/>
                <a:gd name="T6" fmla="*/ 12 w 1084"/>
                <a:gd name="T7" fmla="*/ 19 h 1009"/>
                <a:gd name="T8" fmla="*/ 17 w 1084"/>
                <a:gd name="T9" fmla="*/ 17 h 1009"/>
                <a:gd name="T10" fmla="*/ 19 w 1084"/>
                <a:gd name="T11" fmla="*/ 15 h 1009"/>
                <a:gd name="T12" fmla="*/ 22 w 1084"/>
                <a:gd name="T13" fmla="*/ 13 h 1009"/>
                <a:gd name="T14" fmla="*/ 25 w 1084"/>
                <a:gd name="T15" fmla="*/ 12 h 1009"/>
                <a:gd name="T16" fmla="*/ 29 w 1084"/>
                <a:gd name="T17" fmla="*/ 10 h 1009"/>
                <a:gd name="T18" fmla="*/ 33 w 1084"/>
                <a:gd name="T19" fmla="*/ 9 h 1009"/>
                <a:gd name="T20" fmla="*/ 35 w 1084"/>
                <a:gd name="T21" fmla="*/ 6 h 1009"/>
                <a:gd name="T22" fmla="*/ 38 w 1084"/>
                <a:gd name="T23" fmla="*/ 4 h 1009"/>
                <a:gd name="T24" fmla="*/ 41 w 1084"/>
                <a:gd name="T25" fmla="*/ 3 h 1009"/>
                <a:gd name="T26" fmla="*/ 44 w 1084"/>
                <a:gd name="T27" fmla="*/ 2 h 1009"/>
                <a:gd name="T28" fmla="*/ 47 w 1084"/>
                <a:gd name="T29" fmla="*/ 0 h 1009"/>
                <a:gd name="T30" fmla="*/ 50 w 1084"/>
                <a:gd name="T31" fmla="*/ 0 h 1009"/>
                <a:gd name="T32" fmla="*/ 53 w 1084"/>
                <a:gd name="T33" fmla="*/ 1 h 1009"/>
                <a:gd name="T34" fmla="*/ 56 w 1084"/>
                <a:gd name="T35" fmla="*/ 3 h 1009"/>
                <a:gd name="T36" fmla="*/ 58 w 1084"/>
                <a:gd name="T37" fmla="*/ 6 h 1009"/>
                <a:gd name="T38" fmla="*/ 59 w 1084"/>
                <a:gd name="T39" fmla="*/ 8 h 1009"/>
                <a:gd name="T40" fmla="*/ 62 w 1084"/>
                <a:gd name="T41" fmla="*/ 10 h 1009"/>
                <a:gd name="T42" fmla="*/ 65 w 1084"/>
                <a:gd name="T43" fmla="*/ 12 h 1009"/>
                <a:gd name="T44" fmla="*/ 66 w 1084"/>
                <a:gd name="T45" fmla="*/ 16 h 1009"/>
                <a:gd name="T46" fmla="*/ 67 w 1084"/>
                <a:gd name="T47" fmla="*/ 20 h 1009"/>
                <a:gd name="T48" fmla="*/ 67 w 1084"/>
                <a:gd name="T49" fmla="*/ 22 h 1009"/>
                <a:gd name="T50" fmla="*/ 68 w 1084"/>
                <a:gd name="T51" fmla="*/ 25 h 1009"/>
                <a:gd name="T52" fmla="*/ 68 w 1084"/>
                <a:gd name="T53" fmla="*/ 27 h 1009"/>
                <a:gd name="T54" fmla="*/ 68 w 1084"/>
                <a:gd name="T55" fmla="*/ 30 h 1009"/>
                <a:gd name="T56" fmla="*/ 68 w 1084"/>
                <a:gd name="T57" fmla="*/ 32 h 1009"/>
                <a:gd name="T58" fmla="*/ 67 w 1084"/>
                <a:gd name="T59" fmla="*/ 35 h 1009"/>
                <a:gd name="T60" fmla="*/ 66 w 1084"/>
                <a:gd name="T61" fmla="*/ 37 h 1009"/>
                <a:gd name="T62" fmla="*/ 63 w 1084"/>
                <a:gd name="T63" fmla="*/ 39 h 1009"/>
                <a:gd name="T64" fmla="*/ 60 w 1084"/>
                <a:gd name="T65" fmla="*/ 40 h 1009"/>
                <a:gd name="T66" fmla="*/ 57 w 1084"/>
                <a:gd name="T67" fmla="*/ 41 h 1009"/>
                <a:gd name="T68" fmla="*/ 54 w 1084"/>
                <a:gd name="T69" fmla="*/ 45 h 1009"/>
                <a:gd name="T70" fmla="*/ 50 w 1084"/>
                <a:gd name="T71" fmla="*/ 47 h 1009"/>
                <a:gd name="T72" fmla="*/ 45 w 1084"/>
                <a:gd name="T73" fmla="*/ 49 h 1009"/>
                <a:gd name="T74" fmla="*/ 43 w 1084"/>
                <a:gd name="T75" fmla="*/ 51 h 1009"/>
                <a:gd name="T76" fmla="*/ 40 w 1084"/>
                <a:gd name="T77" fmla="*/ 54 h 1009"/>
                <a:gd name="T78" fmla="*/ 36 w 1084"/>
                <a:gd name="T79" fmla="*/ 56 h 1009"/>
                <a:gd name="T80" fmla="*/ 34 w 1084"/>
                <a:gd name="T81" fmla="*/ 57 h 1009"/>
                <a:gd name="T82" fmla="*/ 30 w 1084"/>
                <a:gd name="T83" fmla="*/ 61 h 1009"/>
                <a:gd name="T84" fmla="*/ 27 w 1084"/>
                <a:gd name="T85" fmla="*/ 62 h 1009"/>
                <a:gd name="T86" fmla="*/ 26 w 1084"/>
                <a:gd name="T87" fmla="*/ 61 h 1009"/>
                <a:gd name="T88" fmla="*/ 26 w 1084"/>
                <a:gd name="T89" fmla="*/ 57 h 1009"/>
                <a:gd name="T90" fmla="*/ 26 w 1084"/>
                <a:gd name="T91" fmla="*/ 54 h 1009"/>
                <a:gd name="T92" fmla="*/ 26 w 1084"/>
                <a:gd name="T93" fmla="*/ 51 h 1009"/>
                <a:gd name="T94" fmla="*/ 25 w 1084"/>
                <a:gd name="T95" fmla="*/ 49 h 1009"/>
                <a:gd name="T96" fmla="*/ 23 w 1084"/>
                <a:gd name="T97" fmla="*/ 46 h 1009"/>
                <a:gd name="T98" fmla="*/ 20 w 1084"/>
                <a:gd name="T99" fmla="*/ 43 h 1009"/>
                <a:gd name="T100" fmla="*/ 19 w 1084"/>
                <a:gd name="T101" fmla="*/ 40 h 1009"/>
                <a:gd name="T102" fmla="*/ 17 w 1084"/>
                <a:gd name="T103" fmla="*/ 37 h 1009"/>
                <a:gd name="T104" fmla="*/ 14 w 1084"/>
                <a:gd name="T105" fmla="*/ 34 h 1009"/>
                <a:gd name="T106" fmla="*/ 10 w 1084"/>
                <a:gd name="T107" fmla="*/ 33 h 1009"/>
                <a:gd name="T108" fmla="*/ 8 w 1084"/>
                <a:gd name="T109" fmla="*/ 31 h 1009"/>
                <a:gd name="T110" fmla="*/ 6 w 1084"/>
                <a:gd name="T111" fmla="*/ 28 h 1009"/>
                <a:gd name="T112" fmla="*/ 3 w 1084"/>
                <a:gd name="T113" fmla="*/ 27 h 1009"/>
                <a:gd name="T114" fmla="*/ 1 w 1084"/>
                <a:gd name="T115" fmla="*/ 26 h 10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84"/>
                <a:gd name="T175" fmla="*/ 0 h 1009"/>
                <a:gd name="T176" fmla="*/ 1084 w 1084"/>
                <a:gd name="T177" fmla="*/ 1009 h 10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84" h="1009">
                  <a:moveTo>
                    <a:pt x="3" y="425"/>
                  </a:moveTo>
                  <a:lnTo>
                    <a:pt x="0" y="419"/>
                  </a:lnTo>
                  <a:lnTo>
                    <a:pt x="0" y="413"/>
                  </a:lnTo>
                  <a:lnTo>
                    <a:pt x="2" y="407"/>
                  </a:lnTo>
                  <a:lnTo>
                    <a:pt x="5" y="401"/>
                  </a:lnTo>
                  <a:lnTo>
                    <a:pt x="8" y="395"/>
                  </a:lnTo>
                  <a:lnTo>
                    <a:pt x="12" y="391"/>
                  </a:lnTo>
                  <a:lnTo>
                    <a:pt x="17" y="385"/>
                  </a:lnTo>
                  <a:lnTo>
                    <a:pt x="23" y="382"/>
                  </a:lnTo>
                  <a:lnTo>
                    <a:pt x="29" y="377"/>
                  </a:lnTo>
                  <a:lnTo>
                    <a:pt x="37" y="372"/>
                  </a:lnTo>
                  <a:lnTo>
                    <a:pt x="43" y="371"/>
                  </a:lnTo>
                  <a:lnTo>
                    <a:pt x="50" y="369"/>
                  </a:lnTo>
                  <a:lnTo>
                    <a:pt x="56" y="368"/>
                  </a:lnTo>
                  <a:lnTo>
                    <a:pt x="64" y="369"/>
                  </a:lnTo>
                  <a:lnTo>
                    <a:pt x="68" y="371"/>
                  </a:lnTo>
                  <a:lnTo>
                    <a:pt x="74" y="374"/>
                  </a:lnTo>
                  <a:lnTo>
                    <a:pt x="80" y="368"/>
                  </a:lnTo>
                  <a:lnTo>
                    <a:pt x="86" y="365"/>
                  </a:lnTo>
                  <a:lnTo>
                    <a:pt x="92" y="360"/>
                  </a:lnTo>
                  <a:lnTo>
                    <a:pt x="98" y="357"/>
                  </a:lnTo>
                  <a:lnTo>
                    <a:pt x="104" y="354"/>
                  </a:lnTo>
                  <a:lnTo>
                    <a:pt x="110" y="353"/>
                  </a:lnTo>
                  <a:lnTo>
                    <a:pt x="115" y="351"/>
                  </a:lnTo>
                  <a:lnTo>
                    <a:pt x="121" y="350"/>
                  </a:lnTo>
                  <a:lnTo>
                    <a:pt x="127" y="347"/>
                  </a:lnTo>
                  <a:lnTo>
                    <a:pt x="133" y="345"/>
                  </a:lnTo>
                  <a:lnTo>
                    <a:pt x="138" y="342"/>
                  </a:lnTo>
                  <a:lnTo>
                    <a:pt x="144" y="341"/>
                  </a:lnTo>
                  <a:lnTo>
                    <a:pt x="150" y="336"/>
                  </a:lnTo>
                  <a:lnTo>
                    <a:pt x="156" y="332"/>
                  </a:lnTo>
                  <a:lnTo>
                    <a:pt x="162" y="327"/>
                  </a:lnTo>
                  <a:lnTo>
                    <a:pt x="168" y="321"/>
                  </a:lnTo>
                  <a:lnTo>
                    <a:pt x="174" y="321"/>
                  </a:lnTo>
                  <a:lnTo>
                    <a:pt x="180" y="320"/>
                  </a:lnTo>
                  <a:lnTo>
                    <a:pt x="184" y="318"/>
                  </a:lnTo>
                  <a:lnTo>
                    <a:pt x="190" y="317"/>
                  </a:lnTo>
                  <a:lnTo>
                    <a:pt x="196" y="315"/>
                  </a:lnTo>
                  <a:lnTo>
                    <a:pt x="202" y="314"/>
                  </a:lnTo>
                  <a:lnTo>
                    <a:pt x="207" y="312"/>
                  </a:lnTo>
                  <a:lnTo>
                    <a:pt x="213" y="311"/>
                  </a:lnTo>
                  <a:lnTo>
                    <a:pt x="219" y="308"/>
                  </a:lnTo>
                  <a:lnTo>
                    <a:pt x="223" y="306"/>
                  </a:lnTo>
                  <a:lnTo>
                    <a:pt x="230" y="303"/>
                  </a:lnTo>
                  <a:lnTo>
                    <a:pt x="236" y="300"/>
                  </a:lnTo>
                  <a:lnTo>
                    <a:pt x="240" y="297"/>
                  </a:lnTo>
                  <a:lnTo>
                    <a:pt x="246" y="294"/>
                  </a:lnTo>
                  <a:lnTo>
                    <a:pt x="251" y="291"/>
                  </a:lnTo>
                  <a:lnTo>
                    <a:pt x="257" y="288"/>
                  </a:lnTo>
                  <a:lnTo>
                    <a:pt x="261" y="285"/>
                  </a:lnTo>
                  <a:lnTo>
                    <a:pt x="267" y="282"/>
                  </a:lnTo>
                  <a:lnTo>
                    <a:pt x="272" y="278"/>
                  </a:lnTo>
                  <a:lnTo>
                    <a:pt x="276" y="275"/>
                  </a:lnTo>
                  <a:lnTo>
                    <a:pt x="281" y="270"/>
                  </a:lnTo>
                  <a:lnTo>
                    <a:pt x="285" y="265"/>
                  </a:lnTo>
                  <a:lnTo>
                    <a:pt x="291" y="262"/>
                  </a:lnTo>
                  <a:lnTo>
                    <a:pt x="296" y="258"/>
                  </a:lnTo>
                  <a:lnTo>
                    <a:pt x="299" y="252"/>
                  </a:lnTo>
                  <a:lnTo>
                    <a:pt x="303" y="249"/>
                  </a:lnTo>
                  <a:lnTo>
                    <a:pt x="308" y="243"/>
                  </a:lnTo>
                  <a:lnTo>
                    <a:pt x="312" y="238"/>
                  </a:lnTo>
                  <a:lnTo>
                    <a:pt x="315" y="234"/>
                  </a:lnTo>
                  <a:lnTo>
                    <a:pt x="320" y="229"/>
                  </a:lnTo>
                  <a:lnTo>
                    <a:pt x="323" y="223"/>
                  </a:lnTo>
                  <a:lnTo>
                    <a:pt x="328" y="219"/>
                  </a:lnTo>
                  <a:lnTo>
                    <a:pt x="332" y="217"/>
                  </a:lnTo>
                  <a:lnTo>
                    <a:pt x="338" y="216"/>
                  </a:lnTo>
                  <a:lnTo>
                    <a:pt x="344" y="213"/>
                  </a:lnTo>
                  <a:lnTo>
                    <a:pt x="350" y="213"/>
                  </a:lnTo>
                  <a:lnTo>
                    <a:pt x="356" y="210"/>
                  </a:lnTo>
                  <a:lnTo>
                    <a:pt x="362" y="208"/>
                  </a:lnTo>
                  <a:lnTo>
                    <a:pt x="368" y="207"/>
                  </a:lnTo>
                  <a:lnTo>
                    <a:pt x="374" y="205"/>
                  </a:lnTo>
                  <a:lnTo>
                    <a:pt x="379" y="204"/>
                  </a:lnTo>
                  <a:lnTo>
                    <a:pt x="385" y="202"/>
                  </a:lnTo>
                  <a:lnTo>
                    <a:pt x="391" y="199"/>
                  </a:lnTo>
                  <a:lnTo>
                    <a:pt x="397" y="199"/>
                  </a:lnTo>
                  <a:lnTo>
                    <a:pt x="403" y="196"/>
                  </a:lnTo>
                  <a:lnTo>
                    <a:pt x="409" y="195"/>
                  </a:lnTo>
                  <a:lnTo>
                    <a:pt x="415" y="193"/>
                  </a:lnTo>
                  <a:lnTo>
                    <a:pt x="421" y="192"/>
                  </a:lnTo>
                  <a:lnTo>
                    <a:pt x="426" y="189"/>
                  </a:lnTo>
                  <a:lnTo>
                    <a:pt x="432" y="187"/>
                  </a:lnTo>
                  <a:lnTo>
                    <a:pt x="438" y="186"/>
                  </a:lnTo>
                  <a:lnTo>
                    <a:pt x="444" y="184"/>
                  </a:lnTo>
                  <a:lnTo>
                    <a:pt x="450" y="181"/>
                  </a:lnTo>
                  <a:lnTo>
                    <a:pt x="456" y="180"/>
                  </a:lnTo>
                  <a:lnTo>
                    <a:pt x="462" y="178"/>
                  </a:lnTo>
                  <a:lnTo>
                    <a:pt x="468" y="177"/>
                  </a:lnTo>
                  <a:lnTo>
                    <a:pt x="474" y="175"/>
                  </a:lnTo>
                  <a:lnTo>
                    <a:pt x="480" y="174"/>
                  </a:lnTo>
                  <a:lnTo>
                    <a:pt x="486" y="170"/>
                  </a:lnTo>
                  <a:lnTo>
                    <a:pt x="492" y="169"/>
                  </a:lnTo>
                  <a:lnTo>
                    <a:pt x="498" y="167"/>
                  </a:lnTo>
                  <a:lnTo>
                    <a:pt x="504" y="166"/>
                  </a:lnTo>
                  <a:lnTo>
                    <a:pt x="510" y="164"/>
                  </a:lnTo>
                  <a:lnTo>
                    <a:pt x="516" y="164"/>
                  </a:lnTo>
                  <a:lnTo>
                    <a:pt x="518" y="158"/>
                  </a:lnTo>
                  <a:lnTo>
                    <a:pt x="519" y="154"/>
                  </a:lnTo>
                  <a:lnTo>
                    <a:pt x="521" y="149"/>
                  </a:lnTo>
                  <a:lnTo>
                    <a:pt x="524" y="146"/>
                  </a:lnTo>
                  <a:lnTo>
                    <a:pt x="525" y="142"/>
                  </a:lnTo>
                  <a:lnTo>
                    <a:pt x="528" y="137"/>
                  </a:lnTo>
                  <a:lnTo>
                    <a:pt x="531" y="134"/>
                  </a:lnTo>
                  <a:lnTo>
                    <a:pt x="534" y="131"/>
                  </a:lnTo>
                  <a:lnTo>
                    <a:pt x="540" y="124"/>
                  </a:lnTo>
                  <a:lnTo>
                    <a:pt x="546" y="118"/>
                  </a:lnTo>
                  <a:lnTo>
                    <a:pt x="552" y="112"/>
                  </a:lnTo>
                  <a:lnTo>
                    <a:pt x="560" y="107"/>
                  </a:lnTo>
                  <a:lnTo>
                    <a:pt x="566" y="101"/>
                  </a:lnTo>
                  <a:lnTo>
                    <a:pt x="573" y="97"/>
                  </a:lnTo>
                  <a:lnTo>
                    <a:pt x="576" y="92"/>
                  </a:lnTo>
                  <a:lnTo>
                    <a:pt x="581" y="91"/>
                  </a:lnTo>
                  <a:lnTo>
                    <a:pt x="584" y="88"/>
                  </a:lnTo>
                  <a:lnTo>
                    <a:pt x="588" y="85"/>
                  </a:lnTo>
                  <a:lnTo>
                    <a:pt x="591" y="83"/>
                  </a:lnTo>
                  <a:lnTo>
                    <a:pt x="596" y="80"/>
                  </a:lnTo>
                  <a:lnTo>
                    <a:pt x="599" y="77"/>
                  </a:lnTo>
                  <a:lnTo>
                    <a:pt x="603" y="74"/>
                  </a:lnTo>
                  <a:lnTo>
                    <a:pt x="608" y="73"/>
                  </a:lnTo>
                  <a:lnTo>
                    <a:pt x="611" y="69"/>
                  </a:lnTo>
                  <a:lnTo>
                    <a:pt x="616" y="66"/>
                  </a:lnTo>
                  <a:lnTo>
                    <a:pt x="619" y="63"/>
                  </a:lnTo>
                  <a:lnTo>
                    <a:pt x="625" y="62"/>
                  </a:lnTo>
                  <a:lnTo>
                    <a:pt x="629" y="62"/>
                  </a:lnTo>
                  <a:lnTo>
                    <a:pt x="635" y="60"/>
                  </a:lnTo>
                  <a:lnTo>
                    <a:pt x="640" y="60"/>
                  </a:lnTo>
                  <a:lnTo>
                    <a:pt x="646" y="59"/>
                  </a:lnTo>
                  <a:lnTo>
                    <a:pt x="652" y="59"/>
                  </a:lnTo>
                  <a:lnTo>
                    <a:pt x="656" y="57"/>
                  </a:lnTo>
                  <a:lnTo>
                    <a:pt x="662" y="56"/>
                  </a:lnTo>
                  <a:lnTo>
                    <a:pt x="667" y="54"/>
                  </a:lnTo>
                  <a:lnTo>
                    <a:pt x="671" y="53"/>
                  </a:lnTo>
                  <a:lnTo>
                    <a:pt x="676" y="51"/>
                  </a:lnTo>
                  <a:lnTo>
                    <a:pt x="682" y="50"/>
                  </a:lnTo>
                  <a:lnTo>
                    <a:pt x="686" y="47"/>
                  </a:lnTo>
                  <a:lnTo>
                    <a:pt x="692" y="47"/>
                  </a:lnTo>
                  <a:lnTo>
                    <a:pt x="697" y="44"/>
                  </a:lnTo>
                  <a:lnTo>
                    <a:pt x="701" y="42"/>
                  </a:lnTo>
                  <a:lnTo>
                    <a:pt x="706" y="39"/>
                  </a:lnTo>
                  <a:lnTo>
                    <a:pt x="712" y="38"/>
                  </a:lnTo>
                  <a:lnTo>
                    <a:pt x="715" y="36"/>
                  </a:lnTo>
                  <a:lnTo>
                    <a:pt x="721" y="35"/>
                  </a:lnTo>
                  <a:lnTo>
                    <a:pt x="726" y="32"/>
                  </a:lnTo>
                  <a:lnTo>
                    <a:pt x="730" y="29"/>
                  </a:lnTo>
                  <a:lnTo>
                    <a:pt x="735" y="27"/>
                  </a:lnTo>
                  <a:lnTo>
                    <a:pt x="741" y="24"/>
                  </a:lnTo>
                  <a:lnTo>
                    <a:pt x="745" y="21"/>
                  </a:lnTo>
                  <a:lnTo>
                    <a:pt x="750" y="18"/>
                  </a:lnTo>
                  <a:lnTo>
                    <a:pt x="754" y="15"/>
                  </a:lnTo>
                  <a:lnTo>
                    <a:pt x="759" y="14"/>
                  </a:lnTo>
                  <a:lnTo>
                    <a:pt x="763" y="9"/>
                  </a:lnTo>
                  <a:lnTo>
                    <a:pt x="768" y="8"/>
                  </a:lnTo>
                  <a:lnTo>
                    <a:pt x="772" y="5"/>
                  </a:lnTo>
                  <a:lnTo>
                    <a:pt x="777" y="2"/>
                  </a:lnTo>
                  <a:lnTo>
                    <a:pt x="784" y="2"/>
                  </a:lnTo>
                  <a:lnTo>
                    <a:pt x="790" y="0"/>
                  </a:lnTo>
                  <a:lnTo>
                    <a:pt x="796" y="0"/>
                  </a:lnTo>
                  <a:lnTo>
                    <a:pt x="804" y="0"/>
                  </a:lnTo>
                  <a:lnTo>
                    <a:pt x="810" y="0"/>
                  </a:lnTo>
                  <a:lnTo>
                    <a:pt x="816" y="0"/>
                  </a:lnTo>
                  <a:lnTo>
                    <a:pt x="822" y="2"/>
                  </a:lnTo>
                  <a:lnTo>
                    <a:pt x="830" y="3"/>
                  </a:lnTo>
                  <a:lnTo>
                    <a:pt x="834" y="5"/>
                  </a:lnTo>
                  <a:lnTo>
                    <a:pt x="840" y="8"/>
                  </a:lnTo>
                  <a:lnTo>
                    <a:pt x="846" y="11"/>
                  </a:lnTo>
                  <a:lnTo>
                    <a:pt x="852" y="15"/>
                  </a:lnTo>
                  <a:lnTo>
                    <a:pt x="855" y="20"/>
                  </a:lnTo>
                  <a:lnTo>
                    <a:pt x="860" y="26"/>
                  </a:lnTo>
                  <a:lnTo>
                    <a:pt x="863" y="29"/>
                  </a:lnTo>
                  <a:lnTo>
                    <a:pt x="864" y="32"/>
                  </a:lnTo>
                  <a:lnTo>
                    <a:pt x="866" y="36"/>
                  </a:lnTo>
                  <a:lnTo>
                    <a:pt x="869" y="41"/>
                  </a:lnTo>
                  <a:lnTo>
                    <a:pt x="872" y="41"/>
                  </a:lnTo>
                  <a:lnTo>
                    <a:pt x="876" y="41"/>
                  </a:lnTo>
                  <a:lnTo>
                    <a:pt x="879" y="41"/>
                  </a:lnTo>
                  <a:lnTo>
                    <a:pt x="884" y="42"/>
                  </a:lnTo>
                  <a:lnTo>
                    <a:pt x="890" y="45"/>
                  </a:lnTo>
                  <a:lnTo>
                    <a:pt x="894" y="48"/>
                  </a:lnTo>
                  <a:lnTo>
                    <a:pt x="899" y="53"/>
                  </a:lnTo>
                  <a:lnTo>
                    <a:pt x="904" y="57"/>
                  </a:lnTo>
                  <a:lnTo>
                    <a:pt x="908" y="62"/>
                  </a:lnTo>
                  <a:lnTo>
                    <a:pt x="911" y="68"/>
                  </a:lnTo>
                  <a:lnTo>
                    <a:pt x="914" y="73"/>
                  </a:lnTo>
                  <a:lnTo>
                    <a:pt x="919" y="79"/>
                  </a:lnTo>
                  <a:lnTo>
                    <a:pt x="922" y="83"/>
                  </a:lnTo>
                  <a:lnTo>
                    <a:pt x="926" y="88"/>
                  </a:lnTo>
                  <a:lnTo>
                    <a:pt x="931" y="92"/>
                  </a:lnTo>
                  <a:lnTo>
                    <a:pt x="937" y="97"/>
                  </a:lnTo>
                  <a:lnTo>
                    <a:pt x="940" y="98"/>
                  </a:lnTo>
                  <a:lnTo>
                    <a:pt x="943" y="100"/>
                  </a:lnTo>
                  <a:lnTo>
                    <a:pt x="947" y="101"/>
                  </a:lnTo>
                  <a:lnTo>
                    <a:pt x="952" y="103"/>
                  </a:lnTo>
                  <a:lnTo>
                    <a:pt x="950" y="107"/>
                  </a:lnTo>
                  <a:lnTo>
                    <a:pt x="950" y="112"/>
                  </a:lnTo>
                  <a:lnTo>
                    <a:pt x="950" y="116"/>
                  </a:lnTo>
                  <a:lnTo>
                    <a:pt x="952" y="121"/>
                  </a:lnTo>
                  <a:lnTo>
                    <a:pt x="953" y="125"/>
                  </a:lnTo>
                  <a:lnTo>
                    <a:pt x="955" y="130"/>
                  </a:lnTo>
                  <a:lnTo>
                    <a:pt x="958" y="133"/>
                  </a:lnTo>
                  <a:lnTo>
                    <a:pt x="961" y="136"/>
                  </a:lnTo>
                  <a:lnTo>
                    <a:pt x="964" y="139"/>
                  </a:lnTo>
                  <a:lnTo>
                    <a:pt x="968" y="142"/>
                  </a:lnTo>
                  <a:lnTo>
                    <a:pt x="971" y="146"/>
                  </a:lnTo>
                  <a:lnTo>
                    <a:pt x="976" y="149"/>
                  </a:lnTo>
                  <a:lnTo>
                    <a:pt x="980" y="152"/>
                  </a:lnTo>
                  <a:lnTo>
                    <a:pt x="985" y="155"/>
                  </a:lnTo>
                  <a:lnTo>
                    <a:pt x="989" y="158"/>
                  </a:lnTo>
                  <a:lnTo>
                    <a:pt x="994" y="161"/>
                  </a:lnTo>
                  <a:lnTo>
                    <a:pt x="999" y="163"/>
                  </a:lnTo>
                  <a:lnTo>
                    <a:pt x="1003" y="167"/>
                  </a:lnTo>
                  <a:lnTo>
                    <a:pt x="1006" y="169"/>
                  </a:lnTo>
                  <a:lnTo>
                    <a:pt x="1011" y="174"/>
                  </a:lnTo>
                  <a:lnTo>
                    <a:pt x="1014" y="177"/>
                  </a:lnTo>
                  <a:lnTo>
                    <a:pt x="1018" y="180"/>
                  </a:lnTo>
                  <a:lnTo>
                    <a:pt x="1021" y="184"/>
                  </a:lnTo>
                  <a:lnTo>
                    <a:pt x="1024" y="187"/>
                  </a:lnTo>
                  <a:lnTo>
                    <a:pt x="1027" y="192"/>
                  </a:lnTo>
                  <a:lnTo>
                    <a:pt x="1029" y="196"/>
                  </a:lnTo>
                  <a:lnTo>
                    <a:pt x="1029" y="199"/>
                  </a:lnTo>
                  <a:lnTo>
                    <a:pt x="1030" y="205"/>
                  </a:lnTo>
                  <a:lnTo>
                    <a:pt x="1030" y="211"/>
                  </a:lnTo>
                  <a:lnTo>
                    <a:pt x="1030" y="216"/>
                  </a:lnTo>
                  <a:lnTo>
                    <a:pt x="1030" y="222"/>
                  </a:lnTo>
                  <a:lnTo>
                    <a:pt x="1029" y="229"/>
                  </a:lnTo>
                  <a:lnTo>
                    <a:pt x="1032" y="235"/>
                  </a:lnTo>
                  <a:lnTo>
                    <a:pt x="1036" y="241"/>
                  </a:lnTo>
                  <a:lnTo>
                    <a:pt x="1039" y="247"/>
                  </a:lnTo>
                  <a:lnTo>
                    <a:pt x="1044" y="255"/>
                  </a:lnTo>
                  <a:lnTo>
                    <a:pt x="1047" y="261"/>
                  </a:lnTo>
                  <a:lnTo>
                    <a:pt x="1050" y="268"/>
                  </a:lnTo>
                  <a:lnTo>
                    <a:pt x="1053" y="275"/>
                  </a:lnTo>
                  <a:lnTo>
                    <a:pt x="1056" y="282"/>
                  </a:lnTo>
                  <a:lnTo>
                    <a:pt x="1057" y="288"/>
                  </a:lnTo>
                  <a:lnTo>
                    <a:pt x="1060" y="296"/>
                  </a:lnTo>
                  <a:lnTo>
                    <a:pt x="1062" y="302"/>
                  </a:lnTo>
                  <a:lnTo>
                    <a:pt x="1063" y="309"/>
                  </a:lnTo>
                  <a:lnTo>
                    <a:pt x="1065" y="314"/>
                  </a:lnTo>
                  <a:lnTo>
                    <a:pt x="1065" y="317"/>
                  </a:lnTo>
                  <a:lnTo>
                    <a:pt x="1066" y="321"/>
                  </a:lnTo>
                  <a:lnTo>
                    <a:pt x="1066" y="324"/>
                  </a:lnTo>
                  <a:lnTo>
                    <a:pt x="1068" y="327"/>
                  </a:lnTo>
                  <a:lnTo>
                    <a:pt x="1068" y="332"/>
                  </a:lnTo>
                  <a:lnTo>
                    <a:pt x="1069" y="335"/>
                  </a:lnTo>
                  <a:lnTo>
                    <a:pt x="1071" y="339"/>
                  </a:lnTo>
                  <a:lnTo>
                    <a:pt x="1071" y="345"/>
                  </a:lnTo>
                  <a:lnTo>
                    <a:pt x="1072" y="353"/>
                  </a:lnTo>
                  <a:lnTo>
                    <a:pt x="1072" y="357"/>
                  </a:lnTo>
                  <a:lnTo>
                    <a:pt x="1072" y="360"/>
                  </a:lnTo>
                  <a:lnTo>
                    <a:pt x="1072" y="365"/>
                  </a:lnTo>
                  <a:lnTo>
                    <a:pt x="1072" y="369"/>
                  </a:lnTo>
                  <a:lnTo>
                    <a:pt x="1072" y="372"/>
                  </a:lnTo>
                  <a:lnTo>
                    <a:pt x="1072" y="377"/>
                  </a:lnTo>
                  <a:lnTo>
                    <a:pt x="1072" y="380"/>
                  </a:lnTo>
                  <a:lnTo>
                    <a:pt x="1074" y="385"/>
                  </a:lnTo>
                  <a:lnTo>
                    <a:pt x="1074" y="388"/>
                  </a:lnTo>
                  <a:lnTo>
                    <a:pt x="1074" y="391"/>
                  </a:lnTo>
                  <a:lnTo>
                    <a:pt x="1074" y="395"/>
                  </a:lnTo>
                  <a:lnTo>
                    <a:pt x="1075" y="400"/>
                  </a:lnTo>
                  <a:lnTo>
                    <a:pt x="1075" y="403"/>
                  </a:lnTo>
                  <a:lnTo>
                    <a:pt x="1075" y="407"/>
                  </a:lnTo>
                  <a:lnTo>
                    <a:pt x="1075" y="410"/>
                  </a:lnTo>
                  <a:lnTo>
                    <a:pt x="1075" y="415"/>
                  </a:lnTo>
                  <a:lnTo>
                    <a:pt x="1075" y="418"/>
                  </a:lnTo>
                  <a:lnTo>
                    <a:pt x="1075" y="422"/>
                  </a:lnTo>
                  <a:lnTo>
                    <a:pt x="1075" y="427"/>
                  </a:lnTo>
                  <a:lnTo>
                    <a:pt x="1075" y="430"/>
                  </a:lnTo>
                  <a:lnTo>
                    <a:pt x="1075" y="434"/>
                  </a:lnTo>
                  <a:lnTo>
                    <a:pt x="1075" y="437"/>
                  </a:lnTo>
                  <a:lnTo>
                    <a:pt x="1075" y="442"/>
                  </a:lnTo>
                  <a:lnTo>
                    <a:pt x="1075" y="446"/>
                  </a:lnTo>
                  <a:lnTo>
                    <a:pt x="1075" y="449"/>
                  </a:lnTo>
                  <a:lnTo>
                    <a:pt x="1075" y="454"/>
                  </a:lnTo>
                  <a:lnTo>
                    <a:pt x="1075" y="458"/>
                  </a:lnTo>
                  <a:lnTo>
                    <a:pt x="1077" y="461"/>
                  </a:lnTo>
                  <a:lnTo>
                    <a:pt x="1078" y="466"/>
                  </a:lnTo>
                  <a:lnTo>
                    <a:pt x="1080" y="469"/>
                  </a:lnTo>
                  <a:lnTo>
                    <a:pt x="1081" y="473"/>
                  </a:lnTo>
                  <a:lnTo>
                    <a:pt x="1083" y="478"/>
                  </a:lnTo>
                  <a:lnTo>
                    <a:pt x="1083" y="481"/>
                  </a:lnTo>
                  <a:lnTo>
                    <a:pt x="1084" y="486"/>
                  </a:lnTo>
                  <a:lnTo>
                    <a:pt x="1084" y="490"/>
                  </a:lnTo>
                  <a:lnTo>
                    <a:pt x="1084" y="493"/>
                  </a:lnTo>
                  <a:lnTo>
                    <a:pt x="1084" y="498"/>
                  </a:lnTo>
                  <a:lnTo>
                    <a:pt x="1084" y="502"/>
                  </a:lnTo>
                  <a:lnTo>
                    <a:pt x="1083" y="505"/>
                  </a:lnTo>
                  <a:lnTo>
                    <a:pt x="1083" y="510"/>
                  </a:lnTo>
                  <a:lnTo>
                    <a:pt x="1081" y="514"/>
                  </a:lnTo>
                  <a:lnTo>
                    <a:pt x="1080" y="517"/>
                  </a:lnTo>
                  <a:lnTo>
                    <a:pt x="1080" y="522"/>
                  </a:lnTo>
                  <a:lnTo>
                    <a:pt x="1080" y="526"/>
                  </a:lnTo>
                  <a:lnTo>
                    <a:pt x="1077" y="529"/>
                  </a:lnTo>
                  <a:lnTo>
                    <a:pt x="1077" y="534"/>
                  </a:lnTo>
                  <a:lnTo>
                    <a:pt x="1074" y="537"/>
                  </a:lnTo>
                  <a:lnTo>
                    <a:pt x="1074" y="541"/>
                  </a:lnTo>
                  <a:lnTo>
                    <a:pt x="1072" y="546"/>
                  </a:lnTo>
                  <a:lnTo>
                    <a:pt x="1072" y="550"/>
                  </a:lnTo>
                  <a:lnTo>
                    <a:pt x="1071" y="553"/>
                  </a:lnTo>
                  <a:lnTo>
                    <a:pt x="1069" y="558"/>
                  </a:lnTo>
                  <a:lnTo>
                    <a:pt x="1068" y="561"/>
                  </a:lnTo>
                  <a:lnTo>
                    <a:pt x="1068" y="565"/>
                  </a:lnTo>
                  <a:lnTo>
                    <a:pt x="1066" y="570"/>
                  </a:lnTo>
                  <a:lnTo>
                    <a:pt x="1066" y="574"/>
                  </a:lnTo>
                  <a:lnTo>
                    <a:pt x="1066" y="578"/>
                  </a:lnTo>
                  <a:lnTo>
                    <a:pt x="1066" y="582"/>
                  </a:lnTo>
                  <a:lnTo>
                    <a:pt x="1066" y="587"/>
                  </a:lnTo>
                  <a:lnTo>
                    <a:pt x="1066" y="593"/>
                  </a:lnTo>
                  <a:lnTo>
                    <a:pt x="1062" y="594"/>
                  </a:lnTo>
                  <a:lnTo>
                    <a:pt x="1059" y="597"/>
                  </a:lnTo>
                  <a:lnTo>
                    <a:pt x="1054" y="600"/>
                  </a:lnTo>
                  <a:lnTo>
                    <a:pt x="1050" y="602"/>
                  </a:lnTo>
                  <a:lnTo>
                    <a:pt x="1047" y="605"/>
                  </a:lnTo>
                  <a:lnTo>
                    <a:pt x="1042" y="608"/>
                  </a:lnTo>
                  <a:lnTo>
                    <a:pt x="1038" y="611"/>
                  </a:lnTo>
                  <a:lnTo>
                    <a:pt x="1035" y="614"/>
                  </a:lnTo>
                  <a:lnTo>
                    <a:pt x="1029" y="615"/>
                  </a:lnTo>
                  <a:lnTo>
                    <a:pt x="1026" y="618"/>
                  </a:lnTo>
                  <a:lnTo>
                    <a:pt x="1021" y="621"/>
                  </a:lnTo>
                  <a:lnTo>
                    <a:pt x="1017" y="624"/>
                  </a:lnTo>
                  <a:lnTo>
                    <a:pt x="1014" y="626"/>
                  </a:lnTo>
                  <a:lnTo>
                    <a:pt x="1009" y="629"/>
                  </a:lnTo>
                  <a:lnTo>
                    <a:pt x="1005" y="632"/>
                  </a:lnTo>
                  <a:lnTo>
                    <a:pt x="1002" y="635"/>
                  </a:lnTo>
                  <a:lnTo>
                    <a:pt x="997" y="636"/>
                  </a:lnTo>
                  <a:lnTo>
                    <a:pt x="992" y="638"/>
                  </a:lnTo>
                  <a:lnTo>
                    <a:pt x="988" y="641"/>
                  </a:lnTo>
                  <a:lnTo>
                    <a:pt x="983" y="644"/>
                  </a:lnTo>
                  <a:lnTo>
                    <a:pt x="979" y="644"/>
                  </a:lnTo>
                  <a:lnTo>
                    <a:pt x="974" y="647"/>
                  </a:lnTo>
                  <a:lnTo>
                    <a:pt x="971" y="648"/>
                  </a:lnTo>
                  <a:lnTo>
                    <a:pt x="967" y="651"/>
                  </a:lnTo>
                  <a:lnTo>
                    <a:pt x="962" y="651"/>
                  </a:lnTo>
                  <a:lnTo>
                    <a:pt x="958" y="653"/>
                  </a:lnTo>
                  <a:lnTo>
                    <a:pt x="953" y="654"/>
                  </a:lnTo>
                  <a:lnTo>
                    <a:pt x="949" y="657"/>
                  </a:lnTo>
                  <a:lnTo>
                    <a:pt x="944" y="657"/>
                  </a:lnTo>
                  <a:lnTo>
                    <a:pt x="940" y="659"/>
                  </a:lnTo>
                  <a:lnTo>
                    <a:pt x="935" y="660"/>
                  </a:lnTo>
                  <a:lnTo>
                    <a:pt x="931" y="662"/>
                  </a:lnTo>
                  <a:lnTo>
                    <a:pt x="926" y="668"/>
                  </a:lnTo>
                  <a:lnTo>
                    <a:pt x="922" y="675"/>
                  </a:lnTo>
                  <a:lnTo>
                    <a:pt x="916" y="682"/>
                  </a:lnTo>
                  <a:lnTo>
                    <a:pt x="911" y="688"/>
                  </a:lnTo>
                  <a:lnTo>
                    <a:pt x="907" y="694"/>
                  </a:lnTo>
                  <a:lnTo>
                    <a:pt x="901" y="700"/>
                  </a:lnTo>
                  <a:lnTo>
                    <a:pt x="896" y="704"/>
                  </a:lnTo>
                  <a:lnTo>
                    <a:pt x="890" y="710"/>
                  </a:lnTo>
                  <a:lnTo>
                    <a:pt x="884" y="715"/>
                  </a:lnTo>
                  <a:lnTo>
                    <a:pt x="878" y="719"/>
                  </a:lnTo>
                  <a:lnTo>
                    <a:pt x="870" y="724"/>
                  </a:lnTo>
                  <a:lnTo>
                    <a:pt x="866" y="728"/>
                  </a:lnTo>
                  <a:lnTo>
                    <a:pt x="858" y="731"/>
                  </a:lnTo>
                  <a:lnTo>
                    <a:pt x="852" y="736"/>
                  </a:lnTo>
                  <a:lnTo>
                    <a:pt x="845" y="739"/>
                  </a:lnTo>
                  <a:lnTo>
                    <a:pt x="839" y="743"/>
                  </a:lnTo>
                  <a:lnTo>
                    <a:pt x="831" y="746"/>
                  </a:lnTo>
                  <a:lnTo>
                    <a:pt x="825" y="749"/>
                  </a:lnTo>
                  <a:lnTo>
                    <a:pt x="818" y="752"/>
                  </a:lnTo>
                  <a:lnTo>
                    <a:pt x="810" y="755"/>
                  </a:lnTo>
                  <a:lnTo>
                    <a:pt x="802" y="758"/>
                  </a:lnTo>
                  <a:lnTo>
                    <a:pt x="796" y="760"/>
                  </a:lnTo>
                  <a:lnTo>
                    <a:pt x="789" y="763"/>
                  </a:lnTo>
                  <a:lnTo>
                    <a:pt x="783" y="766"/>
                  </a:lnTo>
                  <a:lnTo>
                    <a:pt x="775" y="769"/>
                  </a:lnTo>
                  <a:lnTo>
                    <a:pt x="768" y="772"/>
                  </a:lnTo>
                  <a:lnTo>
                    <a:pt x="760" y="773"/>
                  </a:lnTo>
                  <a:lnTo>
                    <a:pt x="754" y="776"/>
                  </a:lnTo>
                  <a:lnTo>
                    <a:pt x="747" y="778"/>
                  </a:lnTo>
                  <a:lnTo>
                    <a:pt x="741" y="783"/>
                  </a:lnTo>
                  <a:lnTo>
                    <a:pt x="733" y="786"/>
                  </a:lnTo>
                  <a:lnTo>
                    <a:pt x="727" y="789"/>
                  </a:lnTo>
                  <a:lnTo>
                    <a:pt x="724" y="793"/>
                  </a:lnTo>
                  <a:lnTo>
                    <a:pt x="721" y="798"/>
                  </a:lnTo>
                  <a:lnTo>
                    <a:pt x="717" y="804"/>
                  </a:lnTo>
                  <a:lnTo>
                    <a:pt x="714" y="808"/>
                  </a:lnTo>
                  <a:lnTo>
                    <a:pt x="709" y="813"/>
                  </a:lnTo>
                  <a:lnTo>
                    <a:pt x="706" y="817"/>
                  </a:lnTo>
                  <a:lnTo>
                    <a:pt x="701" y="822"/>
                  </a:lnTo>
                  <a:lnTo>
                    <a:pt x="697" y="826"/>
                  </a:lnTo>
                  <a:lnTo>
                    <a:pt x="692" y="831"/>
                  </a:lnTo>
                  <a:lnTo>
                    <a:pt x="688" y="835"/>
                  </a:lnTo>
                  <a:lnTo>
                    <a:pt x="683" y="838"/>
                  </a:lnTo>
                  <a:lnTo>
                    <a:pt x="679" y="843"/>
                  </a:lnTo>
                  <a:lnTo>
                    <a:pt x="673" y="846"/>
                  </a:lnTo>
                  <a:lnTo>
                    <a:pt x="668" y="850"/>
                  </a:lnTo>
                  <a:lnTo>
                    <a:pt x="664" y="853"/>
                  </a:lnTo>
                  <a:lnTo>
                    <a:pt x="658" y="858"/>
                  </a:lnTo>
                  <a:lnTo>
                    <a:pt x="652" y="861"/>
                  </a:lnTo>
                  <a:lnTo>
                    <a:pt x="647" y="864"/>
                  </a:lnTo>
                  <a:lnTo>
                    <a:pt x="641" y="867"/>
                  </a:lnTo>
                  <a:lnTo>
                    <a:pt x="637" y="870"/>
                  </a:lnTo>
                  <a:lnTo>
                    <a:pt x="631" y="873"/>
                  </a:lnTo>
                  <a:lnTo>
                    <a:pt x="626" y="877"/>
                  </a:lnTo>
                  <a:lnTo>
                    <a:pt x="620" y="880"/>
                  </a:lnTo>
                  <a:lnTo>
                    <a:pt x="614" y="884"/>
                  </a:lnTo>
                  <a:lnTo>
                    <a:pt x="608" y="887"/>
                  </a:lnTo>
                  <a:lnTo>
                    <a:pt x="603" y="890"/>
                  </a:lnTo>
                  <a:lnTo>
                    <a:pt x="597" y="893"/>
                  </a:lnTo>
                  <a:lnTo>
                    <a:pt x="593" y="896"/>
                  </a:lnTo>
                  <a:lnTo>
                    <a:pt x="588" y="899"/>
                  </a:lnTo>
                  <a:lnTo>
                    <a:pt x="582" y="903"/>
                  </a:lnTo>
                  <a:lnTo>
                    <a:pt x="578" y="906"/>
                  </a:lnTo>
                  <a:lnTo>
                    <a:pt x="575" y="911"/>
                  </a:lnTo>
                  <a:lnTo>
                    <a:pt x="570" y="911"/>
                  </a:lnTo>
                  <a:lnTo>
                    <a:pt x="566" y="911"/>
                  </a:lnTo>
                  <a:lnTo>
                    <a:pt x="561" y="911"/>
                  </a:lnTo>
                  <a:lnTo>
                    <a:pt x="557" y="912"/>
                  </a:lnTo>
                  <a:lnTo>
                    <a:pt x="551" y="915"/>
                  </a:lnTo>
                  <a:lnTo>
                    <a:pt x="545" y="920"/>
                  </a:lnTo>
                  <a:lnTo>
                    <a:pt x="539" y="924"/>
                  </a:lnTo>
                  <a:lnTo>
                    <a:pt x="533" y="932"/>
                  </a:lnTo>
                  <a:lnTo>
                    <a:pt x="528" y="938"/>
                  </a:lnTo>
                  <a:lnTo>
                    <a:pt x="524" y="945"/>
                  </a:lnTo>
                  <a:lnTo>
                    <a:pt x="519" y="951"/>
                  </a:lnTo>
                  <a:lnTo>
                    <a:pt x="513" y="957"/>
                  </a:lnTo>
                  <a:lnTo>
                    <a:pt x="508" y="965"/>
                  </a:lnTo>
                  <a:lnTo>
                    <a:pt x="504" y="971"/>
                  </a:lnTo>
                  <a:lnTo>
                    <a:pt x="496" y="975"/>
                  </a:lnTo>
                  <a:lnTo>
                    <a:pt x="490" y="981"/>
                  </a:lnTo>
                  <a:lnTo>
                    <a:pt x="487" y="981"/>
                  </a:lnTo>
                  <a:lnTo>
                    <a:pt x="484" y="985"/>
                  </a:lnTo>
                  <a:lnTo>
                    <a:pt x="480" y="986"/>
                  </a:lnTo>
                  <a:lnTo>
                    <a:pt x="477" y="988"/>
                  </a:lnTo>
                  <a:lnTo>
                    <a:pt x="472" y="991"/>
                  </a:lnTo>
                  <a:lnTo>
                    <a:pt x="468" y="995"/>
                  </a:lnTo>
                  <a:lnTo>
                    <a:pt x="462" y="998"/>
                  </a:lnTo>
                  <a:lnTo>
                    <a:pt x="457" y="1001"/>
                  </a:lnTo>
                  <a:lnTo>
                    <a:pt x="453" y="1004"/>
                  </a:lnTo>
                  <a:lnTo>
                    <a:pt x="447" y="1006"/>
                  </a:lnTo>
                  <a:lnTo>
                    <a:pt x="441" y="1007"/>
                  </a:lnTo>
                  <a:lnTo>
                    <a:pt x="438" y="1009"/>
                  </a:lnTo>
                  <a:lnTo>
                    <a:pt x="432" y="1007"/>
                  </a:lnTo>
                  <a:lnTo>
                    <a:pt x="427" y="1007"/>
                  </a:lnTo>
                  <a:lnTo>
                    <a:pt x="424" y="1004"/>
                  </a:lnTo>
                  <a:lnTo>
                    <a:pt x="423" y="1003"/>
                  </a:lnTo>
                  <a:lnTo>
                    <a:pt x="420" y="998"/>
                  </a:lnTo>
                  <a:lnTo>
                    <a:pt x="420" y="994"/>
                  </a:lnTo>
                  <a:lnTo>
                    <a:pt x="420" y="989"/>
                  </a:lnTo>
                  <a:lnTo>
                    <a:pt x="421" y="986"/>
                  </a:lnTo>
                  <a:lnTo>
                    <a:pt x="423" y="983"/>
                  </a:lnTo>
                  <a:lnTo>
                    <a:pt x="424" y="980"/>
                  </a:lnTo>
                  <a:lnTo>
                    <a:pt x="424" y="974"/>
                  </a:lnTo>
                  <a:lnTo>
                    <a:pt x="424" y="968"/>
                  </a:lnTo>
                  <a:lnTo>
                    <a:pt x="426" y="962"/>
                  </a:lnTo>
                  <a:lnTo>
                    <a:pt x="426" y="956"/>
                  </a:lnTo>
                  <a:lnTo>
                    <a:pt x="427" y="950"/>
                  </a:lnTo>
                  <a:lnTo>
                    <a:pt x="427" y="944"/>
                  </a:lnTo>
                  <a:lnTo>
                    <a:pt x="429" y="936"/>
                  </a:lnTo>
                  <a:lnTo>
                    <a:pt x="429" y="932"/>
                  </a:lnTo>
                  <a:lnTo>
                    <a:pt x="429" y="926"/>
                  </a:lnTo>
                  <a:lnTo>
                    <a:pt x="429" y="920"/>
                  </a:lnTo>
                  <a:lnTo>
                    <a:pt x="429" y="914"/>
                  </a:lnTo>
                  <a:lnTo>
                    <a:pt x="429" y="909"/>
                  </a:lnTo>
                  <a:lnTo>
                    <a:pt x="427" y="903"/>
                  </a:lnTo>
                  <a:lnTo>
                    <a:pt x="426" y="899"/>
                  </a:lnTo>
                  <a:lnTo>
                    <a:pt x="423" y="894"/>
                  </a:lnTo>
                  <a:lnTo>
                    <a:pt x="421" y="890"/>
                  </a:lnTo>
                  <a:lnTo>
                    <a:pt x="421" y="884"/>
                  </a:lnTo>
                  <a:lnTo>
                    <a:pt x="421" y="877"/>
                  </a:lnTo>
                  <a:lnTo>
                    <a:pt x="423" y="871"/>
                  </a:lnTo>
                  <a:lnTo>
                    <a:pt x="424" y="867"/>
                  </a:lnTo>
                  <a:lnTo>
                    <a:pt x="426" y="861"/>
                  </a:lnTo>
                  <a:lnTo>
                    <a:pt x="427" y="855"/>
                  </a:lnTo>
                  <a:lnTo>
                    <a:pt x="429" y="849"/>
                  </a:lnTo>
                  <a:lnTo>
                    <a:pt x="432" y="844"/>
                  </a:lnTo>
                  <a:lnTo>
                    <a:pt x="432" y="838"/>
                  </a:lnTo>
                  <a:lnTo>
                    <a:pt x="432" y="834"/>
                  </a:lnTo>
                  <a:lnTo>
                    <a:pt x="430" y="829"/>
                  </a:lnTo>
                  <a:lnTo>
                    <a:pt x="429" y="826"/>
                  </a:lnTo>
                  <a:lnTo>
                    <a:pt x="424" y="823"/>
                  </a:lnTo>
                  <a:lnTo>
                    <a:pt x="421" y="822"/>
                  </a:lnTo>
                  <a:lnTo>
                    <a:pt x="418" y="820"/>
                  </a:lnTo>
                  <a:lnTo>
                    <a:pt x="415" y="819"/>
                  </a:lnTo>
                  <a:lnTo>
                    <a:pt x="410" y="819"/>
                  </a:lnTo>
                  <a:lnTo>
                    <a:pt x="407" y="819"/>
                  </a:lnTo>
                  <a:lnTo>
                    <a:pt x="406" y="813"/>
                  </a:lnTo>
                  <a:lnTo>
                    <a:pt x="406" y="807"/>
                  </a:lnTo>
                  <a:lnTo>
                    <a:pt x="404" y="801"/>
                  </a:lnTo>
                  <a:lnTo>
                    <a:pt x="403" y="795"/>
                  </a:lnTo>
                  <a:lnTo>
                    <a:pt x="401" y="789"/>
                  </a:lnTo>
                  <a:lnTo>
                    <a:pt x="400" y="784"/>
                  </a:lnTo>
                  <a:lnTo>
                    <a:pt x="397" y="778"/>
                  </a:lnTo>
                  <a:lnTo>
                    <a:pt x="395" y="773"/>
                  </a:lnTo>
                  <a:lnTo>
                    <a:pt x="392" y="767"/>
                  </a:lnTo>
                  <a:lnTo>
                    <a:pt x="389" y="763"/>
                  </a:lnTo>
                  <a:lnTo>
                    <a:pt x="386" y="757"/>
                  </a:lnTo>
                  <a:lnTo>
                    <a:pt x="383" y="752"/>
                  </a:lnTo>
                  <a:lnTo>
                    <a:pt x="379" y="748"/>
                  </a:lnTo>
                  <a:lnTo>
                    <a:pt x="376" y="743"/>
                  </a:lnTo>
                  <a:lnTo>
                    <a:pt x="373" y="739"/>
                  </a:lnTo>
                  <a:lnTo>
                    <a:pt x="368" y="734"/>
                  </a:lnTo>
                  <a:lnTo>
                    <a:pt x="365" y="728"/>
                  </a:lnTo>
                  <a:lnTo>
                    <a:pt x="361" y="724"/>
                  </a:lnTo>
                  <a:lnTo>
                    <a:pt x="356" y="719"/>
                  </a:lnTo>
                  <a:lnTo>
                    <a:pt x="353" y="715"/>
                  </a:lnTo>
                  <a:lnTo>
                    <a:pt x="349" y="710"/>
                  </a:lnTo>
                  <a:lnTo>
                    <a:pt x="344" y="706"/>
                  </a:lnTo>
                  <a:lnTo>
                    <a:pt x="341" y="701"/>
                  </a:lnTo>
                  <a:lnTo>
                    <a:pt x="337" y="697"/>
                  </a:lnTo>
                  <a:lnTo>
                    <a:pt x="334" y="692"/>
                  </a:lnTo>
                  <a:lnTo>
                    <a:pt x="329" y="688"/>
                  </a:lnTo>
                  <a:lnTo>
                    <a:pt x="326" y="683"/>
                  </a:lnTo>
                  <a:lnTo>
                    <a:pt x="323" y="677"/>
                  </a:lnTo>
                  <a:lnTo>
                    <a:pt x="320" y="672"/>
                  </a:lnTo>
                  <a:lnTo>
                    <a:pt x="317" y="668"/>
                  </a:lnTo>
                  <a:lnTo>
                    <a:pt x="314" y="663"/>
                  </a:lnTo>
                  <a:lnTo>
                    <a:pt x="312" y="659"/>
                  </a:lnTo>
                  <a:lnTo>
                    <a:pt x="312" y="654"/>
                  </a:lnTo>
                  <a:lnTo>
                    <a:pt x="312" y="651"/>
                  </a:lnTo>
                  <a:lnTo>
                    <a:pt x="312" y="647"/>
                  </a:lnTo>
                  <a:lnTo>
                    <a:pt x="312" y="644"/>
                  </a:lnTo>
                  <a:lnTo>
                    <a:pt x="311" y="638"/>
                  </a:lnTo>
                  <a:lnTo>
                    <a:pt x="308" y="633"/>
                  </a:lnTo>
                  <a:lnTo>
                    <a:pt x="303" y="629"/>
                  </a:lnTo>
                  <a:lnTo>
                    <a:pt x="299" y="624"/>
                  </a:lnTo>
                  <a:lnTo>
                    <a:pt x="293" y="620"/>
                  </a:lnTo>
                  <a:lnTo>
                    <a:pt x="288" y="617"/>
                  </a:lnTo>
                  <a:lnTo>
                    <a:pt x="281" y="614"/>
                  </a:lnTo>
                  <a:lnTo>
                    <a:pt x="275" y="609"/>
                  </a:lnTo>
                  <a:lnTo>
                    <a:pt x="269" y="605"/>
                  </a:lnTo>
                  <a:lnTo>
                    <a:pt x="264" y="600"/>
                  </a:lnTo>
                  <a:lnTo>
                    <a:pt x="260" y="594"/>
                  </a:lnTo>
                  <a:lnTo>
                    <a:pt x="255" y="590"/>
                  </a:lnTo>
                  <a:lnTo>
                    <a:pt x="254" y="582"/>
                  </a:lnTo>
                  <a:lnTo>
                    <a:pt x="252" y="576"/>
                  </a:lnTo>
                  <a:lnTo>
                    <a:pt x="248" y="571"/>
                  </a:lnTo>
                  <a:lnTo>
                    <a:pt x="242" y="568"/>
                  </a:lnTo>
                  <a:lnTo>
                    <a:pt x="237" y="564"/>
                  </a:lnTo>
                  <a:lnTo>
                    <a:pt x="233" y="561"/>
                  </a:lnTo>
                  <a:lnTo>
                    <a:pt x="228" y="558"/>
                  </a:lnTo>
                  <a:lnTo>
                    <a:pt x="223" y="556"/>
                  </a:lnTo>
                  <a:lnTo>
                    <a:pt x="217" y="552"/>
                  </a:lnTo>
                  <a:lnTo>
                    <a:pt x="213" y="550"/>
                  </a:lnTo>
                  <a:lnTo>
                    <a:pt x="207" y="547"/>
                  </a:lnTo>
                  <a:lnTo>
                    <a:pt x="202" y="544"/>
                  </a:lnTo>
                  <a:lnTo>
                    <a:pt x="196" y="541"/>
                  </a:lnTo>
                  <a:lnTo>
                    <a:pt x="192" y="540"/>
                  </a:lnTo>
                  <a:lnTo>
                    <a:pt x="186" y="537"/>
                  </a:lnTo>
                  <a:lnTo>
                    <a:pt x="181" y="534"/>
                  </a:lnTo>
                  <a:lnTo>
                    <a:pt x="175" y="531"/>
                  </a:lnTo>
                  <a:lnTo>
                    <a:pt x="171" y="529"/>
                  </a:lnTo>
                  <a:lnTo>
                    <a:pt x="166" y="525"/>
                  </a:lnTo>
                  <a:lnTo>
                    <a:pt x="160" y="523"/>
                  </a:lnTo>
                  <a:lnTo>
                    <a:pt x="156" y="519"/>
                  </a:lnTo>
                  <a:lnTo>
                    <a:pt x="151" y="517"/>
                  </a:lnTo>
                  <a:lnTo>
                    <a:pt x="147" y="513"/>
                  </a:lnTo>
                  <a:lnTo>
                    <a:pt x="142" y="510"/>
                  </a:lnTo>
                  <a:lnTo>
                    <a:pt x="138" y="505"/>
                  </a:lnTo>
                  <a:lnTo>
                    <a:pt x="135" y="502"/>
                  </a:lnTo>
                  <a:lnTo>
                    <a:pt x="130" y="498"/>
                  </a:lnTo>
                  <a:lnTo>
                    <a:pt x="125" y="493"/>
                  </a:lnTo>
                  <a:lnTo>
                    <a:pt x="122" y="489"/>
                  </a:lnTo>
                  <a:lnTo>
                    <a:pt x="119" y="484"/>
                  </a:lnTo>
                  <a:lnTo>
                    <a:pt x="116" y="478"/>
                  </a:lnTo>
                  <a:lnTo>
                    <a:pt x="113" y="473"/>
                  </a:lnTo>
                  <a:lnTo>
                    <a:pt x="110" y="467"/>
                  </a:lnTo>
                  <a:lnTo>
                    <a:pt x="109" y="461"/>
                  </a:lnTo>
                  <a:lnTo>
                    <a:pt x="104" y="458"/>
                  </a:lnTo>
                  <a:lnTo>
                    <a:pt x="101" y="455"/>
                  </a:lnTo>
                  <a:lnTo>
                    <a:pt x="97" y="452"/>
                  </a:lnTo>
                  <a:lnTo>
                    <a:pt x="91" y="451"/>
                  </a:lnTo>
                  <a:lnTo>
                    <a:pt x="86" y="448"/>
                  </a:lnTo>
                  <a:lnTo>
                    <a:pt x="80" y="448"/>
                  </a:lnTo>
                  <a:lnTo>
                    <a:pt x="76" y="448"/>
                  </a:lnTo>
                  <a:lnTo>
                    <a:pt x="71" y="448"/>
                  </a:lnTo>
                  <a:lnTo>
                    <a:pt x="67" y="446"/>
                  </a:lnTo>
                  <a:lnTo>
                    <a:pt x="64" y="446"/>
                  </a:lnTo>
                  <a:lnTo>
                    <a:pt x="59" y="445"/>
                  </a:lnTo>
                  <a:lnTo>
                    <a:pt x="56" y="445"/>
                  </a:lnTo>
                  <a:lnTo>
                    <a:pt x="53" y="442"/>
                  </a:lnTo>
                  <a:lnTo>
                    <a:pt x="50" y="439"/>
                  </a:lnTo>
                  <a:lnTo>
                    <a:pt x="47" y="434"/>
                  </a:lnTo>
                  <a:lnTo>
                    <a:pt x="43" y="433"/>
                  </a:lnTo>
                  <a:lnTo>
                    <a:pt x="40" y="430"/>
                  </a:lnTo>
                  <a:lnTo>
                    <a:pt x="37" y="428"/>
                  </a:lnTo>
                  <a:lnTo>
                    <a:pt x="32" y="428"/>
                  </a:lnTo>
                  <a:lnTo>
                    <a:pt x="29" y="427"/>
                  </a:lnTo>
                  <a:lnTo>
                    <a:pt x="23" y="425"/>
                  </a:lnTo>
                  <a:lnTo>
                    <a:pt x="17" y="425"/>
                  </a:lnTo>
                  <a:lnTo>
                    <a:pt x="14" y="425"/>
                  </a:lnTo>
                  <a:lnTo>
                    <a:pt x="9" y="425"/>
                  </a:lnTo>
                  <a:lnTo>
                    <a:pt x="6" y="425"/>
                  </a:lnTo>
                  <a:lnTo>
                    <a:pt x="3" y="425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1135"/>
            <p:cNvSpPr>
              <a:spLocks/>
            </p:cNvSpPr>
            <p:nvPr/>
          </p:nvSpPr>
          <p:spPr bwMode="auto">
            <a:xfrm>
              <a:off x="338" y="1597"/>
              <a:ext cx="509" cy="467"/>
            </a:xfrm>
            <a:custGeom>
              <a:avLst/>
              <a:gdLst>
                <a:gd name="T0" fmla="*/ 3 w 1019"/>
                <a:gd name="T1" fmla="*/ 22 h 935"/>
                <a:gd name="T2" fmla="*/ 7 w 1019"/>
                <a:gd name="T3" fmla="*/ 21 h 935"/>
                <a:gd name="T4" fmla="*/ 11 w 1019"/>
                <a:gd name="T5" fmla="*/ 19 h 935"/>
                <a:gd name="T6" fmla="*/ 14 w 1019"/>
                <a:gd name="T7" fmla="*/ 17 h 935"/>
                <a:gd name="T8" fmla="*/ 17 w 1019"/>
                <a:gd name="T9" fmla="*/ 14 h 935"/>
                <a:gd name="T10" fmla="*/ 19 w 1019"/>
                <a:gd name="T11" fmla="*/ 14 h 935"/>
                <a:gd name="T12" fmla="*/ 22 w 1019"/>
                <a:gd name="T13" fmla="*/ 13 h 935"/>
                <a:gd name="T14" fmla="*/ 25 w 1019"/>
                <a:gd name="T15" fmla="*/ 11 h 935"/>
                <a:gd name="T16" fmla="*/ 27 w 1019"/>
                <a:gd name="T17" fmla="*/ 8 h 935"/>
                <a:gd name="T18" fmla="*/ 30 w 1019"/>
                <a:gd name="T19" fmla="*/ 8 h 935"/>
                <a:gd name="T20" fmla="*/ 33 w 1019"/>
                <a:gd name="T21" fmla="*/ 6 h 935"/>
                <a:gd name="T22" fmla="*/ 35 w 1019"/>
                <a:gd name="T23" fmla="*/ 4 h 935"/>
                <a:gd name="T24" fmla="*/ 38 w 1019"/>
                <a:gd name="T25" fmla="*/ 3 h 935"/>
                <a:gd name="T26" fmla="*/ 40 w 1019"/>
                <a:gd name="T27" fmla="*/ 2 h 935"/>
                <a:gd name="T28" fmla="*/ 44 w 1019"/>
                <a:gd name="T29" fmla="*/ 1 h 935"/>
                <a:gd name="T30" fmla="*/ 47 w 1019"/>
                <a:gd name="T31" fmla="*/ 0 h 935"/>
                <a:gd name="T32" fmla="*/ 50 w 1019"/>
                <a:gd name="T33" fmla="*/ 0 h 935"/>
                <a:gd name="T34" fmla="*/ 52 w 1019"/>
                <a:gd name="T35" fmla="*/ 3 h 935"/>
                <a:gd name="T36" fmla="*/ 54 w 1019"/>
                <a:gd name="T37" fmla="*/ 5 h 935"/>
                <a:gd name="T38" fmla="*/ 56 w 1019"/>
                <a:gd name="T39" fmla="*/ 8 h 935"/>
                <a:gd name="T40" fmla="*/ 60 w 1019"/>
                <a:gd name="T41" fmla="*/ 11 h 935"/>
                <a:gd name="T42" fmla="*/ 60 w 1019"/>
                <a:gd name="T43" fmla="*/ 14 h 935"/>
                <a:gd name="T44" fmla="*/ 62 w 1019"/>
                <a:gd name="T45" fmla="*/ 17 h 935"/>
                <a:gd name="T46" fmla="*/ 62 w 1019"/>
                <a:gd name="T47" fmla="*/ 20 h 935"/>
                <a:gd name="T48" fmla="*/ 62 w 1019"/>
                <a:gd name="T49" fmla="*/ 22 h 935"/>
                <a:gd name="T50" fmla="*/ 62 w 1019"/>
                <a:gd name="T51" fmla="*/ 25 h 935"/>
                <a:gd name="T52" fmla="*/ 63 w 1019"/>
                <a:gd name="T53" fmla="*/ 28 h 935"/>
                <a:gd name="T54" fmla="*/ 63 w 1019"/>
                <a:gd name="T55" fmla="*/ 31 h 935"/>
                <a:gd name="T56" fmla="*/ 62 w 1019"/>
                <a:gd name="T57" fmla="*/ 34 h 935"/>
                <a:gd name="T58" fmla="*/ 60 w 1019"/>
                <a:gd name="T59" fmla="*/ 35 h 935"/>
                <a:gd name="T60" fmla="*/ 57 w 1019"/>
                <a:gd name="T61" fmla="*/ 36 h 935"/>
                <a:gd name="T62" fmla="*/ 54 w 1019"/>
                <a:gd name="T63" fmla="*/ 38 h 935"/>
                <a:gd name="T64" fmla="*/ 52 w 1019"/>
                <a:gd name="T65" fmla="*/ 41 h 935"/>
                <a:gd name="T66" fmla="*/ 49 w 1019"/>
                <a:gd name="T67" fmla="*/ 42 h 935"/>
                <a:gd name="T68" fmla="*/ 46 w 1019"/>
                <a:gd name="T69" fmla="*/ 44 h 935"/>
                <a:gd name="T70" fmla="*/ 43 w 1019"/>
                <a:gd name="T71" fmla="*/ 45 h 935"/>
                <a:gd name="T72" fmla="*/ 40 w 1019"/>
                <a:gd name="T73" fmla="*/ 46 h 935"/>
                <a:gd name="T74" fmla="*/ 38 w 1019"/>
                <a:gd name="T75" fmla="*/ 48 h 935"/>
                <a:gd name="T76" fmla="*/ 36 w 1019"/>
                <a:gd name="T77" fmla="*/ 50 h 935"/>
                <a:gd name="T78" fmla="*/ 34 w 1019"/>
                <a:gd name="T79" fmla="*/ 52 h 935"/>
                <a:gd name="T80" fmla="*/ 32 w 1019"/>
                <a:gd name="T81" fmla="*/ 54 h 935"/>
                <a:gd name="T82" fmla="*/ 29 w 1019"/>
                <a:gd name="T83" fmla="*/ 55 h 935"/>
                <a:gd name="T84" fmla="*/ 26 w 1019"/>
                <a:gd name="T85" fmla="*/ 58 h 935"/>
                <a:gd name="T86" fmla="*/ 24 w 1019"/>
                <a:gd name="T87" fmla="*/ 55 h 935"/>
                <a:gd name="T88" fmla="*/ 24 w 1019"/>
                <a:gd name="T89" fmla="*/ 51 h 935"/>
                <a:gd name="T90" fmla="*/ 24 w 1019"/>
                <a:gd name="T91" fmla="*/ 48 h 935"/>
                <a:gd name="T92" fmla="*/ 23 w 1019"/>
                <a:gd name="T93" fmla="*/ 46 h 935"/>
                <a:gd name="T94" fmla="*/ 22 w 1019"/>
                <a:gd name="T95" fmla="*/ 43 h 935"/>
                <a:gd name="T96" fmla="*/ 21 w 1019"/>
                <a:gd name="T97" fmla="*/ 41 h 935"/>
                <a:gd name="T98" fmla="*/ 19 w 1019"/>
                <a:gd name="T99" fmla="*/ 38 h 935"/>
                <a:gd name="T100" fmla="*/ 16 w 1019"/>
                <a:gd name="T101" fmla="*/ 36 h 935"/>
                <a:gd name="T102" fmla="*/ 14 w 1019"/>
                <a:gd name="T103" fmla="*/ 34 h 935"/>
                <a:gd name="T104" fmla="*/ 12 w 1019"/>
                <a:gd name="T105" fmla="*/ 31 h 935"/>
                <a:gd name="T106" fmla="*/ 10 w 1019"/>
                <a:gd name="T107" fmla="*/ 29 h 935"/>
                <a:gd name="T108" fmla="*/ 6 w 1019"/>
                <a:gd name="T109" fmla="*/ 27 h 935"/>
                <a:gd name="T110" fmla="*/ 4 w 1019"/>
                <a:gd name="T111" fmla="*/ 25 h 935"/>
                <a:gd name="T112" fmla="*/ 1 w 1019"/>
                <a:gd name="T113" fmla="*/ 24 h 9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19"/>
                <a:gd name="T172" fmla="*/ 0 h 935"/>
                <a:gd name="T173" fmla="*/ 1019 w 1019"/>
                <a:gd name="T174" fmla="*/ 935 h 9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19" h="935">
                  <a:moveTo>
                    <a:pt x="0" y="377"/>
                  </a:moveTo>
                  <a:lnTo>
                    <a:pt x="5" y="374"/>
                  </a:lnTo>
                  <a:lnTo>
                    <a:pt x="11" y="371"/>
                  </a:lnTo>
                  <a:lnTo>
                    <a:pt x="17" y="370"/>
                  </a:lnTo>
                  <a:lnTo>
                    <a:pt x="23" y="368"/>
                  </a:lnTo>
                  <a:lnTo>
                    <a:pt x="29" y="367"/>
                  </a:lnTo>
                  <a:lnTo>
                    <a:pt x="35" y="367"/>
                  </a:lnTo>
                  <a:lnTo>
                    <a:pt x="42" y="367"/>
                  </a:lnTo>
                  <a:lnTo>
                    <a:pt x="48" y="367"/>
                  </a:lnTo>
                  <a:lnTo>
                    <a:pt x="53" y="365"/>
                  </a:lnTo>
                  <a:lnTo>
                    <a:pt x="60" y="365"/>
                  </a:lnTo>
                  <a:lnTo>
                    <a:pt x="66" y="364"/>
                  </a:lnTo>
                  <a:lnTo>
                    <a:pt x="72" y="364"/>
                  </a:lnTo>
                  <a:lnTo>
                    <a:pt x="77" y="361"/>
                  </a:lnTo>
                  <a:lnTo>
                    <a:pt x="83" y="358"/>
                  </a:lnTo>
                  <a:lnTo>
                    <a:pt x="89" y="353"/>
                  </a:lnTo>
                  <a:lnTo>
                    <a:pt x="94" y="350"/>
                  </a:lnTo>
                  <a:lnTo>
                    <a:pt x="101" y="350"/>
                  </a:lnTo>
                  <a:lnTo>
                    <a:pt x="109" y="349"/>
                  </a:lnTo>
                  <a:lnTo>
                    <a:pt x="115" y="347"/>
                  </a:lnTo>
                  <a:lnTo>
                    <a:pt x="122" y="344"/>
                  </a:lnTo>
                  <a:lnTo>
                    <a:pt x="128" y="341"/>
                  </a:lnTo>
                  <a:lnTo>
                    <a:pt x="134" y="338"/>
                  </a:lnTo>
                  <a:lnTo>
                    <a:pt x="140" y="333"/>
                  </a:lnTo>
                  <a:lnTo>
                    <a:pt x="148" y="330"/>
                  </a:lnTo>
                  <a:lnTo>
                    <a:pt x="154" y="326"/>
                  </a:lnTo>
                  <a:lnTo>
                    <a:pt x="160" y="321"/>
                  </a:lnTo>
                  <a:lnTo>
                    <a:pt x="166" y="318"/>
                  </a:lnTo>
                  <a:lnTo>
                    <a:pt x="172" y="315"/>
                  </a:lnTo>
                  <a:lnTo>
                    <a:pt x="178" y="312"/>
                  </a:lnTo>
                  <a:lnTo>
                    <a:pt x="185" y="309"/>
                  </a:lnTo>
                  <a:lnTo>
                    <a:pt x="188" y="309"/>
                  </a:lnTo>
                  <a:lnTo>
                    <a:pt x="192" y="308"/>
                  </a:lnTo>
                  <a:lnTo>
                    <a:pt x="196" y="308"/>
                  </a:lnTo>
                  <a:lnTo>
                    <a:pt x="199" y="308"/>
                  </a:lnTo>
                  <a:lnTo>
                    <a:pt x="207" y="303"/>
                  </a:lnTo>
                  <a:lnTo>
                    <a:pt x="213" y="297"/>
                  </a:lnTo>
                  <a:lnTo>
                    <a:pt x="219" y="290"/>
                  </a:lnTo>
                  <a:lnTo>
                    <a:pt x="225" y="284"/>
                  </a:lnTo>
                  <a:lnTo>
                    <a:pt x="228" y="281"/>
                  </a:lnTo>
                  <a:lnTo>
                    <a:pt x="229" y="276"/>
                  </a:lnTo>
                  <a:lnTo>
                    <a:pt x="232" y="272"/>
                  </a:lnTo>
                  <a:lnTo>
                    <a:pt x="235" y="269"/>
                  </a:lnTo>
                  <a:lnTo>
                    <a:pt x="241" y="261"/>
                  </a:lnTo>
                  <a:lnTo>
                    <a:pt x="246" y="255"/>
                  </a:lnTo>
                  <a:lnTo>
                    <a:pt x="250" y="248"/>
                  </a:lnTo>
                  <a:lnTo>
                    <a:pt x="256" y="241"/>
                  </a:lnTo>
                  <a:lnTo>
                    <a:pt x="262" y="235"/>
                  </a:lnTo>
                  <a:lnTo>
                    <a:pt x="270" y="231"/>
                  </a:lnTo>
                  <a:lnTo>
                    <a:pt x="273" y="229"/>
                  </a:lnTo>
                  <a:lnTo>
                    <a:pt x="276" y="228"/>
                  </a:lnTo>
                  <a:lnTo>
                    <a:pt x="280" y="226"/>
                  </a:lnTo>
                  <a:lnTo>
                    <a:pt x="285" y="226"/>
                  </a:lnTo>
                  <a:lnTo>
                    <a:pt x="288" y="226"/>
                  </a:lnTo>
                  <a:lnTo>
                    <a:pt x="293" y="226"/>
                  </a:lnTo>
                  <a:lnTo>
                    <a:pt x="299" y="226"/>
                  </a:lnTo>
                  <a:lnTo>
                    <a:pt x="305" y="229"/>
                  </a:lnTo>
                  <a:lnTo>
                    <a:pt x="309" y="228"/>
                  </a:lnTo>
                  <a:lnTo>
                    <a:pt x="314" y="226"/>
                  </a:lnTo>
                  <a:lnTo>
                    <a:pt x="318" y="226"/>
                  </a:lnTo>
                  <a:lnTo>
                    <a:pt x="324" y="225"/>
                  </a:lnTo>
                  <a:lnTo>
                    <a:pt x="329" y="223"/>
                  </a:lnTo>
                  <a:lnTo>
                    <a:pt x="333" y="223"/>
                  </a:lnTo>
                  <a:lnTo>
                    <a:pt x="338" y="222"/>
                  </a:lnTo>
                  <a:lnTo>
                    <a:pt x="342" y="220"/>
                  </a:lnTo>
                  <a:lnTo>
                    <a:pt x="347" y="219"/>
                  </a:lnTo>
                  <a:lnTo>
                    <a:pt x="351" y="217"/>
                  </a:lnTo>
                  <a:lnTo>
                    <a:pt x="356" y="214"/>
                  </a:lnTo>
                  <a:lnTo>
                    <a:pt x="360" y="213"/>
                  </a:lnTo>
                  <a:lnTo>
                    <a:pt x="365" y="211"/>
                  </a:lnTo>
                  <a:lnTo>
                    <a:pt x="369" y="208"/>
                  </a:lnTo>
                  <a:lnTo>
                    <a:pt x="374" y="205"/>
                  </a:lnTo>
                  <a:lnTo>
                    <a:pt x="378" y="204"/>
                  </a:lnTo>
                  <a:lnTo>
                    <a:pt x="382" y="201"/>
                  </a:lnTo>
                  <a:lnTo>
                    <a:pt x="386" y="198"/>
                  </a:lnTo>
                  <a:lnTo>
                    <a:pt x="389" y="195"/>
                  </a:lnTo>
                  <a:lnTo>
                    <a:pt x="394" y="192"/>
                  </a:lnTo>
                  <a:lnTo>
                    <a:pt x="397" y="187"/>
                  </a:lnTo>
                  <a:lnTo>
                    <a:pt x="400" y="184"/>
                  </a:lnTo>
                  <a:lnTo>
                    <a:pt x="404" y="181"/>
                  </a:lnTo>
                  <a:lnTo>
                    <a:pt x="407" y="178"/>
                  </a:lnTo>
                  <a:lnTo>
                    <a:pt x="410" y="174"/>
                  </a:lnTo>
                  <a:lnTo>
                    <a:pt x="413" y="169"/>
                  </a:lnTo>
                  <a:lnTo>
                    <a:pt x="418" y="166"/>
                  </a:lnTo>
                  <a:lnTo>
                    <a:pt x="421" y="162"/>
                  </a:lnTo>
                  <a:lnTo>
                    <a:pt x="424" y="157"/>
                  </a:lnTo>
                  <a:lnTo>
                    <a:pt x="427" y="153"/>
                  </a:lnTo>
                  <a:lnTo>
                    <a:pt x="430" y="148"/>
                  </a:lnTo>
                  <a:lnTo>
                    <a:pt x="433" y="143"/>
                  </a:lnTo>
                  <a:lnTo>
                    <a:pt x="439" y="139"/>
                  </a:lnTo>
                  <a:lnTo>
                    <a:pt x="446" y="136"/>
                  </a:lnTo>
                  <a:lnTo>
                    <a:pt x="449" y="134"/>
                  </a:lnTo>
                  <a:lnTo>
                    <a:pt x="454" y="134"/>
                  </a:lnTo>
                  <a:lnTo>
                    <a:pt x="458" y="133"/>
                  </a:lnTo>
                  <a:lnTo>
                    <a:pt x="461" y="133"/>
                  </a:lnTo>
                  <a:lnTo>
                    <a:pt x="466" y="131"/>
                  </a:lnTo>
                  <a:lnTo>
                    <a:pt x="469" y="130"/>
                  </a:lnTo>
                  <a:lnTo>
                    <a:pt x="473" y="128"/>
                  </a:lnTo>
                  <a:lnTo>
                    <a:pt x="478" y="128"/>
                  </a:lnTo>
                  <a:lnTo>
                    <a:pt x="481" y="128"/>
                  </a:lnTo>
                  <a:lnTo>
                    <a:pt x="486" y="127"/>
                  </a:lnTo>
                  <a:lnTo>
                    <a:pt x="490" y="127"/>
                  </a:lnTo>
                  <a:lnTo>
                    <a:pt x="495" y="125"/>
                  </a:lnTo>
                  <a:lnTo>
                    <a:pt x="501" y="122"/>
                  </a:lnTo>
                  <a:lnTo>
                    <a:pt x="508" y="121"/>
                  </a:lnTo>
                  <a:lnTo>
                    <a:pt x="514" y="116"/>
                  </a:lnTo>
                  <a:lnTo>
                    <a:pt x="522" y="113"/>
                  </a:lnTo>
                  <a:lnTo>
                    <a:pt x="526" y="107"/>
                  </a:lnTo>
                  <a:lnTo>
                    <a:pt x="532" y="101"/>
                  </a:lnTo>
                  <a:lnTo>
                    <a:pt x="534" y="97"/>
                  </a:lnTo>
                  <a:lnTo>
                    <a:pt x="537" y="94"/>
                  </a:lnTo>
                  <a:lnTo>
                    <a:pt x="538" y="89"/>
                  </a:lnTo>
                  <a:lnTo>
                    <a:pt x="540" y="86"/>
                  </a:lnTo>
                  <a:lnTo>
                    <a:pt x="544" y="85"/>
                  </a:lnTo>
                  <a:lnTo>
                    <a:pt x="549" y="85"/>
                  </a:lnTo>
                  <a:lnTo>
                    <a:pt x="553" y="85"/>
                  </a:lnTo>
                  <a:lnTo>
                    <a:pt x="558" y="83"/>
                  </a:lnTo>
                  <a:lnTo>
                    <a:pt x="562" y="82"/>
                  </a:lnTo>
                  <a:lnTo>
                    <a:pt x="567" y="80"/>
                  </a:lnTo>
                  <a:lnTo>
                    <a:pt x="570" y="79"/>
                  </a:lnTo>
                  <a:lnTo>
                    <a:pt x="576" y="79"/>
                  </a:lnTo>
                  <a:lnTo>
                    <a:pt x="579" y="77"/>
                  </a:lnTo>
                  <a:lnTo>
                    <a:pt x="584" y="74"/>
                  </a:lnTo>
                  <a:lnTo>
                    <a:pt x="588" y="73"/>
                  </a:lnTo>
                  <a:lnTo>
                    <a:pt x="591" y="71"/>
                  </a:lnTo>
                  <a:lnTo>
                    <a:pt x="596" y="70"/>
                  </a:lnTo>
                  <a:lnTo>
                    <a:pt x="600" y="67"/>
                  </a:lnTo>
                  <a:lnTo>
                    <a:pt x="603" y="65"/>
                  </a:lnTo>
                  <a:lnTo>
                    <a:pt x="608" y="64"/>
                  </a:lnTo>
                  <a:lnTo>
                    <a:pt x="612" y="62"/>
                  </a:lnTo>
                  <a:lnTo>
                    <a:pt x="615" y="59"/>
                  </a:lnTo>
                  <a:lnTo>
                    <a:pt x="620" y="58"/>
                  </a:lnTo>
                  <a:lnTo>
                    <a:pt x="624" y="56"/>
                  </a:lnTo>
                  <a:lnTo>
                    <a:pt x="627" y="53"/>
                  </a:lnTo>
                  <a:lnTo>
                    <a:pt x="632" y="52"/>
                  </a:lnTo>
                  <a:lnTo>
                    <a:pt x="636" y="50"/>
                  </a:lnTo>
                  <a:lnTo>
                    <a:pt x="641" y="50"/>
                  </a:lnTo>
                  <a:lnTo>
                    <a:pt x="645" y="47"/>
                  </a:lnTo>
                  <a:lnTo>
                    <a:pt x="648" y="47"/>
                  </a:lnTo>
                  <a:lnTo>
                    <a:pt x="653" y="46"/>
                  </a:lnTo>
                  <a:lnTo>
                    <a:pt x="657" y="46"/>
                  </a:lnTo>
                  <a:lnTo>
                    <a:pt x="662" y="46"/>
                  </a:lnTo>
                  <a:lnTo>
                    <a:pt x="668" y="46"/>
                  </a:lnTo>
                  <a:lnTo>
                    <a:pt x="673" y="46"/>
                  </a:lnTo>
                  <a:lnTo>
                    <a:pt x="677" y="46"/>
                  </a:lnTo>
                  <a:lnTo>
                    <a:pt x="683" y="44"/>
                  </a:lnTo>
                  <a:lnTo>
                    <a:pt x="689" y="41"/>
                  </a:lnTo>
                  <a:lnTo>
                    <a:pt x="694" y="36"/>
                  </a:lnTo>
                  <a:lnTo>
                    <a:pt x="700" y="32"/>
                  </a:lnTo>
                  <a:lnTo>
                    <a:pt x="704" y="27"/>
                  </a:lnTo>
                  <a:lnTo>
                    <a:pt x="709" y="21"/>
                  </a:lnTo>
                  <a:lnTo>
                    <a:pt x="713" y="15"/>
                  </a:lnTo>
                  <a:lnTo>
                    <a:pt x="719" y="12"/>
                  </a:lnTo>
                  <a:lnTo>
                    <a:pt x="722" y="8"/>
                  </a:lnTo>
                  <a:lnTo>
                    <a:pt x="728" y="3"/>
                  </a:lnTo>
                  <a:lnTo>
                    <a:pt x="733" y="2"/>
                  </a:lnTo>
                  <a:lnTo>
                    <a:pt x="739" y="0"/>
                  </a:lnTo>
                  <a:lnTo>
                    <a:pt x="743" y="0"/>
                  </a:lnTo>
                  <a:lnTo>
                    <a:pt x="749" y="2"/>
                  </a:lnTo>
                  <a:lnTo>
                    <a:pt x="752" y="3"/>
                  </a:lnTo>
                  <a:lnTo>
                    <a:pt x="755" y="6"/>
                  </a:lnTo>
                  <a:lnTo>
                    <a:pt x="758" y="9"/>
                  </a:lnTo>
                  <a:lnTo>
                    <a:pt x="763" y="14"/>
                  </a:lnTo>
                  <a:lnTo>
                    <a:pt x="769" y="15"/>
                  </a:lnTo>
                  <a:lnTo>
                    <a:pt x="775" y="15"/>
                  </a:lnTo>
                  <a:lnTo>
                    <a:pt x="781" y="15"/>
                  </a:lnTo>
                  <a:lnTo>
                    <a:pt x="787" y="15"/>
                  </a:lnTo>
                  <a:lnTo>
                    <a:pt x="793" y="14"/>
                  </a:lnTo>
                  <a:lnTo>
                    <a:pt x="801" y="12"/>
                  </a:lnTo>
                  <a:lnTo>
                    <a:pt x="807" y="12"/>
                  </a:lnTo>
                  <a:lnTo>
                    <a:pt x="814" y="14"/>
                  </a:lnTo>
                  <a:lnTo>
                    <a:pt x="813" y="17"/>
                  </a:lnTo>
                  <a:lnTo>
                    <a:pt x="814" y="21"/>
                  </a:lnTo>
                  <a:lnTo>
                    <a:pt x="814" y="24"/>
                  </a:lnTo>
                  <a:lnTo>
                    <a:pt x="814" y="27"/>
                  </a:lnTo>
                  <a:lnTo>
                    <a:pt x="817" y="33"/>
                  </a:lnTo>
                  <a:lnTo>
                    <a:pt x="822" y="38"/>
                  </a:lnTo>
                  <a:lnTo>
                    <a:pt x="826" y="41"/>
                  </a:lnTo>
                  <a:lnTo>
                    <a:pt x="832" y="46"/>
                  </a:lnTo>
                  <a:lnTo>
                    <a:pt x="840" y="49"/>
                  </a:lnTo>
                  <a:lnTo>
                    <a:pt x="846" y="52"/>
                  </a:lnTo>
                  <a:lnTo>
                    <a:pt x="852" y="55"/>
                  </a:lnTo>
                  <a:lnTo>
                    <a:pt x="858" y="58"/>
                  </a:lnTo>
                  <a:lnTo>
                    <a:pt x="864" y="62"/>
                  </a:lnTo>
                  <a:lnTo>
                    <a:pt x="869" y="67"/>
                  </a:lnTo>
                  <a:lnTo>
                    <a:pt x="872" y="73"/>
                  </a:lnTo>
                  <a:lnTo>
                    <a:pt x="875" y="79"/>
                  </a:lnTo>
                  <a:lnTo>
                    <a:pt x="875" y="83"/>
                  </a:lnTo>
                  <a:lnTo>
                    <a:pt x="876" y="86"/>
                  </a:lnTo>
                  <a:lnTo>
                    <a:pt x="876" y="91"/>
                  </a:lnTo>
                  <a:lnTo>
                    <a:pt x="876" y="97"/>
                  </a:lnTo>
                  <a:lnTo>
                    <a:pt x="878" y="101"/>
                  </a:lnTo>
                  <a:lnTo>
                    <a:pt x="879" y="104"/>
                  </a:lnTo>
                  <a:lnTo>
                    <a:pt x="881" y="109"/>
                  </a:lnTo>
                  <a:lnTo>
                    <a:pt x="884" y="113"/>
                  </a:lnTo>
                  <a:lnTo>
                    <a:pt x="885" y="116"/>
                  </a:lnTo>
                  <a:lnTo>
                    <a:pt x="888" y="121"/>
                  </a:lnTo>
                  <a:lnTo>
                    <a:pt x="890" y="124"/>
                  </a:lnTo>
                  <a:lnTo>
                    <a:pt x="894" y="128"/>
                  </a:lnTo>
                  <a:lnTo>
                    <a:pt x="900" y="134"/>
                  </a:lnTo>
                  <a:lnTo>
                    <a:pt x="906" y="140"/>
                  </a:lnTo>
                  <a:lnTo>
                    <a:pt x="914" y="147"/>
                  </a:lnTo>
                  <a:lnTo>
                    <a:pt x="921" y="153"/>
                  </a:lnTo>
                  <a:lnTo>
                    <a:pt x="927" y="157"/>
                  </a:lnTo>
                  <a:lnTo>
                    <a:pt x="935" y="163"/>
                  </a:lnTo>
                  <a:lnTo>
                    <a:pt x="941" y="169"/>
                  </a:lnTo>
                  <a:lnTo>
                    <a:pt x="948" y="175"/>
                  </a:lnTo>
                  <a:lnTo>
                    <a:pt x="954" y="181"/>
                  </a:lnTo>
                  <a:lnTo>
                    <a:pt x="962" y="187"/>
                  </a:lnTo>
                  <a:lnTo>
                    <a:pt x="965" y="190"/>
                  </a:lnTo>
                  <a:lnTo>
                    <a:pt x="967" y="195"/>
                  </a:lnTo>
                  <a:lnTo>
                    <a:pt x="970" y="198"/>
                  </a:lnTo>
                  <a:lnTo>
                    <a:pt x="973" y="202"/>
                  </a:lnTo>
                  <a:lnTo>
                    <a:pt x="968" y="208"/>
                  </a:lnTo>
                  <a:lnTo>
                    <a:pt x="965" y="213"/>
                  </a:lnTo>
                  <a:lnTo>
                    <a:pt x="962" y="217"/>
                  </a:lnTo>
                  <a:lnTo>
                    <a:pt x="962" y="223"/>
                  </a:lnTo>
                  <a:lnTo>
                    <a:pt x="962" y="228"/>
                  </a:lnTo>
                  <a:lnTo>
                    <a:pt x="964" y="232"/>
                  </a:lnTo>
                  <a:lnTo>
                    <a:pt x="965" y="237"/>
                  </a:lnTo>
                  <a:lnTo>
                    <a:pt x="970" y="241"/>
                  </a:lnTo>
                  <a:lnTo>
                    <a:pt x="973" y="246"/>
                  </a:lnTo>
                  <a:lnTo>
                    <a:pt x="977" y="249"/>
                  </a:lnTo>
                  <a:lnTo>
                    <a:pt x="980" y="254"/>
                  </a:lnTo>
                  <a:lnTo>
                    <a:pt x="985" y="258"/>
                  </a:lnTo>
                  <a:lnTo>
                    <a:pt x="988" y="261"/>
                  </a:lnTo>
                  <a:lnTo>
                    <a:pt x="992" y="267"/>
                  </a:lnTo>
                  <a:lnTo>
                    <a:pt x="995" y="272"/>
                  </a:lnTo>
                  <a:lnTo>
                    <a:pt x="998" y="278"/>
                  </a:lnTo>
                  <a:lnTo>
                    <a:pt x="997" y="281"/>
                  </a:lnTo>
                  <a:lnTo>
                    <a:pt x="997" y="285"/>
                  </a:lnTo>
                  <a:lnTo>
                    <a:pt x="997" y="290"/>
                  </a:lnTo>
                  <a:lnTo>
                    <a:pt x="997" y="294"/>
                  </a:lnTo>
                  <a:lnTo>
                    <a:pt x="997" y="299"/>
                  </a:lnTo>
                  <a:lnTo>
                    <a:pt x="997" y="302"/>
                  </a:lnTo>
                  <a:lnTo>
                    <a:pt x="997" y="306"/>
                  </a:lnTo>
                  <a:lnTo>
                    <a:pt x="997" y="311"/>
                  </a:lnTo>
                  <a:lnTo>
                    <a:pt x="997" y="315"/>
                  </a:lnTo>
                  <a:lnTo>
                    <a:pt x="998" y="318"/>
                  </a:lnTo>
                  <a:lnTo>
                    <a:pt x="998" y="323"/>
                  </a:lnTo>
                  <a:lnTo>
                    <a:pt x="1000" y="327"/>
                  </a:lnTo>
                  <a:lnTo>
                    <a:pt x="1000" y="332"/>
                  </a:lnTo>
                  <a:lnTo>
                    <a:pt x="1001" y="336"/>
                  </a:lnTo>
                  <a:lnTo>
                    <a:pt x="1001" y="339"/>
                  </a:lnTo>
                  <a:lnTo>
                    <a:pt x="1003" y="344"/>
                  </a:lnTo>
                  <a:lnTo>
                    <a:pt x="1003" y="349"/>
                  </a:lnTo>
                  <a:lnTo>
                    <a:pt x="1003" y="353"/>
                  </a:lnTo>
                  <a:lnTo>
                    <a:pt x="1003" y="358"/>
                  </a:lnTo>
                  <a:lnTo>
                    <a:pt x="1004" y="361"/>
                  </a:lnTo>
                  <a:lnTo>
                    <a:pt x="1004" y="365"/>
                  </a:lnTo>
                  <a:lnTo>
                    <a:pt x="1004" y="370"/>
                  </a:lnTo>
                  <a:lnTo>
                    <a:pt x="1006" y="373"/>
                  </a:lnTo>
                  <a:lnTo>
                    <a:pt x="1006" y="377"/>
                  </a:lnTo>
                  <a:lnTo>
                    <a:pt x="1006" y="382"/>
                  </a:lnTo>
                  <a:lnTo>
                    <a:pt x="1006" y="385"/>
                  </a:lnTo>
                  <a:lnTo>
                    <a:pt x="1004" y="389"/>
                  </a:lnTo>
                  <a:lnTo>
                    <a:pt x="1004" y="394"/>
                  </a:lnTo>
                  <a:lnTo>
                    <a:pt x="1003" y="398"/>
                  </a:lnTo>
                  <a:lnTo>
                    <a:pt x="1003" y="403"/>
                  </a:lnTo>
                  <a:lnTo>
                    <a:pt x="1003" y="407"/>
                  </a:lnTo>
                  <a:lnTo>
                    <a:pt x="1001" y="412"/>
                  </a:lnTo>
                  <a:lnTo>
                    <a:pt x="1000" y="416"/>
                  </a:lnTo>
                  <a:lnTo>
                    <a:pt x="1000" y="422"/>
                  </a:lnTo>
                  <a:lnTo>
                    <a:pt x="1001" y="427"/>
                  </a:lnTo>
                  <a:lnTo>
                    <a:pt x="1003" y="433"/>
                  </a:lnTo>
                  <a:lnTo>
                    <a:pt x="1004" y="436"/>
                  </a:lnTo>
                  <a:lnTo>
                    <a:pt x="1007" y="440"/>
                  </a:lnTo>
                  <a:lnTo>
                    <a:pt x="1009" y="445"/>
                  </a:lnTo>
                  <a:lnTo>
                    <a:pt x="1013" y="450"/>
                  </a:lnTo>
                  <a:lnTo>
                    <a:pt x="1015" y="454"/>
                  </a:lnTo>
                  <a:lnTo>
                    <a:pt x="1016" y="459"/>
                  </a:lnTo>
                  <a:lnTo>
                    <a:pt x="1018" y="462"/>
                  </a:lnTo>
                  <a:lnTo>
                    <a:pt x="1019" y="466"/>
                  </a:lnTo>
                  <a:lnTo>
                    <a:pt x="1019" y="471"/>
                  </a:lnTo>
                  <a:lnTo>
                    <a:pt x="1019" y="475"/>
                  </a:lnTo>
                  <a:lnTo>
                    <a:pt x="1016" y="480"/>
                  </a:lnTo>
                  <a:lnTo>
                    <a:pt x="1015" y="486"/>
                  </a:lnTo>
                  <a:lnTo>
                    <a:pt x="1012" y="490"/>
                  </a:lnTo>
                  <a:lnTo>
                    <a:pt x="1010" y="496"/>
                  </a:lnTo>
                  <a:lnTo>
                    <a:pt x="1009" y="501"/>
                  </a:lnTo>
                  <a:lnTo>
                    <a:pt x="1007" y="507"/>
                  </a:lnTo>
                  <a:lnTo>
                    <a:pt x="1004" y="511"/>
                  </a:lnTo>
                  <a:lnTo>
                    <a:pt x="1003" y="517"/>
                  </a:lnTo>
                  <a:lnTo>
                    <a:pt x="1003" y="522"/>
                  </a:lnTo>
                  <a:lnTo>
                    <a:pt x="1001" y="528"/>
                  </a:lnTo>
                  <a:lnTo>
                    <a:pt x="1000" y="532"/>
                  </a:lnTo>
                  <a:lnTo>
                    <a:pt x="1000" y="538"/>
                  </a:lnTo>
                  <a:lnTo>
                    <a:pt x="1000" y="543"/>
                  </a:lnTo>
                  <a:lnTo>
                    <a:pt x="1000" y="549"/>
                  </a:lnTo>
                  <a:lnTo>
                    <a:pt x="1000" y="554"/>
                  </a:lnTo>
                  <a:lnTo>
                    <a:pt x="1001" y="560"/>
                  </a:lnTo>
                  <a:lnTo>
                    <a:pt x="1003" y="566"/>
                  </a:lnTo>
                  <a:lnTo>
                    <a:pt x="1006" y="572"/>
                  </a:lnTo>
                  <a:lnTo>
                    <a:pt x="1001" y="572"/>
                  </a:lnTo>
                  <a:lnTo>
                    <a:pt x="997" y="573"/>
                  </a:lnTo>
                  <a:lnTo>
                    <a:pt x="992" y="572"/>
                  </a:lnTo>
                  <a:lnTo>
                    <a:pt x="989" y="572"/>
                  </a:lnTo>
                  <a:lnTo>
                    <a:pt x="983" y="570"/>
                  </a:lnTo>
                  <a:lnTo>
                    <a:pt x="976" y="572"/>
                  </a:lnTo>
                  <a:lnTo>
                    <a:pt x="971" y="569"/>
                  </a:lnTo>
                  <a:lnTo>
                    <a:pt x="965" y="567"/>
                  </a:lnTo>
                  <a:lnTo>
                    <a:pt x="962" y="566"/>
                  </a:lnTo>
                  <a:lnTo>
                    <a:pt x="958" y="566"/>
                  </a:lnTo>
                  <a:lnTo>
                    <a:pt x="953" y="564"/>
                  </a:lnTo>
                  <a:lnTo>
                    <a:pt x="950" y="566"/>
                  </a:lnTo>
                  <a:lnTo>
                    <a:pt x="947" y="566"/>
                  </a:lnTo>
                  <a:lnTo>
                    <a:pt x="942" y="567"/>
                  </a:lnTo>
                  <a:lnTo>
                    <a:pt x="936" y="570"/>
                  </a:lnTo>
                  <a:lnTo>
                    <a:pt x="930" y="573"/>
                  </a:lnTo>
                  <a:lnTo>
                    <a:pt x="924" y="579"/>
                  </a:lnTo>
                  <a:lnTo>
                    <a:pt x="918" y="585"/>
                  </a:lnTo>
                  <a:lnTo>
                    <a:pt x="912" y="591"/>
                  </a:lnTo>
                  <a:lnTo>
                    <a:pt x="906" y="597"/>
                  </a:lnTo>
                  <a:lnTo>
                    <a:pt x="900" y="602"/>
                  </a:lnTo>
                  <a:lnTo>
                    <a:pt x="896" y="608"/>
                  </a:lnTo>
                  <a:lnTo>
                    <a:pt x="888" y="612"/>
                  </a:lnTo>
                  <a:lnTo>
                    <a:pt x="882" y="617"/>
                  </a:lnTo>
                  <a:lnTo>
                    <a:pt x="878" y="617"/>
                  </a:lnTo>
                  <a:lnTo>
                    <a:pt x="875" y="618"/>
                  </a:lnTo>
                  <a:lnTo>
                    <a:pt x="870" y="618"/>
                  </a:lnTo>
                  <a:lnTo>
                    <a:pt x="867" y="620"/>
                  </a:lnTo>
                  <a:lnTo>
                    <a:pt x="861" y="623"/>
                  </a:lnTo>
                  <a:lnTo>
                    <a:pt x="856" y="626"/>
                  </a:lnTo>
                  <a:lnTo>
                    <a:pt x="852" y="630"/>
                  </a:lnTo>
                  <a:lnTo>
                    <a:pt x="847" y="635"/>
                  </a:lnTo>
                  <a:lnTo>
                    <a:pt x="844" y="639"/>
                  </a:lnTo>
                  <a:lnTo>
                    <a:pt x="841" y="645"/>
                  </a:lnTo>
                  <a:lnTo>
                    <a:pt x="838" y="650"/>
                  </a:lnTo>
                  <a:lnTo>
                    <a:pt x="835" y="656"/>
                  </a:lnTo>
                  <a:lnTo>
                    <a:pt x="832" y="659"/>
                  </a:lnTo>
                  <a:lnTo>
                    <a:pt x="829" y="664"/>
                  </a:lnTo>
                  <a:lnTo>
                    <a:pt x="825" y="667"/>
                  </a:lnTo>
                  <a:lnTo>
                    <a:pt x="820" y="670"/>
                  </a:lnTo>
                  <a:lnTo>
                    <a:pt x="814" y="671"/>
                  </a:lnTo>
                  <a:lnTo>
                    <a:pt x="810" y="673"/>
                  </a:lnTo>
                  <a:lnTo>
                    <a:pt x="807" y="673"/>
                  </a:lnTo>
                  <a:lnTo>
                    <a:pt x="802" y="673"/>
                  </a:lnTo>
                  <a:lnTo>
                    <a:pt x="799" y="671"/>
                  </a:lnTo>
                  <a:lnTo>
                    <a:pt x="795" y="671"/>
                  </a:lnTo>
                  <a:lnTo>
                    <a:pt x="790" y="674"/>
                  </a:lnTo>
                  <a:lnTo>
                    <a:pt x="786" y="677"/>
                  </a:lnTo>
                  <a:lnTo>
                    <a:pt x="781" y="680"/>
                  </a:lnTo>
                  <a:lnTo>
                    <a:pt x="777" y="683"/>
                  </a:lnTo>
                  <a:lnTo>
                    <a:pt x="772" y="686"/>
                  </a:lnTo>
                  <a:lnTo>
                    <a:pt x="769" y="691"/>
                  </a:lnTo>
                  <a:lnTo>
                    <a:pt x="764" y="694"/>
                  </a:lnTo>
                  <a:lnTo>
                    <a:pt x="760" y="697"/>
                  </a:lnTo>
                  <a:lnTo>
                    <a:pt x="755" y="700"/>
                  </a:lnTo>
                  <a:lnTo>
                    <a:pt x="751" y="703"/>
                  </a:lnTo>
                  <a:lnTo>
                    <a:pt x="746" y="706"/>
                  </a:lnTo>
                  <a:lnTo>
                    <a:pt x="742" y="710"/>
                  </a:lnTo>
                  <a:lnTo>
                    <a:pt x="737" y="713"/>
                  </a:lnTo>
                  <a:lnTo>
                    <a:pt x="733" y="716"/>
                  </a:lnTo>
                  <a:lnTo>
                    <a:pt x="728" y="719"/>
                  </a:lnTo>
                  <a:lnTo>
                    <a:pt x="725" y="722"/>
                  </a:lnTo>
                  <a:lnTo>
                    <a:pt x="719" y="725"/>
                  </a:lnTo>
                  <a:lnTo>
                    <a:pt x="715" y="727"/>
                  </a:lnTo>
                  <a:lnTo>
                    <a:pt x="710" y="730"/>
                  </a:lnTo>
                  <a:lnTo>
                    <a:pt x="706" y="733"/>
                  </a:lnTo>
                  <a:lnTo>
                    <a:pt x="701" y="734"/>
                  </a:lnTo>
                  <a:lnTo>
                    <a:pt x="697" y="737"/>
                  </a:lnTo>
                  <a:lnTo>
                    <a:pt x="691" y="739"/>
                  </a:lnTo>
                  <a:lnTo>
                    <a:pt x="688" y="740"/>
                  </a:lnTo>
                  <a:lnTo>
                    <a:pt x="682" y="742"/>
                  </a:lnTo>
                  <a:lnTo>
                    <a:pt x="676" y="743"/>
                  </a:lnTo>
                  <a:lnTo>
                    <a:pt x="671" y="743"/>
                  </a:lnTo>
                  <a:lnTo>
                    <a:pt x="666" y="745"/>
                  </a:lnTo>
                  <a:lnTo>
                    <a:pt x="660" y="745"/>
                  </a:lnTo>
                  <a:lnTo>
                    <a:pt x="656" y="745"/>
                  </a:lnTo>
                  <a:lnTo>
                    <a:pt x="651" y="745"/>
                  </a:lnTo>
                  <a:lnTo>
                    <a:pt x="645" y="745"/>
                  </a:lnTo>
                  <a:lnTo>
                    <a:pt x="641" y="748"/>
                  </a:lnTo>
                  <a:lnTo>
                    <a:pt x="638" y="749"/>
                  </a:lnTo>
                  <a:lnTo>
                    <a:pt x="633" y="753"/>
                  </a:lnTo>
                  <a:lnTo>
                    <a:pt x="630" y="756"/>
                  </a:lnTo>
                  <a:lnTo>
                    <a:pt x="626" y="759"/>
                  </a:lnTo>
                  <a:lnTo>
                    <a:pt x="623" y="762"/>
                  </a:lnTo>
                  <a:lnTo>
                    <a:pt x="620" y="766"/>
                  </a:lnTo>
                  <a:lnTo>
                    <a:pt x="618" y="771"/>
                  </a:lnTo>
                  <a:lnTo>
                    <a:pt x="614" y="774"/>
                  </a:lnTo>
                  <a:lnTo>
                    <a:pt x="612" y="777"/>
                  </a:lnTo>
                  <a:lnTo>
                    <a:pt x="609" y="781"/>
                  </a:lnTo>
                  <a:lnTo>
                    <a:pt x="608" y="784"/>
                  </a:lnTo>
                  <a:lnTo>
                    <a:pt x="605" y="789"/>
                  </a:lnTo>
                  <a:lnTo>
                    <a:pt x="603" y="793"/>
                  </a:lnTo>
                  <a:lnTo>
                    <a:pt x="600" y="798"/>
                  </a:lnTo>
                  <a:lnTo>
                    <a:pt x="599" y="802"/>
                  </a:lnTo>
                  <a:lnTo>
                    <a:pt x="596" y="805"/>
                  </a:lnTo>
                  <a:lnTo>
                    <a:pt x="594" y="810"/>
                  </a:lnTo>
                  <a:lnTo>
                    <a:pt x="591" y="814"/>
                  </a:lnTo>
                  <a:lnTo>
                    <a:pt x="588" y="817"/>
                  </a:lnTo>
                  <a:lnTo>
                    <a:pt x="587" y="822"/>
                  </a:lnTo>
                  <a:lnTo>
                    <a:pt x="584" y="825"/>
                  </a:lnTo>
                  <a:lnTo>
                    <a:pt x="581" y="829"/>
                  </a:lnTo>
                  <a:lnTo>
                    <a:pt x="578" y="834"/>
                  </a:lnTo>
                  <a:lnTo>
                    <a:pt x="575" y="835"/>
                  </a:lnTo>
                  <a:lnTo>
                    <a:pt x="570" y="840"/>
                  </a:lnTo>
                  <a:lnTo>
                    <a:pt x="567" y="841"/>
                  </a:lnTo>
                  <a:lnTo>
                    <a:pt x="562" y="846"/>
                  </a:lnTo>
                  <a:lnTo>
                    <a:pt x="558" y="847"/>
                  </a:lnTo>
                  <a:lnTo>
                    <a:pt x="555" y="850"/>
                  </a:lnTo>
                  <a:lnTo>
                    <a:pt x="550" y="852"/>
                  </a:lnTo>
                  <a:lnTo>
                    <a:pt x="546" y="855"/>
                  </a:lnTo>
                  <a:lnTo>
                    <a:pt x="540" y="855"/>
                  </a:lnTo>
                  <a:lnTo>
                    <a:pt x="535" y="857"/>
                  </a:lnTo>
                  <a:lnTo>
                    <a:pt x="531" y="858"/>
                  </a:lnTo>
                  <a:lnTo>
                    <a:pt x="526" y="860"/>
                  </a:lnTo>
                  <a:lnTo>
                    <a:pt x="522" y="863"/>
                  </a:lnTo>
                  <a:lnTo>
                    <a:pt x="519" y="864"/>
                  </a:lnTo>
                  <a:lnTo>
                    <a:pt x="514" y="866"/>
                  </a:lnTo>
                  <a:lnTo>
                    <a:pt x="510" y="869"/>
                  </a:lnTo>
                  <a:lnTo>
                    <a:pt x="507" y="870"/>
                  </a:lnTo>
                  <a:lnTo>
                    <a:pt x="502" y="872"/>
                  </a:lnTo>
                  <a:lnTo>
                    <a:pt x="498" y="875"/>
                  </a:lnTo>
                  <a:lnTo>
                    <a:pt x="495" y="878"/>
                  </a:lnTo>
                  <a:lnTo>
                    <a:pt x="490" y="879"/>
                  </a:lnTo>
                  <a:lnTo>
                    <a:pt x="487" y="882"/>
                  </a:lnTo>
                  <a:lnTo>
                    <a:pt x="483" y="885"/>
                  </a:lnTo>
                  <a:lnTo>
                    <a:pt x="480" y="887"/>
                  </a:lnTo>
                  <a:lnTo>
                    <a:pt x="475" y="890"/>
                  </a:lnTo>
                  <a:lnTo>
                    <a:pt x="470" y="891"/>
                  </a:lnTo>
                  <a:lnTo>
                    <a:pt x="467" y="894"/>
                  </a:lnTo>
                  <a:lnTo>
                    <a:pt x="463" y="897"/>
                  </a:lnTo>
                  <a:lnTo>
                    <a:pt x="455" y="903"/>
                  </a:lnTo>
                  <a:lnTo>
                    <a:pt x="449" y="909"/>
                  </a:lnTo>
                  <a:lnTo>
                    <a:pt x="442" y="915"/>
                  </a:lnTo>
                  <a:lnTo>
                    <a:pt x="436" y="921"/>
                  </a:lnTo>
                  <a:lnTo>
                    <a:pt x="428" y="929"/>
                  </a:lnTo>
                  <a:lnTo>
                    <a:pt x="421" y="935"/>
                  </a:lnTo>
                  <a:lnTo>
                    <a:pt x="416" y="933"/>
                  </a:lnTo>
                  <a:lnTo>
                    <a:pt x="413" y="932"/>
                  </a:lnTo>
                  <a:lnTo>
                    <a:pt x="409" y="929"/>
                  </a:lnTo>
                  <a:lnTo>
                    <a:pt x="406" y="929"/>
                  </a:lnTo>
                  <a:lnTo>
                    <a:pt x="401" y="923"/>
                  </a:lnTo>
                  <a:lnTo>
                    <a:pt x="397" y="920"/>
                  </a:lnTo>
                  <a:lnTo>
                    <a:pt x="394" y="914"/>
                  </a:lnTo>
                  <a:lnTo>
                    <a:pt x="392" y="908"/>
                  </a:lnTo>
                  <a:lnTo>
                    <a:pt x="389" y="902"/>
                  </a:lnTo>
                  <a:lnTo>
                    <a:pt x="389" y="896"/>
                  </a:lnTo>
                  <a:lnTo>
                    <a:pt x="389" y="888"/>
                  </a:lnTo>
                  <a:lnTo>
                    <a:pt x="389" y="882"/>
                  </a:lnTo>
                  <a:lnTo>
                    <a:pt x="389" y="875"/>
                  </a:lnTo>
                  <a:lnTo>
                    <a:pt x="392" y="869"/>
                  </a:lnTo>
                  <a:lnTo>
                    <a:pt x="392" y="861"/>
                  </a:lnTo>
                  <a:lnTo>
                    <a:pt x="394" y="855"/>
                  </a:lnTo>
                  <a:lnTo>
                    <a:pt x="395" y="849"/>
                  </a:lnTo>
                  <a:lnTo>
                    <a:pt x="398" y="843"/>
                  </a:lnTo>
                  <a:lnTo>
                    <a:pt x="394" y="835"/>
                  </a:lnTo>
                  <a:lnTo>
                    <a:pt x="392" y="828"/>
                  </a:lnTo>
                  <a:lnTo>
                    <a:pt x="391" y="825"/>
                  </a:lnTo>
                  <a:lnTo>
                    <a:pt x="391" y="822"/>
                  </a:lnTo>
                  <a:lnTo>
                    <a:pt x="391" y="817"/>
                  </a:lnTo>
                  <a:lnTo>
                    <a:pt x="392" y="814"/>
                  </a:lnTo>
                  <a:lnTo>
                    <a:pt x="392" y="810"/>
                  </a:lnTo>
                  <a:lnTo>
                    <a:pt x="392" y="805"/>
                  </a:lnTo>
                  <a:lnTo>
                    <a:pt x="392" y="802"/>
                  </a:lnTo>
                  <a:lnTo>
                    <a:pt x="394" y="798"/>
                  </a:lnTo>
                  <a:lnTo>
                    <a:pt x="394" y="790"/>
                  </a:lnTo>
                  <a:lnTo>
                    <a:pt x="395" y="784"/>
                  </a:lnTo>
                  <a:lnTo>
                    <a:pt x="395" y="780"/>
                  </a:lnTo>
                  <a:lnTo>
                    <a:pt x="395" y="777"/>
                  </a:lnTo>
                  <a:lnTo>
                    <a:pt x="395" y="772"/>
                  </a:lnTo>
                  <a:lnTo>
                    <a:pt x="397" y="769"/>
                  </a:lnTo>
                  <a:lnTo>
                    <a:pt x="395" y="763"/>
                  </a:lnTo>
                  <a:lnTo>
                    <a:pt x="394" y="757"/>
                  </a:lnTo>
                  <a:lnTo>
                    <a:pt x="392" y="751"/>
                  </a:lnTo>
                  <a:lnTo>
                    <a:pt x="388" y="745"/>
                  </a:lnTo>
                  <a:lnTo>
                    <a:pt x="385" y="743"/>
                  </a:lnTo>
                  <a:lnTo>
                    <a:pt x="382" y="740"/>
                  </a:lnTo>
                  <a:lnTo>
                    <a:pt x="378" y="739"/>
                  </a:lnTo>
                  <a:lnTo>
                    <a:pt x="375" y="737"/>
                  </a:lnTo>
                  <a:lnTo>
                    <a:pt x="372" y="733"/>
                  </a:lnTo>
                  <a:lnTo>
                    <a:pt x="371" y="727"/>
                  </a:lnTo>
                  <a:lnTo>
                    <a:pt x="371" y="722"/>
                  </a:lnTo>
                  <a:lnTo>
                    <a:pt x="369" y="718"/>
                  </a:lnTo>
                  <a:lnTo>
                    <a:pt x="369" y="713"/>
                  </a:lnTo>
                  <a:lnTo>
                    <a:pt x="368" y="707"/>
                  </a:lnTo>
                  <a:lnTo>
                    <a:pt x="368" y="703"/>
                  </a:lnTo>
                  <a:lnTo>
                    <a:pt x="368" y="698"/>
                  </a:lnTo>
                  <a:lnTo>
                    <a:pt x="365" y="694"/>
                  </a:lnTo>
                  <a:lnTo>
                    <a:pt x="363" y="689"/>
                  </a:lnTo>
                  <a:lnTo>
                    <a:pt x="362" y="686"/>
                  </a:lnTo>
                  <a:lnTo>
                    <a:pt x="359" y="683"/>
                  </a:lnTo>
                  <a:lnTo>
                    <a:pt x="356" y="680"/>
                  </a:lnTo>
                  <a:lnTo>
                    <a:pt x="351" y="679"/>
                  </a:lnTo>
                  <a:lnTo>
                    <a:pt x="345" y="677"/>
                  </a:lnTo>
                  <a:lnTo>
                    <a:pt x="339" y="677"/>
                  </a:lnTo>
                  <a:lnTo>
                    <a:pt x="338" y="671"/>
                  </a:lnTo>
                  <a:lnTo>
                    <a:pt x="338" y="665"/>
                  </a:lnTo>
                  <a:lnTo>
                    <a:pt x="336" y="659"/>
                  </a:lnTo>
                  <a:lnTo>
                    <a:pt x="335" y="655"/>
                  </a:lnTo>
                  <a:lnTo>
                    <a:pt x="332" y="650"/>
                  </a:lnTo>
                  <a:lnTo>
                    <a:pt x="330" y="645"/>
                  </a:lnTo>
                  <a:lnTo>
                    <a:pt x="327" y="641"/>
                  </a:lnTo>
                  <a:lnTo>
                    <a:pt x="324" y="636"/>
                  </a:lnTo>
                  <a:lnTo>
                    <a:pt x="321" y="633"/>
                  </a:lnTo>
                  <a:lnTo>
                    <a:pt x="318" y="629"/>
                  </a:lnTo>
                  <a:lnTo>
                    <a:pt x="314" y="624"/>
                  </a:lnTo>
                  <a:lnTo>
                    <a:pt x="311" y="621"/>
                  </a:lnTo>
                  <a:lnTo>
                    <a:pt x="306" y="618"/>
                  </a:lnTo>
                  <a:lnTo>
                    <a:pt x="302" y="615"/>
                  </a:lnTo>
                  <a:lnTo>
                    <a:pt x="299" y="611"/>
                  </a:lnTo>
                  <a:lnTo>
                    <a:pt x="294" y="609"/>
                  </a:lnTo>
                  <a:lnTo>
                    <a:pt x="290" y="605"/>
                  </a:lnTo>
                  <a:lnTo>
                    <a:pt x="285" y="602"/>
                  </a:lnTo>
                  <a:lnTo>
                    <a:pt x="280" y="599"/>
                  </a:lnTo>
                  <a:lnTo>
                    <a:pt x="277" y="594"/>
                  </a:lnTo>
                  <a:lnTo>
                    <a:pt x="273" y="591"/>
                  </a:lnTo>
                  <a:lnTo>
                    <a:pt x="268" y="588"/>
                  </a:lnTo>
                  <a:lnTo>
                    <a:pt x="265" y="584"/>
                  </a:lnTo>
                  <a:lnTo>
                    <a:pt x="261" y="581"/>
                  </a:lnTo>
                  <a:lnTo>
                    <a:pt x="258" y="578"/>
                  </a:lnTo>
                  <a:lnTo>
                    <a:pt x="253" y="573"/>
                  </a:lnTo>
                  <a:lnTo>
                    <a:pt x="250" y="569"/>
                  </a:lnTo>
                  <a:lnTo>
                    <a:pt x="247" y="566"/>
                  </a:lnTo>
                  <a:lnTo>
                    <a:pt x="244" y="561"/>
                  </a:lnTo>
                  <a:lnTo>
                    <a:pt x="243" y="558"/>
                  </a:lnTo>
                  <a:lnTo>
                    <a:pt x="241" y="554"/>
                  </a:lnTo>
                  <a:lnTo>
                    <a:pt x="240" y="549"/>
                  </a:lnTo>
                  <a:lnTo>
                    <a:pt x="232" y="546"/>
                  </a:lnTo>
                  <a:lnTo>
                    <a:pt x="228" y="543"/>
                  </a:lnTo>
                  <a:lnTo>
                    <a:pt x="223" y="540"/>
                  </a:lnTo>
                  <a:lnTo>
                    <a:pt x="222" y="535"/>
                  </a:lnTo>
                  <a:lnTo>
                    <a:pt x="219" y="529"/>
                  </a:lnTo>
                  <a:lnTo>
                    <a:pt x="217" y="525"/>
                  </a:lnTo>
                  <a:lnTo>
                    <a:pt x="214" y="519"/>
                  </a:lnTo>
                  <a:lnTo>
                    <a:pt x="214" y="514"/>
                  </a:lnTo>
                  <a:lnTo>
                    <a:pt x="211" y="508"/>
                  </a:lnTo>
                  <a:lnTo>
                    <a:pt x="210" y="504"/>
                  </a:lnTo>
                  <a:lnTo>
                    <a:pt x="207" y="499"/>
                  </a:lnTo>
                  <a:lnTo>
                    <a:pt x="205" y="496"/>
                  </a:lnTo>
                  <a:lnTo>
                    <a:pt x="201" y="492"/>
                  </a:lnTo>
                  <a:lnTo>
                    <a:pt x="196" y="490"/>
                  </a:lnTo>
                  <a:lnTo>
                    <a:pt x="193" y="489"/>
                  </a:lnTo>
                  <a:lnTo>
                    <a:pt x="190" y="489"/>
                  </a:lnTo>
                  <a:lnTo>
                    <a:pt x="187" y="489"/>
                  </a:lnTo>
                  <a:lnTo>
                    <a:pt x="184" y="490"/>
                  </a:lnTo>
                  <a:lnTo>
                    <a:pt x="178" y="484"/>
                  </a:lnTo>
                  <a:lnTo>
                    <a:pt x="173" y="480"/>
                  </a:lnTo>
                  <a:lnTo>
                    <a:pt x="167" y="474"/>
                  </a:lnTo>
                  <a:lnTo>
                    <a:pt x="163" y="469"/>
                  </a:lnTo>
                  <a:lnTo>
                    <a:pt x="157" y="465"/>
                  </a:lnTo>
                  <a:lnTo>
                    <a:pt x="152" y="460"/>
                  </a:lnTo>
                  <a:lnTo>
                    <a:pt x="146" y="456"/>
                  </a:lnTo>
                  <a:lnTo>
                    <a:pt x="142" y="451"/>
                  </a:lnTo>
                  <a:lnTo>
                    <a:pt x="136" y="448"/>
                  </a:lnTo>
                  <a:lnTo>
                    <a:pt x="128" y="445"/>
                  </a:lnTo>
                  <a:lnTo>
                    <a:pt x="122" y="440"/>
                  </a:lnTo>
                  <a:lnTo>
                    <a:pt x="118" y="439"/>
                  </a:lnTo>
                  <a:lnTo>
                    <a:pt x="110" y="437"/>
                  </a:lnTo>
                  <a:lnTo>
                    <a:pt x="104" y="436"/>
                  </a:lnTo>
                  <a:lnTo>
                    <a:pt x="98" y="434"/>
                  </a:lnTo>
                  <a:lnTo>
                    <a:pt x="90" y="434"/>
                  </a:lnTo>
                  <a:lnTo>
                    <a:pt x="86" y="430"/>
                  </a:lnTo>
                  <a:lnTo>
                    <a:pt x="81" y="427"/>
                  </a:lnTo>
                  <a:lnTo>
                    <a:pt x="78" y="421"/>
                  </a:lnTo>
                  <a:lnTo>
                    <a:pt x="75" y="416"/>
                  </a:lnTo>
                  <a:lnTo>
                    <a:pt x="71" y="412"/>
                  </a:lnTo>
                  <a:lnTo>
                    <a:pt x="68" y="407"/>
                  </a:lnTo>
                  <a:lnTo>
                    <a:pt x="65" y="403"/>
                  </a:lnTo>
                  <a:lnTo>
                    <a:pt x="62" y="400"/>
                  </a:lnTo>
                  <a:lnTo>
                    <a:pt x="57" y="395"/>
                  </a:lnTo>
                  <a:lnTo>
                    <a:pt x="53" y="392"/>
                  </a:lnTo>
                  <a:lnTo>
                    <a:pt x="48" y="389"/>
                  </a:lnTo>
                  <a:lnTo>
                    <a:pt x="45" y="389"/>
                  </a:lnTo>
                  <a:lnTo>
                    <a:pt x="39" y="388"/>
                  </a:lnTo>
                  <a:lnTo>
                    <a:pt x="33" y="389"/>
                  </a:lnTo>
                  <a:lnTo>
                    <a:pt x="27" y="391"/>
                  </a:lnTo>
                  <a:lnTo>
                    <a:pt x="21" y="394"/>
                  </a:lnTo>
                  <a:lnTo>
                    <a:pt x="17" y="394"/>
                  </a:lnTo>
                  <a:lnTo>
                    <a:pt x="14" y="392"/>
                  </a:lnTo>
                  <a:lnTo>
                    <a:pt x="11" y="391"/>
                  </a:lnTo>
                  <a:lnTo>
                    <a:pt x="9" y="391"/>
                  </a:lnTo>
                  <a:lnTo>
                    <a:pt x="6" y="388"/>
                  </a:lnTo>
                  <a:lnTo>
                    <a:pt x="5" y="386"/>
                  </a:lnTo>
                  <a:lnTo>
                    <a:pt x="3" y="380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FFD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1136"/>
            <p:cNvSpPr>
              <a:spLocks/>
            </p:cNvSpPr>
            <p:nvPr/>
          </p:nvSpPr>
          <p:spPr bwMode="auto">
            <a:xfrm>
              <a:off x="552" y="1890"/>
              <a:ext cx="530" cy="347"/>
            </a:xfrm>
            <a:custGeom>
              <a:avLst/>
              <a:gdLst>
                <a:gd name="T0" fmla="*/ 3 w 1058"/>
                <a:gd name="T1" fmla="*/ 25 h 695"/>
                <a:gd name="T2" fmla="*/ 6 w 1058"/>
                <a:gd name="T3" fmla="*/ 26 h 695"/>
                <a:gd name="T4" fmla="*/ 7 w 1058"/>
                <a:gd name="T5" fmla="*/ 27 h 695"/>
                <a:gd name="T6" fmla="*/ 9 w 1058"/>
                <a:gd name="T7" fmla="*/ 28 h 695"/>
                <a:gd name="T8" fmla="*/ 11 w 1058"/>
                <a:gd name="T9" fmla="*/ 30 h 695"/>
                <a:gd name="T10" fmla="*/ 14 w 1058"/>
                <a:gd name="T11" fmla="*/ 30 h 695"/>
                <a:gd name="T12" fmla="*/ 17 w 1058"/>
                <a:gd name="T13" fmla="*/ 34 h 695"/>
                <a:gd name="T14" fmla="*/ 19 w 1058"/>
                <a:gd name="T15" fmla="*/ 36 h 695"/>
                <a:gd name="T16" fmla="*/ 21 w 1058"/>
                <a:gd name="T17" fmla="*/ 39 h 695"/>
                <a:gd name="T18" fmla="*/ 22 w 1058"/>
                <a:gd name="T19" fmla="*/ 42 h 695"/>
                <a:gd name="T20" fmla="*/ 24 w 1058"/>
                <a:gd name="T21" fmla="*/ 42 h 695"/>
                <a:gd name="T22" fmla="*/ 26 w 1058"/>
                <a:gd name="T23" fmla="*/ 39 h 695"/>
                <a:gd name="T24" fmla="*/ 28 w 1058"/>
                <a:gd name="T25" fmla="*/ 36 h 695"/>
                <a:gd name="T26" fmla="*/ 31 w 1058"/>
                <a:gd name="T27" fmla="*/ 34 h 695"/>
                <a:gd name="T28" fmla="*/ 34 w 1058"/>
                <a:gd name="T29" fmla="*/ 33 h 695"/>
                <a:gd name="T30" fmla="*/ 36 w 1058"/>
                <a:gd name="T31" fmla="*/ 31 h 695"/>
                <a:gd name="T32" fmla="*/ 39 w 1058"/>
                <a:gd name="T33" fmla="*/ 30 h 695"/>
                <a:gd name="T34" fmla="*/ 41 w 1058"/>
                <a:gd name="T35" fmla="*/ 28 h 695"/>
                <a:gd name="T36" fmla="*/ 42 w 1058"/>
                <a:gd name="T37" fmla="*/ 26 h 695"/>
                <a:gd name="T38" fmla="*/ 44 w 1058"/>
                <a:gd name="T39" fmla="*/ 25 h 695"/>
                <a:gd name="T40" fmla="*/ 46 w 1058"/>
                <a:gd name="T41" fmla="*/ 23 h 695"/>
                <a:gd name="T42" fmla="*/ 48 w 1058"/>
                <a:gd name="T43" fmla="*/ 22 h 695"/>
                <a:gd name="T44" fmla="*/ 51 w 1058"/>
                <a:gd name="T45" fmla="*/ 21 h 695"/>
                <a:gd name="T46" fmla="*/ 53 w 1058"/>
                <a:gd name="T47" fmla="*/ 20 h 695"/>
                <a:gd name="T48" fmla="*/ 56 w 1058"/>
                <a:gd name="T49" fmla="*/ 19 h 695"/>
                <a:gd name="T50" fmla="*/ 58 w 1058"/>
                <a:gd name="T51" fmla="*/ 17 h 695"/>
                <a:gd name="T52" fmla="*/ 60 w 1058"/>
                <a:gd name="T53" fmla="*/ 16 h 695"/>
                <a:gd name="T54" fmla="*/ 62 w 1058"/>
                <a:gd name="T55" fmla="*/ 14 h 695"/>
                <a:gd name="T56" fmla="*/ 64 w 1058"/>
                <a:gd name="T57" fmla="*/ 12 h 695"/>
                <a:gd name="T58" fmla="*/ 66 w 1058"/>
                <a:gd name="T59" fmla="*/ 10 h 695"/>
                <a:gd name="T60" fmla="*/ 65 w 1058"/>
                <a:gd name="T61" fmla="*/ 8 h 695"/>
                <a:gd name="T62" fmla="*/ 63 w 1058"/>
                <a:gd name="T63" fmla="*/ 6 h 695"/>
                <a:gd name="T64" fmla="*/ 61 w 1058"/>
                <a:gd name="T65" fmla="*/ 5 h 695"/>
                <a:gd name="T66" fmla="*/ 58 w 1058"/>
                <a:gd name="T67" fmla="*/ 3 h 695"/>
                <a:gd name="T68" fmla="*/ 56 w 1058"/>
                <a:gd name="T69" fmla="*/ 2 h 695"/>
                <a:gd name="T70" fmla="*/ 54 w 1058"/>
                <a:gd name="T71" fmla="*/ 2 h 695"/>
                <a:gd name="T72" fmla="*/ 53 w 1058"/>
                <a:gd name="T73" fmla="*/ 0 h 695"/>
                <a:gd name="T74" fmla="*/ 50 w 1058"/>
                <a:gd name="T75" fmla="*/ 0 h 695"/>
                <a:gd name="T76" fmla="*/ 48 w 1058"/>
                <a:gd name="T77" fmla="*/ 0 h 695"/>
                <a:gd name="T78" fmla="*/ 46 w 1058"/>
                <a:gd name="T79" fmla="*/ 0 h 695"/>
                <a:gd name="T80" fmla="*/ 43 w 1058"/>
                <a:gd name="T81" fmla="*/ 0 h 695"/>
                <a:gd name="T82" fmla="*/ 41 w 1058"/>
                <a:gd name="T83" fmla="*/ 0 h 695"/>
                <a:gd name="T84" fmla="*/ 38 w 1058"/>
                <a:gd name="T85" fmla="*/ 0 h 695"/>
                <a:gd name="T86" fmla="*/ 36 w 1058"/>
                <a:gd name="T87" fmla="*/ 0 h 695"/>
                <a:gd name="T88" fmla="*/ 33 w 1058"/>
                <a:gd name="T89" fmla="*/ 3 h 695"/>
                <a:gd name="T90" fmla="*/ 31 w 1058"/>
                <a:gd name="T91" fmla="*/ 3 h 695"/>
                <a:gd name="T92" fmla="*/ 28 w 1058"/>
                <a:gd name="T93" fmla="*/ 5 h 695"/>
                <a:gd name="T94" fmla="*/ 26 w 1058"/>
                <a:gd name="T95" fmla="*/ 7 h 695"/>
                <a:gd name="T96" fmla="*/ 23 w 1058"/>
                <a:gd name="T97" fmla="*/ 9 h 695"/>
                <a:gd name="T98" fmla="*/ 20 w 1058"/>
                <a:gd name="T99" fmla="*/ 10 h 695"/>
                <a:gd name="T100" fmla="*/ 18 w 1058"/>
                <a:gd name="T101" fmla="*/ 11 h 695"/>
                <a:gd name="T102" fmla="*/ 16 w 1058"/>
                <a:gd name="T103" fmla="*/ 13 h 695"/>
                <a:gd name="T104" fmla="*/ 14 w 1058"/>
                <a:gd name="T105" fmla="*/ 15 h 695"/>
                <a:gd name="T106" fmla="*/ 11 w 1058"/>
                <a:gd name="T107" fmla="*/ 16 h 695"/>
                <a:gd name="T108" fmla="*/ 9 w 1058"/>
                <a:gd name="T109" fmla="*/ 18 h 695"/>
                <a:gd name="T110" fmla="*/ 6 w 1058"/>
                <a:gd name="T111" fmla="*/ 19 h 695"/>
                <a:gd name="T112" fmla="*/ 3 w 1058"/>
                <a:gd name="T113" fmla="*/ 21 h 69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58"/>
                <a:gd name="T172" fmla="*/ 0 h 695"/>
                <a:gd name="T173" fmla="*/ 1058 w 1058"/>
                <a:gd name="T174" fmla="*/ 695 h 69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58" h="695">
                  <a:moveTo>
                    <a:pt x="0" y="381"/>
                  </a:moveTo>
                  <a:lnTo>
                    <a:pt x="4" y="386"/>
                  </a:lnTo>
                  <a:lnTo>
                    <a:pt x="9" y="389"/>
                  </a:lnTo>
                  <a:lnTo>
                    <a:pt x="15" y="392"/>
                  </a:lnTo>
                  <a:lnTo>
                    <a:pt x="21" y="395"/>
                  </a:lnTo>
                  <a:lnTo>
                    <a:pt x="25" y="398"/>
                  </a:lnTo>
                  <a:lnTo>
                    <a:pt x="31" y="401"/>
                  </a:lnTo>
                  <a:lnTo>
                    <a:pt x="39" y="405"/>
                  </a:lnTo>
                  <a:lnTo>
                    <a:pt x="45" y="408"/>
                  </a:lnTo>
                  <a:lnTo>
                    <a:pt x="51" y="410"/>
                  </a:lnTo>
                  <a:lnTo>
                    <a:pt x="57" y="413"/>
                  </a:lnTo>
                  <a:lnTo>
                    <a:pt x="63" y="414"/>
                  </a:lnTo>
                  <a:lnTo>
                    <a:pt x="69" y="416"/>
                  </a:lnTo>
                  <a:lnTo>
                    <a:pt x="77" y="417"/>
                  </a:lnTo>
                  <a:lnTo>
                    <a:pt x="84" y="417"/>
                  </a:lnTo>
                  <a:lnTo>
                    <a:pt x="90" y="417"/>
                  </a:lnTo>
                  <a:lnTo>
                    <a:pt x="98" y="419"/>
                  </a:lnTo>
                  <a:lnTo>
                    <a:pt x="99" y="420"/>
                  </a:lnTo>
                  <a:lnTo>
                    <a:pt x="102" y="423"/>
                  </a:lnTo>
                  <a:lnTo>
                    <a:pt x="102" y="428"/>
                  </a:lnTo>
                  <a:lnTo>
                    <a:pt x="104" y="431"/>
                  </a:lnTo>
                  <a:lnTo>
                    <a:pt x="105" y="435"/>
                  </a:lnTo>
                  <a:lnTo>
                    <a:pt x="105" y="438"/>
                  </a:lnTo>
                  <a:lnTo>
                    <a:pt x="107" y="443"/>
                  </a:lnTo>
                  <a:lnTo>
                    <a:pt x="108" y="447"/>
                  </a:lnTo>
                  <a:lnTo>
                    <a:pt x="111" y="453"/>
                  </a:lnTo>
                  <a:lnTo>
                    <a:pt x="116" y="458"/>
                  </a:lnTo>
                  <a:lnTo>
                    <a:pt x="120" y="459"/>
                  </a:lnTo>
                  <a:lnTo>
                    <a:pt x="125" y="461"/>
                  </a:lnTo>
                  <a:lnTo>
                    <a:pt x="129" y="461"/>
                  </a:lnTo>
                  <a:lnTo>
                    <a:pt x="135" y="461"/>
                  </a:lnTo>
                  <a:lnTo>
                    <a:pt x="140" y="461"/>
                  </a:lnTo>
                  <a:lnTo>
                    <a:pt x="145" y="462"/>
                  </a:lnTo>
                  <a:lnTo>
                    <a:pt x="149" y="464"/>
                  </a:lnTo>
                  <a:lnTo>
                    <a:pt x="154" y="467"/>
                  </a:lnTo>
                  <a:lnTo>
                    <a:pt x="157" y="468"/>
                  </a:lnTo>
                  <a:lnTo>
                    <a:pt x="161" y="473"/>
                  </a:lnTo>
                  <a:lnTo>
                    <a:pt x="164" y="476"/>
                  </a:lnTo>
                  <a:lnTo>
                    <a:pt x="169" y="479"/>
                  </a:lnTo>
                  <a:lnTo>
                    <a:pt x="173" y="482"/>
                  </a:lnTo>
                  <a:lnTo>
                    <a:pt x="178" y="484"/>
                  </a:lnTo>
                  <a:lnTo>
                    <a:pt x="181" y="487"/>
                  </a:lnTo>
                  <a:lnTo>
                    <a:pt x="185" y="488"/>
                  </a:lnTo>
                  <a:lnTo>
                    <a:pt x="190" y="488"/>
                  </a:lnTo>
                  <a:lnTo>
                    <a:pt x="196" y="488"/>
                  </a:lnTo>
                  <a:lnTo>
                    <a:pt x="202" y="488"/>
                  </a:lnTo>
                  <a:lnTo>
                    <a:pt x="209" y="488"/>
                  </a:lnTo>
                  <a:lnTo>
                    <a:pt x="215" y="491"/>
                  </a:lnTo>
                  <a:lnTo>
                    <a:pt x="223" y="497"/>
                  </a:lnTo>
                  <a:lnTo>
                    <a:pt x="227" y="503"/>
                  </a:lnTo>
                  <a:lnTo>
                    <a:pt x="233" y="511"/>
                  </a:lnTo>
                  <a:lnTo>
                    <a:pt x="240" y="517"/>
                  </a:lnTo>
                  <a:lnTo>
                    <a:pt x="244" y="524"/>
                  </a:lnTo>
                  <a:lnTo>
                    <a:pt x="249" y="530"/>
                  </a:lnTo>
                  <a:lnTo>
                    <a:pt x="253" y="538"/>
                  </a:lnTo>
                  <a:lnTo>
                    <a:pt x="258" y="544"/>
                  </a:lnTo>
                  <a:lnTo>
                    <a:pt x="262" y="550"/>
                  </a:lnTo>
                  <a:lnTo>
                    <a:pt x="267" y="556"/>
                  </a:lnTo>
                  <a:lnTo>
                    <a:pt x="273" y="562"/>
                  </a:lnTo>
                  <a:lnTo>
                    <a:pt x="279" y="566"/>
                  </a:lnTo>
                  <a:lnTo>
                    <a:pt x="285" y="571"/>
                  </a:lnTo>
                  <a:lnTo>
                    <a:pt x="289" y="574"/>
                  </a:lnTo>
                  <a:lnTo>
                    <a:pt x="292" y="576"/>
                  </a:lnTo>
                  <a:lnTo>
                    <a:pt x="297" y="577"/>
                  </a:lnTo>
                  <a:lnTo>
                    <a:pt x="301" y="580"/>
                  </a:lnTo>
                  <a:lnTo>
                    <a:pt x="306" y="586"/>
                  </a:lnTo>
                  <a:lnTo>
                    <a:pt x="310" y="592"/>
                  </a:lnTo>
                  <a:lnTo>
                    <a:pt x="315" y="598"/>
                  </a:lnTo>
                  <a:lnTo>
                    <a:pt x="319" y="604"/>
                  </a:lnTo>
                  <a:lnTo>
                    <a:pt x="322" y="610"/>
                  </a:lnTo>
                  <a:lnTo>
                    <a:pt x="327" y="618"/>
                  </a:lnTo>
                  <a:lnTo>
                    <a:pt x="330" y="624"/>
                  </a:lnTo>
                  <a:lnTo>
                    <a:pt x="334" y="631"/>
                  </a:lnTo>
                  <a:lnTo>
                    <a:pt x="336" y="637"/>
                  </a:lnTo>
                  <a:lnTo>
                    <a:pt x="339" y="645"/>
                  </a:lnTo>
                  <a:lnTo>
                    <a:pt x="341" y="652"/>
                  </a:lnTo>
                  <a:lnTo>
                    <a:pt x="344" y="660"/>
                  </a:lnTo>
                  <a:lnTo>
                    <a:pt x="345" y="666"/>
                  </a:lnTo>
                  <a:lnTo>
                    <a:pt x="347" y="674"/>
                  </a:lnTo>
                  <a:lnTo>
                    <a:pt x="347" y="677"/>
                  </a:lnTo>
                  <a:lnTo>
                    <a:pt x="347" y="681"/>
                  </a:lnTo>
                  <a:lnTo>
                    <a:pt x="347" y="686"/>
                  </a:lnTo>
                  <a:lnTo>
                    <a:pt x="348" y="689"/>
                  </a:lnTo>
                  <a:lnTo>
                    <a:pt x="353" y="692"/>
                  </a:lnTo>
                  <a:lnTo>
                    <a:pt x="356" y="695"/>
                  </a:lnTo>
                  <a:lnTo>
                    <a:pt x="360" y="689"/>
                  </a:lnTo>
                  <a:lnTo>
                    <a:pt x="366" y="683"/>
                  </a:lnTo>
                  <a:lnTo>
                    <a:pt x="372" y="677"/>
                  </a:lnTo>
                  <a:lnTo>
                    <a:pt x="377" y="670"/>
                  </a:lnTo>
                  <a:lnTo>
                    <a:pt x="381" y="664"/>
                  </a:lnTo>
                  <a:lnTo>
                    <a:pt x="386" y="658"/>
                  </a:lnTo>
                  <a:lnTo>
                    <a:pt x="390" y="652"/>
                  </a:lnTo>
                  <a:lnTo>
                    <a:pt x="396" y="646"/>
                  </a:lnTo>
                  <a:lnTo>
                    <a:pt x="399" y="640"/>
                  </a:lnTo>
                  <a:lnTo>
                    <a:pt x="404" y="634"/>
                  </a:lnTo>
                  <a:lnTo>
                    <a:pt x="410" y="628"/>
                  </a:lnTo>
                  <a:lnTo>
                    <a:pt x="414" y="622"/>
                  </a:lnTo>
                  <a:lnTo>
                    <a:pt x="419" y="615"/>
                  </a:lnTo>
                  <a:lnTo>
                    <a:pt x="423" y="610"/>
                  </a:lnTo>
                  <a:lnTo>
                    <a:pt x="428" y="603"/>
                  </a:lnTo>
                  <a:lnTo>
                    <a:pt x="434" y="598"/>
                  </a:lnTo>
                  <a:lnTo>
                    <a:pt x="437" y="592"/>
                  </a:lnTo>
                  <a:lnTo>
                    <a:pt x="443" y="586"/>
                  </a:lnTo>
                  <a:lnTo>
                    <a:pt x="448" y="580"/>
                  </a:lnTo>
                  <a:lnTo>
                    <a:pt x="454" y="576"/>
                  </a:lnTo>
                  <a:lnTo>
                    <a:pt x="458" y="571"/>
                  </a:lnTo>
                  <a:lnTo>
                    <a:pt x="463" y="565"/>
                  </a:lnTo>
                  <a:lnTo>
                    <a:pt x="469" y="562"/>
                  </a:lnTo>
                  <a:lnTo>
                    <a:pt x="475" y="557"/>
                  </a:lnTo>
                  <a:lnTo>
                    <a:pt x="481" y="553"/>
                  </a:lnTo>
                  <a:lnTo>
                    <a:pt x="487" y="548"/>
                  </a:lnTo>
                  <a:lnTo>
                    <a:pt x="493" y="545"/>
                  </a:lnTo>
                  <a:lnTo>
                    <a:pt x="500" y="542"/>
                  </a:lnTo>
                  <a:lnTo>
                    <a:pt x="506" y="539"/>
                  </a:lnTo>
                  <a:lnTo>
                    <a:pt x="514" y="536"/>
                  </a:lnTo>
                  <a:lnTo>
                    <a:pt x="517" y="535"/>
                  </a:lnTo>
                  <a:lnTo>
                    <a:pt x="521" y="533"/>
                  </a:lnTo>
                  <a:lnTo>
                    <a:pt x="526" y="533"/>
                  </a:lnTo>
                  <a:lnTo>
                    <a:pt x="529" y="533"/>
                  </a:lnTo>
                  <a:lnTo>
                    <a:pt x="534" y="529"/>
                  </a:lnTo>
                  <a:lnTo>
                    <a:pt x="537" y="524"/>
                  </a:lnTo>
                  <a:lnTo>
                    <a:pt x="541" y="521"/>
                  </a:lnTo>
                  <a:lnTo>
                    <a:pt x="547" y="518"/>
                  </a:lnTo>
                  <a:lnTo>
                    <a:pt x="550" y="515"/>
                  </a:lnTo>
                  <a:lnTo>
                    <a:pt x="556" y="512"/>
                  </a:lnTo>
                  <a:lnTo>
                    <a:pt x="561" y="509"/>
                  </a:lnTo>
                  <a:lnTo>
                    <a:pt x="567" y="508"/>
                  </a:lnTo>
                  <a:lnTo>
                    <a:pt x="570" y="505"/>
                  </a:lnTo>
                  <a:lnTo>
                    <a:pt x="576" y="503"/>
                  </a:lnTo>
                  <a:lnTo>
                    <a:pt x="580" y="500"/>
                  </a:lnTo>
                  <a:lnTo>
                    <a:pt x="586" y="499"/>
                  </a:lnTo>
                  <a:lnTo>
                    <a:pt x="591" y="496"/>
                  </a:lnTo>
                  <a:lnTo>
                    <a:pt x="595" y="494"/>
                  </a:lnTo>
                  <a:lnTo>
                    <a:pt x="601" y="491"/>
                  </a:lnTo>
                  <a:lnTo>
                    <a:pt x="606" y="490"/>
                  </a:lnTo>
                  <a:lnTo>
                    <a:pt x="610" y="487"/>
                  </a:lnTo>
                  <a:lnTo>
                    <a:pt x="615" y="484"/>
                  </a:lnTo>
                  <a:lnTo>
                    <a:pt x="619" y="481"/>
                  </a:lnTo>
                  <a:lnTo>
                    <a:pt x="624" y="478"/>
                  </a:lnTo>
                  <a:lnTo>
                    <a:pt x="629" y="475"/>
                  </a:lnTo>
                  <a:lnTo>
                    <a:pt x="633" y="472"/>
                  </a:lnTo>
                  <a:lnTo>
                    <a:pt x="636" y="468"/>
                  </a:lnTo>
                  <a:lnTo>
                    <a:pt x="641" y="465"/>
                  </a:lnTo>
                  <a:lnTo>
                    <a:pt x="644" y="461"/>
                  </a:lnTo>
                  <a:lnTo>
                    <a:pt x="647" y="456"/>
                  </a:lnTo>
                  <a:lnTo>
                    <a:pt x="650" y="452"/>
                  </a:lnTo>
                  <a:lnTo>
                    <a:pt x="653" y="447"/>
                  </a:lnTo>
                  <a:lnTo>
                    <a:pt x="654" y="443"/>
                  </a:lnTo>
                  <a:lnTo>
                    <a:pt x="656" y="438"/>
                  </a:lnTo>
                  <a:lnTo>
                    <a:pt x="657" y="432"/>
                  </a:lnTo>
                  <a:lnTo>
                    <a:pt x="660" y="426"/>
                  </a:lnTo>
                  <a:lnTo>
                    <a:pt x="663" y="425"/>
                  </a:lnTo>
                  <a:lnTo>
                    <a:pt x="668" y="423"/>
                  </a:lnTo>
                  <a:lnTo>
                    <a:pt x="672" y="420"/>
                  </a:lnTo>
                  <a:lnTo>
                    <a:pt x="677" y="419"/>
                  </a:lnTo>
                  <a:lnTo>
                    <a:pt x="681" y="416"/>
                  </a:lnTo>
                  <a:lnTo>
                    <a:pt x="686" y="414"/>
                  </a:lnTo>
                  <a:lnTo>
                    <a:pt x="689" y="411"/>
                  </a:lnTo>
                  <a:lnTo>
                    <a:pt x="693" y="410"/>
                  </a:lnTo>
                  <a:lnTo>
                    <a:pt x="698" y="405"/>
                  </a:lnTo>
                  <a:lnTo>
                    <a:pt x="702" y="404"/>
                  </a:lnTo>
                  <a:lnTo>
                    <a:pt x="705" y="399"/>
                  </a:lnTo>
                  <a:lnTo>
                    <a:pt x="710" y="398"/>
                  </a:lnTo>
                  <a:lnTo>
                    <a:pt x="714" y="395"/>
                  </a:lnTo>
                  <a:lnTo>
                    <a:pt x="717" y="392"/>
                  </a:lnTo>
                  <a:lnTo>
                    <a:pt x="722" y="389"/>
                  </a:lnTo>
                  <a:lnTo>
                    <a:pt x="727" y="386"/>
                  </a:lnTo>
                  <a:lnTo>
                    <a:pt x="731" y="383"/>
                  </a:lnTo>
                  <a:lnTo>
                    <a:pt x="736" y="381"/>
                  </a:lnTo>
                  <a:lnTo>
                    <a:pt x="739" y="378"/>
                  </a:lnTo>
                  <a:lnTo>
                    <a:pt x="743" y="375"/>
                  </a:lnTo>
                  <a:lnTo>
                    <a:pt x="748" y="372"/>
                  </a:lnTo>
                  <a:lnTo>
                    <a:pt x="751" y="371"/>
                  </a:lnTo>
                  <a:lnTo>
                    <a:pt x="755" y="367"/>
                  </a:lnTo>
                  <a:lnTo>
                    <a:pt x="760" y="366"/>
                  </a:lnTo>
                  <a:lnTo>
                    <a:pt x="764" y="364"/>
                  </a:lnTo>
                  <a:lnTo>
                    <a:pt x="769" y="361"/>
                  </a:lnTo>
                  <a:lnTo>
                    <a:pt x="773" y="360"/>
                  </a:lnTo>
                  <a:lnTo>
                    <a:pt x="778" y="360"/>
                  </a:lnTo>
                  <a:lnTo>
                    <a:pt x="782" y="358"/>
                  </a:lnTo>
                  <a:lnTo>
                    <a:pt x="787" y="357"/>
                  </a:lnTo>
                  <a:lnTo>
                    <a:pt x="793" y="357"/>
                  </a:lnTo>
                  <a:lnTo>
                    <a:pt x="799" y="357"/>
                  </a:lnTo>
                  <a:lnTo>
                    <a:pt x="803" y="351"/>
                  </a:lnTo>
                  <a:lnTo>
                    <a:pt x="809" y="348"/>
                  </a:lnTo>
                  <a:lnTo>
                    <a:pt x="816" y="343"/>
                  </a:lnTo>
                  <a:lnTo>
                    <a:pt x="823" y="342"/>
                  </a:lnTo>
                  <a:lnTo>
                    <a:pt x="829" y="339"/>
                  </a:lnTo>
                  <a:lnTo>
                    <a:pt x="837" y="337"/>
                  </a:lnTo>
                  <a:lnTo>
                    <a:pt x="840" y="336"/>
                  </a:lnTo>
                  <a:lnTo>
                    <a:pt x="844" y="336"/>
                  </a:lnTo>
                  <a:lnTo>
                    <a:pt x="847" y="334"/>
                  </a:lnTo>
                  <a:lnTo>
                    <a:pt x="852" y="334"/>
                  </a:lnTo>
                  <a:lnTo>
                    <a:pt x="858" y="331"/>
                  </a:lnTo>
                  <a:lnTo>
                    <a:pt x="865" y="330"/>
                  </a:lnTo>
                  <a:lnTo>
                    <a:pt x="871" y="325"/>
                  </a:lnTo>
                  <a:lnTo>
                    <a:pt x="877" y="322"/>
                  </a:lnTo>
                  <a:lnTo>
                    <a:pt x="882" y="318"/>
                  </a:lnTo>
                  <a:lnTo>
                    <a:pt x="886" y="312"/>
                  </a:lnTo>
                  <a:lnTo>
                    <a:pt x="888" y="309"/>
                  </a:lnTo>
                  <a:lnTo>
                    <a:pt x="889" y="304"/>
                  </a:lnTo>
                  <a:lnTo>
                    <a:pt x="891" y="301"/>
                  </a:lnTo>
                  <a:lnTo>
                    <a:pt x="894" y="298"/>
                  </a:lnTo>
                  <a:lnTo>
                    <a:pt x="898" y="295"/>
                  </a:lnTo>
                  <a:lnTo>
                    <a:pt x="903" y="294"/>
                  </a:lnTo>
                  <a:lnTo>
                    <a:pt x="907" y="292"/>
                  </a:lnTo>
                  <a:lnTo>
                    <a:pt x="912" y="289"/>
                  </a:lnTo>
                  <a:lnTo>
                    <a:pt x="917" y="286"/>
                  </a:lnTo>
                  <a:lnTo>
                    <a:pt x="921" y="285"/>
                  </a:lnTo>
                  <a:lnTo>
                    <a:pt x="926" y="282"/>
                  </a:lnTo>
                  <a:lnTo>
                    <a:pt x="930" y="279"/>
                  </a:lnTo>
                  <a:lnTo>
                    <a:pt x="933" y="276"/>
                  </a:lnTo>
                  <a:lnTo>
                    <a:pt x="938" y="273"/>
                  </a:lnTo>
                  <a:lnTo>
                    <a:pt x="942" y="270"/>
                  </a:lnTo>
                  <a:lnTo>
                    <a:pt x="945" y="266"/>
                  </a:lnTo>
                  <a:lnTo>
                    <a:pt x="950" y="262"/>
                  </a:lnTo>
                  <a:lnTo>
                    <a:pt x="954" y="259"/>
                  </a:lnTo>
                  <a:lnTo>
                    <a:pt x="957" y="254"/>
                  </a:lnTo>
                  <a:lnTo>
                    <a:pt x="963" y="251"/>
                  </a:lnTo>
                  <a:lnTo>
                    <a:pt x="966" y="247"/>
                  </a:lnTo>
                  <a:lnTo>
                    <a:pt x="969" y="244"/>
                  </a:lnTo>
                  <a:lnTo>
                    <a:pt x="974" y="239"/>
                  </a:lnTo>
                  <a:lnTo>
                    <a:pt x="977" y="236"/>
                  </a:lnTo>
                  <a:lnTo>
                    <a:pt x="981" y="232"/>
                  </a:lnTo>
                  <a:lnTo>
                    <a:pt x="984" y="229"/>
                  </a:lnTo>
                  <a:lnTo>
                    <a:pt x="987" y="224"/>
                  </a:lnTo>
                  <a:lnTo>
                    <a:pt x="992" y="221"/>
                  </a:lnTo>
                  <a:lnTo>
                    <a:pt x="995" y="217"/>
                  </a:lnTo>
                  <a:lnTo>
                    <a:pt x="999" y="212"/>
                  </a:lnTo>
                  <a:lnTo>
                    <a:pt x="1002" y="209"/>
                  </a:lnTo>
                  <a:lnTo>
                    <a:pt x="1007" y="206"/>
                  </a:lnTo>
                  <a:lnTo>
                    <a:pt x="1012" y="202"/>
                  </a:lnTo>
                  <a:lnTo>
                    <a:pt x="1015" y="199"/>
                  </a:lnTo>
                  <a:lnTo>
                    <a:pt x="1019" y="196"/>
                  </a:lnTo>
                  <a:lnTo>
                    <a:pt x="1024" y="193"/>
                  </a:lnTo>
                  <a:lnTo>
                    <a:pt x="1025" y="187"/>
                  </a:lnTo>
                  <a:lnTo>
                    <a:pt x="1028" y="182"/>
                  </a:lnTo>
                  <a:lnTo>
                    <a:pt x="1031" y="178"/>
                  </a:lnTo>
                  <a:lnTo>
                    <a:pt x="1037" y="175"/>
                  </a:lnTo>
                  <a:lnTo>
                    <a:pt x="1043" y="172"/>
                  </a:lnTo>
                  <a:lnTo>
                    <a:pt x="1048" y="169"/>
                  </a:lnTo>
                  <a:lnTo>
                    <a:pt x="1054" y="164"/>
                  </a:lnTo>
                  <a:lnTo>
                    <a:pt x="1058" y="161"/>
                  </a:lnTo>
                  <a:lnTo>
                    <a:pt x="1055" y="155"/>
                  </a:lnTo>
                  <a:lnTo>
                    <a:pt x="1051" y="150"/>
                  </a:lnTo>
                  <a:lnTo>
                    <a:pt x="1046" y="146"/>
                  </a:lnTo>
                  <a:lnTo>
                    <a:pt x="1043" y="141"/>
                  </a:lnTo>
                  <a:lnTo>
                    <a:pt x="1039" y="137"/>
                  </a:lnTo>
                  <a:lnTo>
                    <a:pt x="1034" y="132"/>
                  </a:lnTo>
                  <a:lnTo>
                    <a:pt x="1030" y="129"/>
                  </a:lnTo>
                  <a:lnTo>
                    <a:pt x="1025" y="126"/>
                  </a:lnTo>
                  <a:lnTo>
                    <a:pt x="1021" y="122"/>
                  </a:lnTo>
                  <a:lnTo>
                    <a:pt x="1015" y="119"/>
                  </a:lnTo>
                  <a:lnTo>
                    <a:pt x="1010" y="116"/>
                  </a:lnTo>
                  <a:lnTo>
                    <a:pt x="1005" y="113"/>
                  </a:lnTo>
                  <a:lnTo>
                    <a:pt x="1001" y="110"/>
                  </a:lnTo>
                  <a:lnTo>
                    <a:pt x="995" y="107"/>
                  </a:lnTo>
                  <a:lnTo>
                    <a:pt x="990" y="104"/>
                  </a:lnTo>
                  <a:lnTo>
                    <a:pt x="986" y="102"/>
                  </a:lnTo>
                  <a:lnTo>
                    <a:pt x="980" y="99"/>
                  </a:lnTo>
                  <a:lnTo>
                    <a:pt x="975" y="96"/>
                  </a:lnTo>
                  <a:lnTo>
                    <a:pt x="969" y="93"/>
                  </a:lnTo>
                  <a:lnTo>
                    <a:pt x="965" y="90"/>
                  </a:lnTo>
                  <a:lnTo>
                    <a:pt x="960" y="87"/>
                  </a:lnTo>
                  <a:lnTo>
                    <a:pt x="956" y="84"/>
                  </a:lnTo>
                  <a:lnTo>
                    <a:pt x="950" y="83"/>
                  </a:lnTo>
                  <a:lnTo>
                    <a:pt x="945" y="80"/>
                  </a:lnTo>
                  <a:lnTo>
                    <a:pt x="941" y="75"/>
                  </a:lnTo>
                  <a:lnTo>
                    <a:pt x="936" y="72"/>
                  </a:lnTo>
                  <a:lnTo>
                    <a:pt x="932" y="69"/>
                  </a:lnTo>
                  <a:lnTo>
                    <a:pt x="927" y="65"/>
                  </a:lnTo>
                  <a:lnTo>
                    <a:pt x="923" y="60"/>
                  </a:lnTo>
                  <a:lnTo>
                    <a:pt x="920" y="55"/>
                  </a:lnTo>
                  <a:lnTo>
                    <a:pt x="915" y="51"/>
                  </a:lnTo>
                  <a:lnTo>
                    <a:pt x="912" y="48"/>
                  </a:lnTo>
                  <a:lnTo>
                    <a:pt x="907" y="43"/>
                  </a:lnTo>
                  <a:lnTo>
                    <a:pt x="904" y="42"/>
                  </a:lnTo>
                  <a:lnTo>
                    <a:pt x="900" y="40"/>
                  </a:lnTo>
                  <a:lnTo>
                    <a:pt x="897" y="39"/>
                  </a:lnTo>
                  <a:lnTo>
                    <a:pt x="892" y="37"/>
                  </a:lnTo>
                  <a:lnTo>
                    <a:pt x="888" y="37"/>
                  </a:lnTo>
                  <a:lnTo>
                    <a:pt x="885" y="36"/>
                  </a:lnTo>
                  <a:lnTo>
                    <a:pt x="882" y="36"/>
                  </a:lnTo>
                  <a:lnTo>
                    <a:pt x="876" y="36"/>
                  </a:lnTo>
                  <a:lnTo>
                    <a:pt x="873" y="36"/>
                  </a:lnTo>
                  <a:lnTo>
                    <a:pt x="868" y="36"/>
                  </a:lnTo>
                  <a:lnTo>
                    <a:pt x="864" y="36"/>
                  </a:lnTo>
                  <a:lnTo>
                    <a:pt x="859" y="36"/>
                  </a:lnTo>
                  <a:lnTo>
                    <a:pt x="855" y="36"/>
                  </a:lnTo>
                  <a:lnTo>
                    <a:pt x="850" y="36"/>
                  </a:lnTo>
                  <a:lnTo>
                    <a:pt x="846" y="37"/>
                  </a:lnTo>
                  <a:lnTo>
                    <a:pt x="844" y="30"/>
                  </a:lnTo>
                  <a:lnTo>
                    <a:pt x="843" y="25"/>
                  </a:lnTo>
                  <a:lnTo>
                    <a:pt x="840" y="21"/>
                  </a:lnTo>
                  <a:lnTo>
                    <a:pt x="837" y="18"/>
                  </a:lnTo>
                  <a:lnTo>
                    <a:pt x="835" y="13"/>
                  </a:lnTo>
                  <a:lnTo>
                    <a:pt x="832" y="10"/>
                  </a:lnTo>
                  <a:lnTo>
                    <a:pt x="829" y="7"/>
                  </a:lnTo>
                  <a:lnTo>
                    <a:pt x="826" y="6"/>
                  </a:lnTo>
                  <a:lnTo>
                    <a:pt x="819" y="3"/>
                  </a:lnTo>
                  <a:lnTo>
                    <a:pt x="812" y="3"/>
                  </a:lnTo>
                  <a:lnTo>
                    <a:pt x="805" y="1"/>
                  </a:lnTo>
                  <a:lnTo>
                    <a:pt x="799" y="4"/>
                  </a:lnTo>
                  <a:lnTo>
                    <a:pt x="794" y="4"/>
                  </a:lnTo>
                  <a:lnTo>
                    <a:pt x="790" y="6"/>
                  </a:lnTo>
                  <a:lnTo>
                    <a:pt x="787" y="6"/>
                  </a:lnTo>
                  <a:lnTo>
                    <a:pt x="782" y="7"/>
                  </a:lnTo>
                  <a:lnTo>
                    <a:pt x="779" y="7"/>
                  </a:lnTo>
                  <a:lnTo>
                    <a:pt x="775" y="9"/>
                  </a:lnTo>
                  <a:lnTo>
                    <a:pt x="772" y="10"/>
                  </a:lnTo>
                  <a:lnTo>
                    <a:pt x="769" y="12"/>
                  </a:lnTo>
                  <a:lnTo>
                    <a:pt x="761" y="15"/>
                  </a:lnTo>
                  <a:lnTo>
                    <a:pt x="755" y="16"/>
                  </a:lnTo>
                  <a:lnTo>
                    <a:pt x="749" y="18"/>
                  </a:lnTo>
                  <a:lnTo>
                    <a:pt x="745" y="19"/>
                  </a:lnTo>
                  <a:lnTo>
                    <a:pt x="739" y="16"/>
                  </a:lnTo>
                  <a:lnTo>
                    <a:pt x="734" y="13"/>
                  </a:lnTo>
                  <a:lnTo>
                    <a:pt x="730" y="12"/>
                  </a:lnTo>
                  <a:lnTo>
                    <a:pt x="725" y="12"/>
                  </a:lnTo>
                  <a:lnTo>
                    <a:pt x="721" y="10"/>
                  </a:lnTo>
                  <a:lnTo>
                    <a:pt x="716" y="9"/>
                  </a:lnTo>
                  <a:lnTo>
                    <a:pt x="711" y="9"/>
                  </a:lnTo>
                  <a:lnTo>
                    <a:pt x="708" y="10"/>
                  </a:lnTo>
                  <a:lnTo>
                    <a:pt x="704" y="10"/>
                  </a:lnTo>
                  <a:lnTo>
                    <a:pt x="698" y="10"/>
                  </a:lnTo>
                  <a:lnTo>
                    <a:pt x="693" y="10"/>
                  </a:lnTo>
                  <a:lnTo>
                    <a:pt x="690" y="12"/>
                  </a:lnTo>
                  <a:lnTo>
                    <a:pt x="684" y="12"/>
                  </a:lnTo>
                  <a:lnTo>
                    <a:pt x="680" y="12"/>
                  </a:lnTo>
                  <a:lnTo>
                    <a:pt x="674" y="12"/>
                  </a:lnTo>
                  <a:lnTo>
                    <a:pt x="668" y="12"/>
                  </a:lnTo>
                  <a:lnTo>
                    <a:pt x="662" y="12"/>
                  </a:lnTo>
                  <a:lnTo>
                    <a:pt x="657" y="12"/>
                  </a:lnTo>
                  <a:lnTo>
                    <a:pt x="653" y="10"/>
                  </a:lnTo>
                  <a:lnTo>
                    <a:pt x="648" y="10"/>
                  </a:lnTo>
                  <a:lnTo>
                    <a:pt x="642" y="7"/>
                  </a:lnTo>
                  <a:lnTo>
                    <a:pt x="639" y="6"/>
                  </a:lnTo>
                  <a:lnTo>
                    <a:pt x="633" y="4"/>
                  </a:lnTo>
                  <a:lnTo>
                    <a:pt x="630" y="4"/>
                  </a:lnTo>
                  <a:lnTo>
                    <a:pt x="624" y="1"/>
                  </a:lnTo>
                  <a:lnTo>
                    <a:pt x="619" y="1"/>
                  </a:lnTo>
                  <a:lnTo>
                    <a:pt x="615" y="0"/>
                  </a:lnTo>
                  <a:lnTo>
                    <a:pt x="610" y="0"/>
                  </a:lnTo>
                  <a:lnTo>
                    <a:pt x="606" y="0"/>
                  </a:lnTo>
                  <a:lnTo>
                    <a:pt x="601" y="3"/>
                  </a:lnTo>
                  <a:lnTo>
                    <a:pt x="598" y="6"/>
                  </a:lnTo>
                  <a:lnTo>
                    <a:pt x="594" y="10"/>
                  </a:lnTo>
                  <a:lnTo>
                    <a:pt x="589" y="9"/>
                  </a:lnTo>
                  <a:lnTo>
                    <a:pt x="585" y="9"/>
                  </a:lnTo>
                  <a:lnTo>
                    <a:pt x="580" y="9"/>
                  </a:lnTo>
                  <a:lnTo>
                    <a:pt x="577" y="10"/>
                  </a:lnTo>
                  <a:lnTo>
                    <a:pt x="571" y="13"/>
                  </a:lnTo>
                  <a:lnTo>
                    <a:pt x="565" y="18"/>
                  </a:lnTo>
                  <a:lnTo>
                    <a:pt x="558" y="22"/>
                  </a:lnTo>
                  <a:lnTo>
                    <a:pt x="553" y="27"/>
                  </a:lnTo>
                  <a:lnTo>
                    <a:pt x="547" y="33"/>
                  </a:lnTo>
                  <a:lnTo>
                    <a:pt x="541" y="39"/>
                  </a:lnTo>
                  <a:lnTo>
                    <a:pt x="535" y="43"/>
                  </a:lnTo>
                  <a:lnTo>
                    <a:pt x="529" y="49"/>
                  </a:lnTo>
                  <a:lnTo>
                    <a:pt x="523" y="54"/>
                  </a:lnTo>
                  <a:lnTo>
                    <a:pt x="517" y="58"/>
                  </a:lnTo>
                  <a:lnTo>
                    <a:pt x="511" y="61"/>
                  </a:lnTo>
                  <a:lnTo>
                    <a:pt x="503" y="63"/>
                  </a:lnTo>
                  <a:lnTo>
                    <a:pt x="499" y="63"/>
                  </a:lnTo>
                  <a:lnTo>
                    <a:pt x="496" y="65"/>
                  </a:lnTo>
                  <a:lnTo>
                    <a:pt x="491" y="63"/>
                  </a:lnTo>
                  <a:lnTo>
                    <a:pt x="487" y="63"/>
                  </a:lnTo>
                  <a:lnTo>
                    <a:pt x="482" y="63"/>
                  </a:lnTo>
                  <a:lnTo>
                    <a:pt x="479" y="63"/>
                  </a:lnTo>
                  <a:lnTo>
                    <a:pt x="475" y="65"/>
                  </a:lnTo>
                  <a:lnTo>
                    <a:pt x="472" y="66"/>
                  </a:lnTo>
                  <a:lnTo>
                    <a:pt x="464" y="69"/>
                  </a:lnTo>
                  <a:lnTo>
                    <a:pt x="460" y="72"/>
                  </a:lnTo>
                  <a:lnTo>
                    <a:pt x="454" y="77"/>
                  </a:lnTo>
                  <a:lnTo>
                    <a:pt x="451" y="83"/>
                  </a:lnTo>
                  <a:lnTo>
                    <a:pt x="446" y="87"/>
                  </a:lnTo>
                  <a:lnTo>
                    <a:pt x="443" y="93"/>
                  </a:lnTo>
                  <a:lnTo>
                    <a:pt x="439" y="99"/>
                  </a:lnTo>
                  <a:lnTo>
                    <a:pt x="436" y="104"/>
                  </a:lnTo>
                  <a:lnTo>
                    <a:pt x="431" y="108"/>
                  </a:lnTo>
                  <a:lnTo>
                    <a:pt x="426" y="113"/>
                  </a:lnTo>
                  <a:lnTo>
                    <a:pt x="422" y="117"/>
                  </a:lnTo>
                  <a:lnTo>
                    <a:pt x="416" y="120"/>
                  </a:lnTo>
                  <a:lnTo>
                    <a:pt x="410" y="122"/>
                  </a:lnTo>
                  <a:lnTo>
                    <a:pt x="402" y="123"/>
                  </a:lnTo>
                  <a:lnTo>
                    <a:pt x="398" y="128"/>
                  </a:lnTo>
                  <a:lnTo>
                    <a:pt x="392" y="132"/>
                  </a:lnTo>
                  <a:lnTo>
                    <a:pt x="386" y="135"/>
                  </a:lnTo>
                  <a:lnTo>
                    <a:pt x="380" y="138"/>
                  </a:lnTo>
                  <a:lnTo>
                    <a:pt x="372" y="140"/>
                  </a:lnTo>
                  <a:lnTo>
                    <a:pt x="366" y="141"/>
                  </a:lnTo>
                  <a:lnTo>
                    <a:pt x="359" y="144"/>
                  </a:lnTo>
                  <a:lnTo>
                    <a:pt x="354" y="146"/>
                  </a:lnTo>
                  <a:lnTo>
                    <a:pt x="347" y="147"/>
                  </a:lnTo>
                  <a:lnTo>
                    <a:pt x="339" y="149"/>
                  </a:lnTo>
                  <a:lnTo>
                    <a:pt x="333" y="152"/>
                  </a:lnTo>
                  <a:lnTo>
                    <a:pt x="327" y="155"/>
                  </a:lnTo>
                  <a:lnTo>
                    <a:pt x="321" y="158"/>
                  </a:lnTo>
                  <a:lnTo>
                    <a:pt x="316" y="164"/>
                  </a:lnTo>
                  <a:lnTo>
                    <a:pt x="313" y="167"/>
                  </a:lnTo>
                  <a:lnTo>
                    <a:pt x="312" y="170"/>
                  </a:lnTo>
                  <a:lnTo>
                    <a:pt x="309" y="175"/>
                  </a:lnTo>
                  <a:lnTo>
                    <a:pt x="309" y="178"/>
                  </a:lnTo>
                  <a:lnTo>
                    <a:pt x="303" y="178"/>
                  </a:lnTo>
                  <a:lnTo>
                    <a:pt x="297" y="179"/>
                  </a:lnTo>
                  <a:lnTo>
                    <a:pt x="292" y="181"/>
                  </a:lnTo>
                  <a:lnTo>
                    <a:pt x="288" y="184"/>
                  </a:lnTo>
                  <a:lnTo>
                    <a:pt x="283" y="185"/>
                  </a:lnTo>
                  <a:lnTo>
                    <a:pt x="279" y="187"/>
                  </a:lnTo>
                  <a:lnTo>
                    <a:pt x="276" y="190"/>
                  </a:lnTo>
                  <a:lnTo>
                    <a:pt x="271" y="193"/>
                  </a:lnTo>
                  <a:lnTo>
                    <a:pt x="268" y="194"/>
                  </a:lnTo>
                  <a:lnTo>
                    <a:pt x="264" y="197"/>
                  </a:lnTo>
                  <a:lnTo>
                    <a:pt x="259" y="200"/>
                  </a:lnTo>
                  <a:lnTo>
                    <a:pt x="258" y="205"/>
                  </a:lnTo>
                  <a:lnTo>
                    <a:pt x="253" y="208"/>
                  </a:lnTo>
                  <a:lnTo>
                    <a:pt x="250" y="211"/>
                  </a:lnTo>
                  <a:lnTo>
                    <a:pt x="247" y="215"/>
                  </a:lnTo>
                  <a:lnTo>
                    <a:pt x="244" y="220"/>
                  </a:lnTo>
                  <a:lnTo>
                    <a:pt x="238" y="226"/>
                  </a:lnTo>
                  <a:lnTo>
                    <a:pt x="230" y="233"/>
                  </a:lnTo>
                  <a:lnTo>
                    <a:pt x="224" y="239"/>
                  </a:lnTo>
                  <a:lnTo>
                    <a:pt x="218" y="247"/>
                  </a:lnTo>
                  <a:lnTo>
                    <a:pt x="211" y="253"/>
                  </a:lnTo>
                  <a:lnTo>
                    <a:pt x="203" y="259"/>
                  </a:lnTo>
                  <a:lnTo>
                    <a:pt x="200" y="260"/>
                  </a:lnTo>
                  <a:lnTo>
                    <a:pt x="196" y="263"/>
                  </a:lnTo>
                  <a:lnTo>
                    <a:pt x="191" y="265"/>
                  </a:lnTo>
                  <a:lnTo>
                    <a:pt x="188" y="268"/>
                  </a:lnTo>
                  <a:lnTo>
                    <a:pt x="181" y="266"/>
                  </a:lnTo>
                  <a:lnTo>
                    <a:pt x="175" y="266"/>
                  </a:lnTo>
                  <a:lnTo>
                    <a:pt x="169" y="268"/>
                  </a:lnTo>
                  <a:lnTo>
                    <a:pt x="164" y="271"/>
                  </a:lnTo>
                  <a:lnTo>
                    <a:pt x="158" y="273"/>
                  </a:lnTo>
                  <a:lnTo>
                    <a:pt x="154" y="276"/>
                  </a:lnTo>
                  <a:lnTo>
                    <a:pt x="149" y="279"/>
                  </a:lnTo>
                  <a:lnTo>
                    <a:pt x="145" y="283"/>
                  </a:lnTo>
                  <a:lnTo>
                    <a:pt x="140" y="286"/>
                  </a:lnTo>
                  <a:lnTo>
                    <a:pt x="134" y="291"/>
                  </a:lnTo>
                  <a:lnTo>
                    <a:pt x="129" y="292"/>
                  </a:lnTo>
                  <a:lnTo>
                    <a:pt x="125" y="295"/>
                  </a:lnTo>
                  <a:lnTo>
                    <a:pt x="120" y="297"/>
                  </a:lnTo>
                  <a:lnTo>
                    <a:pt x="114" y="298"/>
                  </a:lnTo>
                  <a:lnTo>
                    <a:pt x="108" y="300"/>
                  </a:lnTo>
                  <a:lnTo>
                    <a:pt x="104" y="300"/>
                  </a:lnTo>
                  <a:lnTo>
                    <a:pt x="98" y="304"/>
                  </a:lnTo>
                  <a:lnTo>
                    <a:pt x="92" y="310"/>
                  </a:lnTo>
                  <a:lnTo>
                    <a:pt x="87" y="315"/>
                  </a:lnTo>
                  <a:lnTo>
                    <a:pt x="83" y="319"/>
                  </a:lnTo>
                  <a:lnTo>
                    <a:pt x="77" y="322"/>
                  </a:lnTo>
                  <a:lnTo>
                    <a:pt x="72" y="327"/>
                  </a:lnTo>
                  <a:lnTo>
                    <a:pt x="68" y="331"/>
                  </a:lnTo>
                  <a:lnTo>
                    <a:pt x="63" y="336"/>
                  </a:lnTo>
                  <a:lnTo>
                    <a:pt x="57" y="339"/>
                  </a:lnTo>
                  <a:lnTo>
                    <a:pt x="53" y="343"/>
                  </a:lnTo>
                  <a:lnTo>
                    <a:pt x="46" y="348"/>
                  </a:lnTo>
                  <a:lnTo>
                    <a:pt x="42" y="351"/>
                  </a:lnTo>
                  <a:lnTo>
                    <a:pt x="36" y="355"/>
                  </a:lnTo>
                  <a:lnTo>
                    <a:pt x="30" y="358"/>
                  </a:lnTo>
                  <a:lnTo>
                    <a:pt x="24" y="361"/>
                  </a:lnTo>
                  <a:lnTo>
                    <a:pt x="18" y="366"/>
                  </a:lnTo>
                  <a:lnTo>
                    <a:pt x="0" y="381"/>
                  </a:lnTo>
                  <a:close/>
                </a:path>
              </a:pathLst>
            </a:custGeom>
            <a:solidFill>
              <a:srgbClr val="DEDE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1137"/>
            <p:cNvSpPr>
              <a:spLocks/>
            </p:cNvSpPr>
            <p:nvPr/>
          </p:nvSpPr>
          <p:spPr bwMode="auto">
            <a:xfrm>
              <a:off x="523" y="2006"/>
              <a:ext cx="572" cy="341"/>
            </a:xfrm>
            <a:custGeom>
              <a:avLst/>
              <a:gdLst>
                <a:gd name="T0" fmla="*/ 0 w 1144"/>
                <a:gd name="T1" fmla="*/ 15 h 683"/>
                <a:gd name="T2" fmla="*/ 1 w 1144"/>
                <a:gd name="T3" fmla="*/ 18 h 683"/>
                <a:gd name="T4" fmla="*/ 1 w 1144"/>
                <a:gd name="T5" fmla="*/ 21 h 683"/>
                <a:gd name="T6" fmla="*/ 4 w 1144"/>
                <a:gd name="T7" fmla="*/ 22 h 683"/>
                <a:gd name="T8" fmla="*/ 7 w 1144"/>
                <a:gd name="T9" fmla="*/ 24 h 683"/>
                <a:gd name="T10" fmla="*/ 9 w 1144"/>
                <a:gd name="T11" fmla="*/ 26 h 683"/>
                <a:gd name="T12" fmla="*/ 9 w 1144"/>
                <a:gd name="T13" fmla="*/ 29 h 683"/>
                <a:gd name="T14" fmla="*/ 11 w 1144"/>
                <a:gd name="T15" fmla="*/ 32 h 683"/>
                <a:gd name="T16" fmla="*/ 14 w 1144"/>
                <a:gd name="T17" fmla="*/ 33 h 683"/>
                <a:gd name="T18" fmla="*/ 17 w 1144"/>
                <a:gd name="T19" fmla="*/ 35 h 683"/>
                <a:gd name="T20" fmla="*/ 18 w 1144"/>
                <a:gd name="T21" fmla="*/ 38 h 683"/>
                <a:gd name="T22" fmla="*/ 21 w 1144"/>
                <a:gd name="T23" fmla="*/ 41 h 683"/>
                <a:gd name="T24" fmla="*/ 23 w 1144"/>
                <a:gd name="T25" fmla="*/ 42 h 683"/>
                <a:gd name="T26" fmla="*/ 26 w 1144"/>
                <a:gd name="T27" fmla="*/ 41 h 683"/>
                <a:gd name="T28" fmla="*/ 29 w 1144"/>
                <a:gd name="T29" fmla="*/ 40 h 683"/>
                <a:gd name="T30" fmla="*/ 33 w 1144"/>
                <a:gd name="T31" fmla="*/ 39 h 683"/>
                <a:gd name="T32" fmla="*/ 36 w 1144"/>
                <a:gd name="T33" fmla="*/ 36 h 683"/>
                <a:gd name="T34" fmla="*/ 36 w 1144"/>
                <a:gd name="T35" fmla="*/ 34 h 683"/>
                <a:gd name="T36" fmla="*/ 39 w 1144"/>
                <a:gd name="T37" fmla="*/ 33 h 683"/>
                <a:gd name="T38" fmla="*/ 42 w 1144"/>
                <a:gd name="T39" fmla="*/ 30 h 683"/>
                <a:gd name="T40" fmla="*/ 45 w 1144"/>
                <a:gd name="T41" fmla="*/ 27 h 683"/>
                <a:gd name="T42" fmla="*/ 48 w 1144"/>
                <a:gd name="T43" fmla="*/ 25 h 683"/>
                <a:gd name="T44" fmla="*/ 51 w 1144"/>
                <a:gd name="T45" fmla="*/ 24 h 683"/>
                <a:gd name="T46" fmla="*/ 54 w 1144"/>
                <a:gd name="T47" fmla="*/ 22 h 683"/>
                <a:gd name="T48" fmla="*/ 57 w 1144"/>
                <a:gd name="T49" fmla="*/ 19 h 683"/>
                <a:gd name="T50" fmla="*/ 60 w 1144"/>
                <a:gd name="T51" fmla="*/ 17 h 683"/>
                <a:gd name="T52" fmla="*/ 63 w 1144"/>
                <a:gd name="T53" fmla="*/ 14 h 683"/>
                <a:gd name="T54" fmla="*/ 67 w 1144"/>
                <a:gd name="T55" fmla="*/ 12 h 683"/>
                <a:gd name="T56" fmla="*/ 70 w 1144"/>
                <a:gd name="T57" fmla="*/ 10 h 683"/>
                <a:gd name="T58" fmla="*/ 72 w 1144"/>
                <a:gd name="T59" fmla="*/ 7 h 683"/>
                <a:gd name="T60" fmla="*/ 72 w 1144"/>
                <a:gd name="T61" fmla="*/ 4 h 683"/>
                <a:gd name="T62" fmla="*/ 71 w 1144"/>
                <a:gd name="T63" fmla="*/ 1 h 683"/>
                <a:gd name="T64" fmla="*/ 71 w 1144"/>
                <a:gd name="T65" fmla="*/ 0 h 683"/>
                <a:gd name="T66" fmla="*/ 68 w 1144"/>
                <a:gd name="T67" fmla="*/ 2 h 683"/>
                <a:gd name="T68" fmla="*/ 66 w 1144"/>
                <a:gd name="T69" fmla="*/ 5 h 683"/>
                <a:gd name="T70" fmla="*/ 62 w 1144"/>
                <a:gd name="T71" fmla="*/ 7 h 683"/>
                <a:gd name="T72" fmla="*/ 60 w 1144"/>
                <a:gd name="T73" fmla="*/ 7 h 683"/>
                <a:gd name="T74" fmla="*/ 57 w 1144"/>
                <a:gd name="T75" fmla="*/ 8 h 683"/>
                <a:gd name="T76" fmla="*/ 55 w 1144"/>
                <a:gd name="T77" fmla="*/ 11 h 683"/>
                <a:gd name="T78" fmla="*/ 52 w 1144"/>
                <a:gd name="T79" fmla="*/ 13 h 683"/>
                <a:gd name="T80" fmla="*/ 49 w 1144"/>
                <a:gd name="T81" fmla="*/ 15 h 683"/>
                <a:gd name="T82" fmla="*/ 45 w 1144"/>
                <a:gd name="T83" fmla="*/ 16 h 683"/>
                <a:gd name="T84" fmla="*/ 42 w 1144"/>
                <a:gd name="T85" fmla="*/ 18 h 683"/>
                <a:gd name="T86" fmla="*/ 39 w 1144"/>
                <a:gd name="T87" fmla="*/ 22 h 683"/>
                <a:gd name="T88" fmla="*/ 36 w 1144"/>
                <a:gd name="T89" fmla="*/ 24 h 683"/>
                <a:gd name="T90" fmla="*/ 35 w 1144"/>
                <a:gd name="T91" fmla="*/ 25 h 683"/>
                <a:gd name="T92" fmla="*/ 33 w 1144"/>
                <a:gd name="T93" fmla="*/ 27 h 683"/>
                <a:gd name="T94" fmla="*/ 29 w 1144"/>
                <a:gd name="T95" fmla="*/ 30 h 683"/>
                <a:gd name="T96" fmla="*/ 27 w 1144"/>
                <a:gd name="T97" fmla="*/ 31 h 683"/>
                <a:gd name="T98" fmla="*/ 24 w 1144"/>
                <a:gd name="T99" fmla="*/ 32 h 683"/>
                <a:gd name="T100" fmla="*/ 22 w 1144"/>
                <a:gd name="T101" fmla="*/ 31 h 683"/>
                <a:gd name="T102" fmla="*/ 21 w 1144"/>
                <a:gd name="T103" fmla="*/ 27 h 683"/>
                <a:gd name="T104" fmla="*/ 21 w 1144"/>
                <a:gd name="T105" fmla="*/ 24 h 683"/>
                <a:gd name="T106" fmla="*/ 18 w 1144"/>
                <a:gd name="T107" fmla="*/ 24 h 683"/>
                <a:gd name="T108" fmla="*/ 17 w 1144"/>
                <a:gd name="T109" fmla="*/ 22 h 683"/>
                <a:gd name="T110" fmla="*/ 13 w 1144"/>
                <a:gd name="T111" fmla="*/ 19 h 683"/>
                <a:gd name="T112" fmla="*/ 11 w 1144"/>
                <a:gd name="T113" fmla="*/ 17 h 683"/>
                <a:gd name="T114" fmla="*/ 9 w 1144"/>
                <a:gd name="T115" fmla="*/ 15 h 683"/>
                <a:gd name="T116" fmla="*/ 6 w 1144"/>
                <a:gd name="T117" fmla="*/ 14 h 683"/>
                <a:gd name="T118" fmla="*/ 3 w 1144"/>
                <a:gd name="T119" fmla="*/ 13 h 683"/>
                <a:gd name="T120" fmla="*/ 1 w 1144"/>
                <a:gd name="T121" fmla="*/ 12 h 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44"/>
                <a:gd name="T184" fmla="*/ 0 h 683"/>
                <a:gd name="T185" fmla="*/ 1144 w 1144"/>
                <a:gd name="T186" fmla="*/ 683 h 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44" h="683">
                  <a:moveTo>
                    <a:pt x="9" y="202"/>
                  </a:moveTo>
                  <a:lnTo>
                    <a:pt x="7" y="206"/>
                  </a:lnTo>
                  <a:lnTo>
                    <a:pt x="6" y="209"/>
                  </a:lnTo>
                  <a:lnTo>
                    <a:pt x="4" y="214"/>
                  </a:lnTo>
                  <a:lnTo>
                    <a:pt x="4" y="218"/>
                  </a:lnTo>
                  <a:lnTo>
                    <a:pt x="3" y="221"/>
                  </a:lnTo>
                  <a:lnTo>
                    <a:pt x="1" y="226"/>
                  </a:lnTo>
                  <a:lnTo>
                    <a:pt x="1" y="230"/>
                  </a:lnTo>
                  <a:lnTo>
                    <a:pt x="1" y="233"/>
                  </a:lnTo>
                  <a:lnTo>
                    <a:pt x="0" y="241"/>
                  </a:lnTo>
                  <a:lnTo>
                    <a:pt x="0" y="247"/>
                  </a:lnTo>
                  <a:lnTo>
                    <a:pt x="0" y="255"/>
                  </a:lnTo>
                  <a:lnTo>
                    <a:pt x="1" y="261"/>
                  </a:lnTo>
                  <a:lnTo>
                    <a:pt x="3" y="267"/>
                  </a:lnTo>
                  <a:lnTo>
                    <a:pt x="6" y="273"/>
                  </a:lnTo>
                  <a:lnTo>
                    <a:pt x="7" y="279"/>
                  </a:lnTo>
                  <a:lnTo>
                    <a:pt x="12" y="286"/>
                  </a:lnTo>
                  <a:lnTo>
                    <a:pt x="14" y="289"/>
                  </a:lnTo>
                  <a:lnTo>
                    <a:pt x="15" y="292"/>
                  </a:lnTo>
                  <a:lnTo>
                    <a:pt x="17" y="297"/>
                  </a:lnTo>
                  <a:lnTo>
                    <a:pt x="20" y="301"/>
                  </a:lnTo>
                  <a:lnTo>
                    <a:pt x="23" y="304"/>
                  </a:lnTo>
                  <a:lnTo>
                    <a:pt x="24" y="307"/>
                  </a:lnTo>
                  <a:lnTo>
                    <a:pt x="27" y="312"/>
                  </a:lnTo>
                  <a:lnTo>
                    <a:pt x="30" y="316"/>
                  </a:lnTo>
                  <a:lnTo>
                    <a:pt x="29" y="322"/>
                  </a:lnTo>
                  <a:lnTo>
                    <a:pt x="27" y="328"/>
                  </a:lnTo>
                  <a:lnTo>
                    <a:pt x="27" y="333"/>
                  </a:lnTo>
                  <a:lnTo>
                    <a:pt x="29" y="339"/>
                  </a:lnTo>
                  <a:lnTo>
                    <a:pt x="29" y="342"/>
                  </a:lnTo>
                  <a:lnTo>
                    <a:pt x="32" y="347"/>
                  </a:lnTo>
                  <a:lnTo>
                    <a:pt x="33" y="350"/>
                  </a:lnTo>
                  <a:lnTo>
                    <a:pt x="38" y="354"/>
                  </a:lnTo>
                  <a:lnTo>
                    <a:pt x="41" y="356"/>
                  </a:lnTo>
                  <a:lnTo>
                    <a:pt x="45" y="359"/>
                  </a:lnTo>
                  <a:lnTo>
                    <a:pt x="50" y="359"/>
                  </a:lnTo>
                  <a:lnTo>
                    <a:pt x="54" y="360"/>
                  </a:lnTo>
                  <a:lnTo>
                    <a:pt x="60" y="360"/>
                  </a:lnTo>
                  <a:lnTo>
                    <a:pt x="66" y="359"/>
                  </a:lnTo>
                  <a:lnTo>
                    <a:pt x="72" y="357"/>
                  </a:lnTo>
                  <a:lnTo>
                    <a:pt x="78" y="356"/>
                  </a:lnTo>
                  <a:lnTo>
                    <a:pt x="81" y="362"/>
                  </a:lnTo>
                  <a:lnTo>
                    <a:pt x="84" y="368"/>
                  </a:lnTo>
                  <a:lnTo>
                    <a:pt x="89" y="372"/>
                  </a:lnTo>
                  <a:lnTo>
                    <a:pt x="93" y="378"/>
                  </a:lnTo>
                  <a:lnTo>
                    <a:pt x="98" y="381"/>
                  </a:lnTo>
                  <a:lnTo>
                    <a:pt x="104" y="384"/>
                  </a:lnTo>
                  <a:lnTo>
                    <a:pt x="109" y="387"/>
                  </a:lnTo>
                  <a:lnTo>
                    <a:pt x="115" y="392"/>
                  </a:lnTo>
                  <a:lnTo>
                    <a:pt x="118" y="395"/>
                  </a:lnTo>
                  <a:lnTo>
                    <a:pt x="124" y="398"/>
                  </a:lnTo>
                  <a:lnTo>
                    <a:pt x="128" y="401"/>
                  </a:lnTo>
                  <a:lnTo>
                    <a:pt x="133" y="405"/>
                  </a:lnTo>
                  <a:lnTo>
                    <a:pt x="136" y="408"/>
                  </a:lnTo>
                  <a:lnTo>
                    <a:pt x="140" y="414"/>
                  </a:lnTo>
                  <a:lnTo>
                    <a:pt x="142" y="417"/>
                  </a:lnTo>
                  <a:lnTo>
                    <a:pt x="143" y="420"/>
                  </a:lnTo>
                  <a:lnTo>
                    <a:pt x="146" y="423"/>
                  </a:lnTo>
                  <a:lnTo>
                    <a:pt x="148" y="428"/>
                  </a:lnTo>
                  <a:lnTo>
                    <a:pt x="148" y="431"/>
                  </a:lnTo>
                  <a:lnTo>
                    <a:pt x="149" y="434"/>
                  </a:lnTo>
                  <a:lnTo>
                    <a:pt x="151" y="438"/>
                  </a:lnTo>
                  <a:lnTo>
                    <a:pt x="152" y="442"/>
                  </a:lnTo>
                  <a:lnTo>
                    <a:pt x="154" y="446"/>
                  </a:lnTo>
                  <a:lnTo>
                    <a:pt x="154" y="451"/>
                  </a:lnTo>
                  <a:lnTo>
                    <a:pt x="155" y="454"/>
                  </a:lnTo>
                  <a:lnTo>
                    <a:pt x="157" y="458"/>
                  </a:lnTo>
                  <a:lnTo>
                    <a:pt x="157" y="463"/>
                  </a:lnTo>
                  <a:lnTo>
                    <a:pt x="158" y="466"/>
                  </a:lnTo>
                  <a:lnTo>
                    <a:pt x="158" y="470"/>
                  </a:lnTo>
                  <a:lnTo>
                    <a:pt x="160" y="475"/>
                  </a:lnTo>
                  <a:lnTo>
                    <a:pt x="161" y="479"/>
                  </a:lnTo>
                  <a:lnTo>
                    <a:pt x="161" y="484"/>
                  </a:lnTo>
                  <a:lnTo>
                    <a:pt x="163" y="487"/>
                  </a:lnTo>
                  <a:lnTo>
                    <a:pt x="164" y="491"/>
                  </a:lnTo>
                  <a:lnTo>
                    <a:pt x="166" y="499"/>
                  </a:lnTo>
                  <a:lnTo>
                    <a:pt x="170" y="505"/>
                  </a:lnTo>
                  <a:lnTo>
                    <a:pt x="175" y="511"/>
                  </a:lnTo>
                  <a:lnTo>
                    <a:pt x="181" y="517"/>
                  </a:lnTo>
                  <a:lnTo>
                    <a:pt x="182" y="518"/>
                  </a:lnTo>
                  <a:lnTo>
                    <a:pt x="185" y="520"/>
                  </a:lnTo>
                  <a:lnTo>
                    <a:pt x="190" y="521"/>
                  </a:lnTo>
                  <a:lnTo>
                    <a:pt x="194" y="524"/>
                  </a:lnTo>
                  <a:lnTo>
                    <a:pt x="199" y="524"/>
                  </a:lnTo>
                  <a:lnTo>
                    <a:pt x="204" y="526"/>
                  </a:lnTo>
                  <a:lnTo>
                    <a:pt x="208" y="526"/>
                  </a:lnTo>
                  <a:lnTo>
                    <a:pt x="214" y="527"/>
                  </a:lnTo>
                  <a:lnTo>
                    <a:pt x="219" y="529"/>
                  </a:lnTo>
                  <a:lnTo>
                    <a:pt x="223" y="533"/>
                  </a:lnTo>
                  <a:lnTo>
                    <a:pt x="228" y="536"/>
                  </a:lnTo>
                  <a:lnTo>
                    <a:pt x="234" y="539"/>
                  </a:lnTo>
                  <a:lnTo>
                    <a:pt x="238" y="543"/>
                  </a:lnTo>
                  <a:lnTo>
                    <a:pt x="243" y="546"/>
                  </a:lnTo>
                  <a:lnTo>
                    <a:pt x="247" y="549"/>
                  </a:lnTo>
                  <a:lnTo>
                    <a:pt x="252" y="552"/>
                  </a:lnTo>
                  <a:lnTo>
                    <a:pt x="255" y="555"/>
                  </a:lnTo>
                  <a:lnTo>
                    <a:pt x="258" y="558"/>
                  </a:lnTo>
                  <a:lnTo>
                    <a:pt x="259" y="562"/>
                  </a:lnTo>
                  <a:lnTo>
                    <a:pt x="261" y="567"/>
                  </a:lnTo>
                  <a:lnTo>
                    <a:pt x="261" y="571"/>
                  </a:lnTo>
                  <a:lnTo>
                    <a:pt x="261" y="577"/>
                  </a:lnTo>
                  <a:lnTo>
                    <a:pt x="258" y="582"/>
                  </a:lnTo>
                  <a:lnTo>
                    <a:pt x="256" y="589"/>
                  </a:lnTo>
                  <a:lnTo>
                    <a:pt x="258" y="597"/>
                  </a:lnTo>
                  <a:lnTo>
                    <a:pt x="261" y="603"/>
                  </a:lnTo>
                  <a:lnTo>
                    <a:pt x="265" y="607"/>
                  </a:lnTo>
                  <a:lnTo>
                    <a:pt x="271" y="612"/>
                  </a:lnTo>
                  <a:lnTo>
                    <a:pt x="276" y="616"/>
                  </a:lnTo>
                  <a:lnTo>
                    <a:pt x="282" y="619"/>
                  </a:lnTo>
                  <a:lnTo>
                    <a:pt x="288" y="622"/>
                  </a:lnTo>
                  <a:lnTo>
                    <a:pt x="295" y="625"/>
                  </a:lnTo>
                  <a:lnTo>
                    <a:pt x="302" y="627"/>
                  </a:lnTo>
                  <a:lnTo>
                    <a:pt x="308" y="631"/>
                  </a:lnTo>
                  <a:lnTo>
                    <a:pt x="314" y="634"/>
                  </a:lnTo>
                  <a:lnTo>
                    <a:pt x="320" y="637"/>
                  </a:lnTo>
                  <a:lnTo>
                    <a:pt x="324" y="642"/>
                  </a:lnTo>
                  <a:lnTo>
                    <a:pt x="330" y="648"/>
                  </a:lnTo>
                  <a:lnTo>
                    <a:pt x="332" y="651"/>
                  </a:lnTo>
                  <a:lnTo>
                    <a:pt x="333" y="654"/>
                  </a:lnTo>
                  <a:lnTo>
                    <a:pt x="336" y="657"/>
                  </a:lnTo>
                  <a:lnTo>
                    <a:pt x="338" y="662"/>
                  </a:lnTo>
                  <a:lnTo>
                    <a:pt x="342" y="662"/>
                  </a:lnTo>
                  <a:lnTo>
                    <a:pt x="350" y="663"/>
                  </a:lnTo>
                  <a:lnTo>
                    <a:pt x="356" y="663"/>
                  </a:lnTo>
                  <a:lnTo>
                    <a:pt x="362" y="665"/>
                  </a:lnTo>
                  <a:lnTo>
                    <a:pt x="368" y="668"/>
                  </a:lnTo>
                  <a:lnTo>
                    <a:pt x="372" y="671"/>
                  </a:lnTo>
                  <a:lnTo>
                    <a:pt x="374" y="674"/>
                  </a:lnTo>
                  <a:lnTo>
                    <a:pt x="375" y="675"/>
                  </a:lnTo>
                  <a:lnTo>
                    <a:pt x="377" y="680"/>
                  </a:lnTo>
                  <a:lnTo>
                    <a:pt x="378" y="683"/>
                  </a:lnTo>
                  <a:lnTo>
                    <a:pt x="381" y="680"/>
                  </a:lnTo>
                  <a:lnTo>
                    <a:pt x="386" y="675"/>
                  </a:lnTo>
                  <a:lnTo>
                    <a:pt x="390" y="674"/>
                  </a:lnTo>
                  <a:lnTo>
                    <a:pt x="395" y="671"/>
                  </a:lnTo>
                  <a:lnTo>
                    <a:pt x="400" y="669"/>
                  </a:lnTo>
                  <a:lnTo>
                    <a:pt x="404" y="666"/>
                  </a:lnTo>
                  <a:lnTo>
                    <a:pt x="409" y="665"/>
                  </a:lnTo>
                  <a:lnTo>
                    <a:pt x="415" y="663"/>
                  </a:lnTo>
                  <a:lnTo>
                    <a:pt x="419" y="662"/>
                  </a:lnTo>
                  <a:lnTo>
                    <a:pt x="424" y="660"/>
                  </a:lnTo>
                  <a:lnTo>
                    <a:pt x="430" y="659"/>
                  </a:lnTo>
                  <a:lnTo>
                    <a:pt x="434" y="659"/>
                  </a:lnTo>
                  <a:lnTo>
                    <a:pt x="439" y="657"/>
                  </a:lnTo>
                  <a:lnTo>
                    <a:pt x="445" y="657"/>
                  </a:lnTo>
                  <a:lnTo>
                    <a:pt x="449" y="656"/>
                  </a:lnTo>
                  <a:lnTo>
                    <a:pt x="455" y="656"/>
                  </a:lnTo>
                  <a:lnTo>
                    <a:pt x="460" y="653"/>
                  </a:lnTo>
                  <a:lnTo>
                    <a:pt x="464" y="651"/>
                  </a:lnTo>
                  <a:lnTo>
                    <a:pt x="469" y="651"/>
                  </a:lnTo>
                  <a:lnTo>
                    <a:pt x="475" y="650"/>
                  </a:lnTo>
                  <a:lnTo>
                    <a:pt x="479" y="647"/>
                  </a:lnTo>
                  <a:lnTo>
                    <a:pt x="484" y="645"/>
                  </a:lnTo>
                  <a:lnTo>
                    <a:pt x="488" y="644"/>
                  </a:lnTo>
                  <a:lnTo>
                    <a:pt x="493" y="642"/>
                  </a:lnTo>
                  <a:lnTo>
                    <a:pt x="498" y="637"/>
                  </a:lnTo>
                  <a:lnTo>
                    <a:pt x="501" y="636"/>
                  </a:lnTo>
                  <a:lnTo>
                    <a:pt x="505" y="631"/>
                  </a:lnTo>
                  <a:lnTo>
                    <a:pt x="510" y="630"/>
                  </a:lnTo>
                  <a:lnTo>
                    <a:pt x="513" y="625"/>
                  </a:lnTo>
                  <a:lnTo>
                    <a:pt x="517" y="621"/>
                  </a:lnTo>
                  <a:lnTo>
                    <a:pt x="520" y="616"/>
                  </a:lnTo>
                  <a:lnTo>
                    <a:pt x="523" y="612"/>
                  </a:lnTo>
                  <a:lnTo>
                    <a:pt x="526" y="606"/>
                  </a:lnTo>
                  <a:lnTo>
                    <a:pt x="531" y="600"/>
                  </a:lnTo>
                  <a:lnTo>
                    <a:pt x="537" y="597"/>
                  </a:lnTo>
                  <a:lnTo>
                    <a:pt x="543" y="594"/>
                  </a:lnTo>
                  <a:lnTo>
                    <a:pt x="549" y="592"/>
                  </a:lnTo>
                  <a:lnTo>
                    <a:pt x="555" y="589"/>
                  </a:lnTo>
                  <a:lnTo>
                    <a:pt x="561" y="588"/>
                  </a:lnTo>
                  <a:lnTo>
                    <a:pt x="567" y="588"/>
                  </a:lnTo>
                  <a:lnTo>
                    <a:pt x="571" y="585"/>
                  </a:lnTo>
                  <a:lnTo>
                    <a:pt x="577" y="583"/>
                  </a:lnTo>
                  <a:lnTo>
                    <a:pt x="582" y="580"/>
                  </a:lnTo>
                  <a:lnTo>
                    <a:pt x="587" y="577"/>
                  </a:lnTo>
                  <a:lnTo>
                    <a:pt x="588" y="573"/>
                  </a:lnTo>
                  <a:lnTo>
                    <a:pt x="591" y="568"/>
                  </a:lnTo>
                  <a:lnTo>
                    <a:pt x="591" y="565"/>
                  </a:lnTo>
                  <a:lnTo>
                    <a:pt x="591" y="562"/>
                  </a:lnTo>
                  <a:lnTo>
                    <a:pt x="590" y="558"/>
                  </a:lnTo>
                  <a:lnTo>
                    <a:pt x="590" y="555"/>
                  </a:lnTo>
                  <a:lnTo>
                    <a:pt x="594" y="552"/>
                  </a:lnTo>
                  <a:lnTo>
                    <a:pt x="597" y="550"/>
                  </a:lnTo>
                  <a:lnTo>
                    <a:pt x="600" y="549"/>
                  </a:lnTo>
                  <a:lnTo>
                    <a:pt x="605" y="546"/>
                  </a:lnTo>
                  <a:lnTo>
                    <a:pt x="608" y="544"/>
                  </a:lnTo>
                  <a:lnTo>
                    <a:pt x="612" y="543"/>
                  </a:lnTo>
                  <a:lnTo>
                    <a:pt x="615" y="539"/>
                  </a:lnTo>
                  <a:lnTo>
                    <a:pt x="620" y="538"/>
                  </a:lnTo>
                  <a:lnTo>
                    <a:pt x="626" y="535"/>
                  </a:lnTo>
                  <a:lnTo>
                    <a:pt x="633" y="530"/>
                  </a:lnTo>
                  <a:lnTo>
                    <a:pt x="639" y="526"/>
                  </a:lnTo>
                  <a:lnTo>
                    <a:pt x="647" y="523"/>
                  </a:lnTo>
                  <a:lnTo>
                    <a:pt x="653" y="517"/>
                  </a:lnTo>
                  <a:lnTo>
                    <a:pt x="659" y="512"/>
                  </a:lnTo>
                  <a:lnTo>
                    <a:pt x="665" y="508"/>
                  </a:lnTo>
                  <a:lnTo>
                    <a:pt x="672" y="502"/>
                  </a:lnTo>
                  <a:lnTo>
                    <a:pt x="677" y="496"/>
                  </a:lnTo>
                  <a:lnTo>
                    <a:pt x="683" y="488"/>
                  </a:lnTo>
                  <a:lnTo>
                    <a:pt x="686" y="485"/>
                  </a:lnTo>
                  <a:lnTo>
                    <a:pt x="689" y="481"/>
                  </a:lnTo>
                  <a:lnTo>
                    <a:pt x="691" y="476"/>
                  </a:lnTo>
                  <a:lnTo>
                    <a:pt x="695" y="473"/>
                  </a:lnTo>
                  <a:lnTo>
                    <a:pt x="698" y="467"/>
                  </a:lnTo>
                  <a:lnTo>
                    <a:pt x="701" y="461"/>
                  </a:lnTo>
                  <a:lnTo>
                    <a:pt x="706" y="457"/>
                  </a:lnTo>
                  <a:lnTo>
                    <a:pt x="710" y="452"/>
                  </a:lnTo>
                  <a:lnTo>
                    <a:pt x="715" y="448"/>
                  </a:lnTo>
                  <a:lnTo>
                    <a:pt x="719" y="445"/>
                  </a:lnTo>
                  <a:lnTo>
                    <a:pt x="724" y="440"/>
                  </a:lnTo>
                  <a:lnTo>
                    <a:pt x="728" y="437"/>
                  </a:lnTo>
                  <a:lnTo>
                    <a:pt x="733" y="434"/>
                  </a:lnTo>
                  <a:lnTo>
                    <a:pt x="739" y="431"/>
                  </a:lnTo>
                  <a:lnTo>
                    <a:pt x="743" y="428"/>
                  </a:lnTo>
                  <a:lnTo>
                    <a:pt x="748" y="425"/>
                  </a:lnTo>
                  <a:lnTo>
                    <a:pt x="752" y="422"/>
                  </a:lnTo>
                  <a:lnTo>
                    <a:pt x="758" y="420"/>
                  </a:lnTo>
                  <a:lnTo>
                    <a:pt x="764" y="417"/>
                  </a:lnTo>
                  <a:lnTo>
                    <a:pt x="770" y="416"/>
                  </a:lnTo>
                  <a:lnTo>
                    <a:pt x="775" y="414"/>
                  </a:lnTo>
                  <a:lnTo>
                    <a:pt x="780" y="411"/>
                  </a:lnTo>
                  <a:lnTo>
                    <a:pt x="786" y="410"/>
                  </a:lnTo>
                  <a:lnTo>
                    <a:pt x="790" y="408"/>
                  </a:lnTo>
                  <a:lnTo>
                    <a:pt x="796" y="405"/>
                  </a:lnTo>
                  <a:lnTo>
                    <a:pt x="802" y="404"/>
                  </a:lnTo>
                  <a:lnTo>
                    <a:pt x="807" y="402"/>
                  </a:lnTo>
                  <a:lnTo>
                    <a:pt x="813" y="401"/>
                  </a:lnTo>
                  <a:lnTo>
                    <a:pt x="819" y="399"/>
                  </a:lnTo>
                  <a:lnTo>
                    <a:pt x="823" y="398"/>
                  </a:lnTo>
                  <a:lnTo>
                    <a:pt x="829" y="396"/>
                  </a:lnTo>
                  <a:lnTo>
                    <a:pt x="835" y="395"/>
                  </a:lnTo>
                  <a:lnTo>
                    <a:pt x="840" y="392"/>
                  </a:lnTo>
                  <a:lnTo>
                    <a:pt x="846" y="390"/>
                  </a:lnTo>
                  <a:lnTo>
                    <a:pt x="852" y="389"/>
                  </a:lnTo>
                  <a:lnTo>
                    <a:pt x="858" y="386"/>
                  </a:lnTo>
                  <a:lnTo>
                    <a:pt x="859" y="380"/>
                  </a:lnTo>
                  <a:lnTo>
                    <a:pt x="862" y="374"/>
                  </a:lnTo>
                  <a:lnTo>
                    <a:pt x="865" y="369"/>
                  </a:lnTo>
                  <a:lnTo>
                    <a:pt x="870" y="365"/>
                  </a:lnTo>
                  <a:lnTo>
                    <a:pt x="873" y="359"/>
                  </a:lnTo>
                  <a:lnTo>
                    <a:pt x="878" y="354"/>
                  </a:lnTo>
                  <a:lnTo>
                    <a:pt x="881" y="350"/>
                  </a:lnTo>
                  <a:lnTo>
                    <a:pt x="885" y="345"/>
                  </a:lnTo>
                  <a:lnTo>
                    <a:pt x="890" y="341"/>
                  </a:lnTo>
                  <a:lnTo>
                    <a:pt x="894" y="336"/>
                  </a:lnTo>
                  <a:lnTo>
                    <a:pt x="899" y="333"/>
                  </a:lnTo>
                  <a:lnTo>
                    <a:pt x="903" y="328"/>
                  </a:lnTo>
                  <a:lnTo>
                    <a:pt x="909" y="324"/>
                  </a:lnTo>
                  <a:lnTo>
                    <a:pt x="914" y="319"/>
                  </a:lnTo>
                  <a:lnTo>
                    <a:pt x="918" y="316"/>
                  </a:lnTo>
                  <a:lnTo>
                    <a:pt x="924" y="313"/>
                  </a:lnTo>
                  <a:lnTo>
                    <a:pt x="929" y="309"/>
                  </a:lnTo>
                  <a:lnTo>
                    <a:pt x="933" y="304"/>
                  </a:lnTo>
                  <a:lnTo>
                    <a:pt x="938" y="301"/>
                  </a:lnTo>
                  <a:lnTo>
                    <a:pt x="944" y="297"/>
                  </a:lnTo>
                  <a:lnTo>
                    <a:pt x="948" y="292"/>
                  </a:lnTo>
                  <a:lnTo>
                    <a:pt x="953" y="289"/>
                  </a:lnTo>
                  <a:lnTo>
                    <a:pt x="957" y="285"/>
                  </a:lnTo>
                  <a:lnTo>
                    <a:pt x="962" y="280"/>
                  </a:lnTo>
                  <a:lnTo>
                    <a:pt x="966" y="276"/>
                  </a:lnTo>
                  <a:lnTo>
                    <a:pt x="971" y="271"/>
                  </a:lnTo>
                  <a:lnTo>
                    <a:pt x="974" y="267"/>
                  </a:lnTo>
                  <a:lnTo>
                    <a:pt x="979" y="262"/>
                  </a:lnTo>
                  <a:lnTo>
                    <a:pt x="982" y="256"/>
                  </a:lnTo>
                  <a:lnTo>
                    <a:pt x="985" y="252"/>
                  </a:lnTo>
                  <a:lnTo>
                    <a:pt x="989" y="247"/>
                  </a:lnTo>
                  <a:lnTo>
                    <a:pt x="992" y="243"/>
                  </a:lnTo>
                  <a:lnTo>
                    <a:pt x="998" y="240"/>
                  </a:lnTo>
                  <a:lnTo>
                    <a:pt x="1004" y="236"/>
                  </a:lnTo>
                  <a:lnTo>
                    <a:pt x="1010" y="233"/>
                  </a:lnTo>
                  <a:lnTo>
                    <a:pt x="1016" y="232"/>
                  </a:lnTo>
                  <a:lnTo>
                    <a:pt x="1022" y="227"/>
                  </a:lnTo>
                  <a:lnTo>
                    <a:pt x="1028" y="224"/>
                  </a:lnTo>
                  <a:lnTo>
                    <a:pt x="1034" y="220"/>
                  </a:lnTo>
                  <a:lnTo>
                    <a:pt x="1040" y="217"/>
                  </a:lnTo>
                  <a:lnTo>
                    <a:pt x="1045" y="212"/>
                  </a:lnTo>
                  <a:lnTo>
                    <a:pt x="1051" y="206"/>
                  </a:lnTo>
                  <a:lnTo>
                    <a:pt x="1055" y="202"/>
                  </a:lnTo>
                  <a:lnTo>
                    <a:pt x="1061" y="197"/>
                  </a:lnTo>
                  <a:lnTo>
                    <a:pt x="1066" y="193"/>
                  </a:lnTo>
                  <a:lnTo>
                    <a:pt x="1072" y="187"/>
                  </a:lnTo>
                  <a:lnTo>
                    <a:pt x="1077" y="182"/>
                  </a:lnTo>
                  <a:lnTo>
                    <a:pt x="1083" y="178"/>
                  </a:lnTo>
                  <a:lnTo>
                    <a:pt x="1089" y="178"/>
                  </a:lnTo>
                  <a:lnTo>
                    <a:pt x="1093" y="176"/>
                  </a:lnTo>
                  <a:lnTo>
                    <a:pt x="1098" y="175"/>
                  </a:lnTo>
                  <a:lnTo>
                    <a:pt x="1104" y="175"/>
                  </a:lnTo>
                  <a:lnTo>
                    <a:pt x="1108" y="173"/>
                  </a:lnTo>
                  <a:lnTo>
                    <a:pt x="1111" y="170"/>
                  </a:lnTo>
                  <a:lnTo>
                    <a:pt x="1116" y="169"/>
                  </a:lnTo>
                  <a:lnTo>
                    <a:pt x="1120" y="167"/>
                  </a:lnTo>
                  <a:lnTo>
                    <a:pt x="1126" y="161"/>
                  </a:lnTo>
                  <a:lnTo>
                    <a:pt x="1131" y="154"/>
                  </a:lnTo>
                  <a:lnTo>
                    <a:pt x="1134" y="151"/>
                  </a:lnTo>
                  <a:lnTo>
                    <a:pt x="1135" y="146"/>
                  </a:lnTo>
                  <a:lnTo>
                    <a:pt x="1137" y="143"/>
                  </a:lnTo>
                  <a:lnTo>
                    <a:pt x="1140" y="139"/>
                  </a:lnTo>
                  <a:lnTo>
                    <a:pt x="1140" y="134"/>
                  </a:lnTo>
                  <a:lnTo>
                    <a:pt x="1141" y="129"/>
                  </a:lnTo>
                  <a:lnTo>
                    <a:pt x="1141" y="125"/>
                  </a:lnTo>
                  <a:lnTo>
                    <a:pt x="1143" y="120"/>
                  </a:lnTo>
                  <a:lnTo>
                    <a:pt x="1143" y="116"/>
                  </a:lnTo>
                  <a:lnTo>
                    <a:pt x="1144" y="111"/>
                  </a:lnTo>
                  <a:lnTo>
                    <a:pt x="1144" y="105"/>
                  </a:lnTo>
                  <a:lnTo>
                    <a:pt x="1144" y="102"/>
                  </a:lnTo>
                  <a:lnTo>
                    <a:pt x="1144" y="96"/>
                  </a:lnTo>
                  <a:lnTo>
                    <a:pt x="1144" y="92"/>
                  </a:lnTo>
                  <a:lnTo>
                    <a:pt x="1144" y="87"/>
                  </a:lnTo>
                  <a:lnTo>
                    <a:pt x="1144" y="83"/>
                  </a:lnTo>
                  <a:lnTo>
                    <a:pt x="1143" y="78"/>
                  </a:lnTo>
                  <a:lnTo>
                    <a:pt x="1143" y="72"/>
                  </a:lnTo>
                  <a:lnTo>
                    <a:pt x="1141" y="68"/>
                  </a:lnTo>
                  <a:lnTo>
                    <a:pt x="1141" y="65"/>
                  </a:lnTo>
                  <a:lnTo>
                    <a:pt x="1141" y="60"/>
                  </a:lnTo>
                  <a:lnTo>
                    <a:pt x="1141" y="56"/>
                  </a:lnTo>
                  <a:lnTo>
                    <a:pt x="1141" y="53"/>
                  </a:lnTo>
                  <a:lnTo>
                    <a:pt x="1140" y="48"/>
                  </a:lnTo>
                  <a:lnTo>
                    <a:pt x="1135" y="41"/>
                  </a:lnTo>
                  <a:lnTo>
                    <a:pt x="1131" y="34"/>
                  </a:lnTo>
                  <a:lnTo>
                    <a:pt x="1128" y="27"/>
                  </a:lnTo>
                  <a:lnTo>
                    <a:pt x="1128" y="19"/>
                  </a:lnTo>
                  <a:lnTo>
                    <a:pt x="1128" y="16"/>
                  </a:lnTo>
                  <a:lnTo>
                    <a:pt x="1129" y="13"/>
                  </a:lnTo>
                  <a:lnTo>
                    <a:pt x="1132" y="9"/>
                  </a:lnTo>
                  <a:lnTo>
                    <a:pt x="1138" y="7"/>
                  </a:lnTo>
                  <a:lnTo>
                    <a:pt x="1138" y="3"/>
                  </a:lnTo>
                  <a:lnTo>
                    <a:pt x="1140" y="0"/>
                  </a:lnTo>
                  <a:lnTo>
                    <a:pt x="1134" y="1"/>
                  </a:lnTo>
                  <a:lnTo>
                    <a:pt x="1129" y="3"/>
                  </a:lnTo>
                  <a:lnTo>
                    <a:pt x="1126" y="6"/>
                  </a:lnTo>
                  <a:lnTo>
                    <a:pt x="1122" y="7"/>
                  </a:lnTo>
                  <a:lnTo>
                    <a:pt x="1117" y="10"/>
                  </a:lnTo>
                  <a:lnTo>
                    <a:pt x="1114" y="13"/>
                  </a:lnTo>
                  <a:lnTo>
                    <a:pt x="1110" y="16"/>
                  </a:lnTo>
                  <a:lnTo>
                    <a:pt x="1108" y="19"/>
                  </a:lnTo>
                  <a:lnTo>
                    <a:pt x="1101" y="25"/>
                  </a:lnTo>
                  <a:lnTo>
                    <a:pt x="1095" y="33"/>
                  </a:lnTo>
                  <a:lnTo>
                    <a:pt x="1092" y="36"/>
                  </a:lnTo>
                  <a:lnTo>
                    <a:pt x="1090" y="41"/>
                  </a:lnTo>
                  <a:lnTo>
                    <a:pt x="1087" y="44"/>
                  </a:lnTo>
                  <a:lnTo>
                    <a:pt x="1086" y="48"/>
                  </a:lnTo>
                  <a:lnTo>
                    <a:pt x="1080" y="54"/>
                  </a:lnTo>
                  <a:lnTo>
                    <a:pt x="1074" y="62"/>
                  </a:lnTo>
                  <a:lnTo>
                    <a:pt x="1068" y="68"/>
                  </a:lnTo>
                  <a:lnTo>
                    <a:pt x="1061" y="75"/>
                  </a:lnTo>
                  <a:lnTo>
                    <a:pt x="1058" y="78"/>
                  </a:lnTo>
                  <a:lnTo>
                    <a:pt x="1054" y="80"/>
                  </a:lnTo>
                  <a:lnTo>
                    <a:pt x="1051" y="83"/>
                  </a:lnTo>
                  <a:lnTo>
                    <a:pt x="1046" y="86"/>
                  </a:lnTo>
                  <a:lnTo>
                    <a:pt x="1043" y="89"/>
                  </a:lnTo>
                  <a:lnTo>
                    <a:pt x="1039" y="92"/>
                  </a:lnTo>
                  <a:lnTo>
                    <a:pt x="1034" y="93"/>
                  </a:lnTo>
                  <a:lnTo>
                    <a:pt x="1031" y="96"/>
                  </a:lnTo>
                  <a:lnTo>
                    <a:pt x="1024" y="99"/>
                  </a:lnTo>
                  <a:lnTo>
                    <a:pt x="1021" y="105"/>
                  </a:lnTo>
                  <a:lnTo>
                    <a:pt x="1016" y="110"/>
                  </a:lnTo>
                  <a:lnTo>
                    <a:pt x="1013" y="116"/>
                  </a:lnTo>
                  <a:lnTo>
                    <a:pt x="1009" y="120"/>
                  </a:lnTo>
                  <a:lnTo>
                    <a:pt x="1004" y="125"/>
                  </a:lnTo>
                  <a:lnTo>
                    <a:pt x="1001" y="125"/>
                  </a:lnTo>
                  <a:lnTo>
                    <a:pt x="998" y="126"/>
                  </a:lnTo>
                  <a:lnTo>
                    <a:pt x="995" y="126"/>
                  </a:lnTo>
                  <a:lnTo>
                    <a:pt x="992" y="126"/>
                  </a:lnTo>
                  <a:lnTo>
                    <a:pt x="988" y="123"/>
                  </a:lnTo>
                  <a:lnTo>
                    <a:pt x="983" y="122"/>
                  </a:lnTo>
                  <a:lnTo>
                    <a:pt x="979" y="120"/>
                  </a:lnTo>
                  <a:lnTo>
                    <a:pt x="974" y="120"/>
                  </a:lnTo>
                  <a:lnTo>
                    <a:pt x="969" y="119"/>
                  </a:lnTo>
                  <a:lnTo>
                    <a:pt x="965" y="119"/>
                  </a:lnTo>
                  <a:lnTo>
                    <a:pt x="960" y="119"/>
                  </a:lnTo>
                  <a:lnTo>
                    <a:pt x="957" y="120"/>
                  </a:lnTo>
                  <a:lnTo>
                    <a:pt x="953" y="120"/>
                  </a:lnTo>
                  <a:lnTo>
                    <a:pt x="948" y="122"/>
                  </a:lnTo>
                  <a:lnTo>
                    <a:pt x="945" y="123"/>
                  </a:lnTo>
                  <a:lnTo>
                    <a:pt x="941" y="126"/>
                  </a:lnTo>
                  <a:lnTo>
                    <a:pt x="936" y="128"/>
                  </a:lnTo>
                  <a:lnTo>
                    <a:pt x="933" y="131"/>
                  </a:lnTo>
                  <a:lnTo>
                    <a:pt x="929" y="134"/>
                  </a:lnTo>
                  <a:lnTo>
                    <a:pt x="926" y="137"/>
                  </a:lnTo>
                  <a:lnTo>
                    <a:pt x="918" y="143"/>
                  </a:lnTo>
                  <a:lnTo>
                    <a:pt x="912" y="149"/>
                  </a:lnTo>
                  <a:lnTo>
                    <a:pt x="909" y="152"/>
                  </a:lnTo>
                  <a:lnTo>
                    <a:pt x="906" y="155"/>
                  </a:lnTo>
                  <a:lnTo>
                    <a:pt x="903" y="160"/>
                  </a:lnTo>
                  <a:lnTo>
                    <a:pt x="900" y="164"/>
                  </a:lnTo>
                  <a:lnTo>
                    <a:pt x="897" y="167"/>
                  </a:lnTo>
                  <a:lnTo>
                    <a:pt x="896" y="172"/>
                  </a:lnTo>
                  <a:lnTo>
                    <a:pt x="893" y="175"/>
                  </a:lnTo>
                  <a:lnTo>
                    <a:pt x="890" y="179"/>
                  </a:lnTo>
                  <a:lnTo>
                    <a:pt x="888" y="182"/>
                  </a:lnTo>
                  <a:lnTo>
                    <a:pt x="887" y="187"/>
                  </a:lnTo>
                  <a:lnTo>
                    <a:pt x="884" y="190"/>
                  </a:lnTo>
                  <a:lnTo>
                    <a:pt x="884" y="193"/>
                  </a:lnTo>
                  <a:lnTo>
                    <a:pt x="876" y="196"/>
                  </a:lnTo>
                  <a:lnTo>
                    <a:pt x="870" y="199"/>
                  </a:lnTo>
                  <a:lnTo>
                    <a:pt x="865" y="203"/>
                  </a:lnTo>
                  <a:lnTo>
                    <a:pt x="859" y="208"/>
                  </a:lnTo>
                  <a:lnTo>
                    <a:pt x="855" y="212"/>
                  </a:lnTo>
                  <a:lnTo>
                    <a:pt x="850" y="217"/>
                  </a:lnTo>
                  <a:lnTo>
                    <a:pt x="846" y="221"/>
                  </a:lnTo>
                  <a:lnTo>
                    <a:pt x="841" y="226"/>
                  </a:lnTo>
                  <a:lnTo>
                    <a:pt x="837" y="230"/>
                  </a:lnTo>
                  <a:lnTo>
                    <a:pt x="831" y="235"/>
                  </a:lnTo>
                  <a:lnTo>
                    <a:pt x="826" y="238"/>
                  </a:lnTo>
                  <a:lnTo>
                    <a:pt x="820" y="243"/>
                  </a:lnTo>
                  <a:lnTo>
                    <a:pt x="814" y="244"/>
                  </a:lnTo>
                  <a:lnTo>
                    <a:pt x="808" y="247"/>
                  </a:lnTo>
                  <a:lnTo>
                    <a:pt x="804" y="247"/>
                  </a:lnTo>
                  <a:lnTo>
                    <a:pt x="801" y="247"/>
                  </a:lnTo>
                  <a:lnTo>
                    <a:pt x="796" y="247"/>
                  </a:lnTo>
                  <a:lnTo>
                    <a:pt x="793" y="247"/>
                  </a:lnTo>
                  <a:lnTo>
                    <a:pt x="786" y="249"/>
                  </a:lnTo>
                  <a:lnTo>
                    <a:pt x="780" y="250"/>
                  </a:lnTo>
                  <a:lnTo>
                    <a:pt x="772" y="252"/>
                  </a:lnTo>
                  <a:lnTo>
                    <a:pt x="766" y="255"/>
                  </a:lnTo>
                  <a:lnTo>
                    <a:pt x="760" y="256"/>
                  </a:lnTo>
                  <a:lnTo>
                    <a:pt x="752" y="258"/>
                  </a:lnTo>
                  <a:lnTo>
                    <a:pt x="746" y="261"/>
                  </a:lnTo>
                  <a:lnTo>
                    <a:pt x="740" y="264"/>
                  </a:lnTo>
                  <a:lnTo>
                    <a:pt x="733" y="267"/>
                  </a:lnTo>
                  <a:lnTo>
                    <a:pt x="727" y="270"/>
                  </a:lnTo>
                  <a:lnTo>
                    <a:pt x="719" y="271"/>
                  </a:lnTo>
                  <a:lnTo>
                    <a:pt x="713" y="276"/>
                  </a:lnTo>
                  <a:lnTo>
                    <a:pt x="709" y="279"/>
                  </a:lnTo>
                  <a:lnTo>
                    <a:pt x="701" y="282"/>
                  </a:lnTo>
                  <a:lnTo>
                    <a:pt x="695" y="286"/>
                  </a:lnTo>
                  <a:lnTo>
                    <a:pt x="691" y="291"/>
                  </a:lnTo>
                  <a:lnTo>
                    <a:pt x="685" y="294"/>
                  </a:lnTo>
                  <a:lnTo>
                    <a:pt x="678" y="298"/>
                  </a:lnTo>
                  <a:lnTo>
                    <a:pt x="672" y="301"/>
                  </a:lnTo>
                  <a:lnTo>
                    <a:pt x="668" y="307"/>
                  </a:lnTo>
                  <a:lnTo>
                    <a:pt x="662" y="310"/>
                  </a:lnTo>
                  <a:lnTo>
                    <a:pt x="657" y="316"/>
                  </a:lnTo>
                  <a:lnTo>
                    <a:pt x="651" y="321"/>
                  </a:lnTo>
                  <a:lnTo>
                    <a:pt x="648" y="327"/>
                  </a:lnTo>
                  <a:lnTo>
                    <a:pt x="644" y="331"/>
                  </a:lnTo>
                  <a:lnTo>
                    <a:pt x="639" y="337"/>
                  </a:lnTo>
                  <a:lnTo>
                    <a:pt x="635" y="344"/>
                  </a:lnTo>
                  <a:lnTo>
                    <a:pt x="632" y="350"/>
                  </a:lnTo>
                  <a:lnTo>
                    <a:pt x="627" y="356"/>
                  </a:lnTo>
                  <a:lnTo>
                    <a:pt x="626" y="363"/>
                  </a:lnTo>
                  <a:lnTo>
                    <a:pt x="621" y="369"/>
                  </a:lnTo>
                  <a:lnTo>
                    <a:pt x="620" y="377"/>
                  </a:lnTo>
                  <a:lnTo>
                    <a:pt x="615" y="380"/>
                  </a:lnTo>
                  <a:lnTo>
                    <a:pt x="612" y="383"/>
                  </a:lnTo>
                  <a:lnTo>
                    <a:pt x="608" y="384"/>
                  </a:lnTo>
                  <a:lnTo>
                    <a:pt x="603" y="387"/>
                  </a:lnTo>
                  <a:lnTo>
                    <a:pt x="599" y="390"/>
                  </a:lnTo>
                  <a:lnTo>
                    <a:pt x="594" y="392"/>
                  </a:lnTo>
                  <a:lnTo>
                    <a:pt x="591" y="395"/>
                  </a:lnTo>
                  <a:lnTo>
                    <a:pt x="587" y="396"/>
                  </a:lnTo>
                  <a:lnTo>
                    <a:pt x="582" y="398"/>
                  </a:lnTo>
                  <a:lnTo>
                    <a:pt x="577" y="401"/>
                  </a:lnTo>
                  <a:lnTo>
                    <a:pt x="573" y="402"/>
                  </a:lnTo>
                  <a:lnTo>
                    <a:pt x="568" y="404"/>
                  </a:lnTo>
                  <a:lnTo>
                    <a:pt x="564" y="405"/>
                  </a:lnTo>
                  <a:lnTo>
                    <a:pt x="559" y="408"/>
                  </a:lnTo>
                  <a:lnTo>
                    <a:pt x="556" y="410"/>
                  </a:lnTo>
                  <a:lnTo>
                    <a:pt x="552" y="411"/>
                  </a:lnTo>
                  <a:lnTo>
                    <a:pt x="547" y="414"/>
                  </a:lnTo>
                  <a:lnTo>
                    <a:pt x="543" y="416"/>
                  </a:lnTo>
                  <a:lnTo>
                    <a:pt x="538" y="417"/>
                  </a:lnTo>
                  <a:lnTo>
                    <a:pt x="535" y="420"/>
                  </a:lnTo>
                  <a:lnTo>
                    <a:pt x="532" y="422"/>
                  </a:lnTo>
                  <a:lnTo>
                    <a:pt x="528" y="425"/>
                  </a:lnTo>
                  <a:lnTo>
                    <a:pt x="525" y="428"/>
                  </a:lnTo>
                  <a:lnTo>
                    <a:pt x="522" y="432"/>
                  </a:lnTo>
                  <a:lnTo>
                    <a:pt x="519" y="435"/>
                  </a:lnTo>
                  <a:lnTo>
                    <a:pt x="516" y="440"/>
                  </a:lnTo>
                  <a:lnTo>
                    <a:pt x="513" y="443"/>
                  </a:lnTo>
                  <a:lnTo>
                    <a:pt x="511" y="448"/>
                  </a:lnTo>
                  <a:lnTo>
                    <a:pt x="508" y="452"/>
                  </a:lnTo>
                  <a:lnTo>
                    <a:pt x="507" y="458"/>
                  </a:lnTo>
                  <a:lnTo>
                    <a:pt x="505" y="464"/>
                  </a:lnTo>
                  <a:lnTo>
                    <a:pt x="505" y="470"/>
                  </a:lnTo>
                  <a:lnTo>
                    <a:pt x="499" y="476"/>
                  </a:lnTo>
                  <a:lnTo>
                    <a:pt x="493" y="482"/>
                  </a:lnTo>
                  <a:lnTo>
                    <a:pt x="485" y="485"/>
                  </a:lnTo>
                  <a:lnTo>
                    <a:pt x="478" y="491"/>
                  </a:lnTo>
                  <a:lnTo>
                    <a:pt x="475" y="491"/>
                  </a:lnTo>
                  <a:lnTo>
                    <a:pt x="470" y="493"/>
                  </a:lnTo>
                  <a:lnTo>
                    <a:pt x="466" y="494"/>
                  </a:lnTo>
                  <a:lnTo>
                    <a:pt x="463" y="496"/>
                  </a:lnTo>
                  <a:lnTo>
                    <a:pt x="458" y="497"/>
                  </a:lnTo>
                  <a:lnTo>
                    <a:pt x="455" y="499"/>
                  </a:lnTo>
                  <a:lnTo>
                    <a:pt x="451" y="499"/>
                  </a:lnTo>
                  <a:lnTo>
                    <a:pt x="446" y="500"/>
                  </a:lnTo>
                  <a:lnTo>
                    <a:pt x="442" y="502"/>
                  </a:lnTo>
                  <a:lnTo>
                    <a:pt x="437" y="503"/>
                  </a:lnTo>
                  <a:lnTo>
                    <a:pt x="433" y="503"/>
                  </a:lnTo>
                  <a:lnTo>
                    <a:pt x="430" y="505"/>
                  </a:lnTo>
                  <a:lnTo>
                    <a:pt x="424" y="505"/>
                  </a:lnTo>
                  <a:lnTo>
                    <a:pt x="421" y="506"/>
                  </a:lnTo>
                  <a:lnTo>
                    <a:pt x="416" y="508"/>
                  </a:lnTo>
                  <a:lnTo>
                    <a:pt x="413" y="511"/>
                  </a:lnTo>
                  <a:lnTo>
                    <a:pt x="409" y="511"/>
                  </a:lnTo>
                  <a:lnTo>
                    <a:pt x="404" y="512"/>
                  </a:lnTo>
                  <a:lnTo>
                    <a:pt x="400" y="515"/>
                  </a:lnTo>
                  <a:lnTo>
                    <a:pt x="397" y="517"/>
                  </a:lnTo>
                  <a:lnTo>
                    <a:pt x="389" y="523"/>
                  </a:lnTo>
                  <a:lnTo>
                    <a:pt x="383" y="529"/>
                  </a:lnTo>
                  <a:lnTo>
                    <a:pt x="378" y="529"/>
                  </a:lnTo>
                  <a:lnTo>
                    <a:pt x="375" y="529"/>
                  </a:lnTo>
                  <a:lnTo>
                    <a:pt x="371" y="529"/>
                  </a:lnTo>
                  <a:lnTo>
                    <a:pt x="368" y="529"/>
                  </a:lnTo>
                  <a:lnTo>
                    <a:pt x="363" y="524"/>
                  </a:lnTo>
                  <a:lnTo>
                    <a:pt x="360" y="518"/>
                  </a:lnTo>
                  <a:lnTo>
                    <a:pt x="359" y="512"/>
                  </a:lnTo>
                  <a:lnTo>
                    <a:pt x="359" y="506"/>
                  </a:lnTo>
                  <a:lnTo>
                    <a:pt x="357" y="500"/>
                  </a:lnTo>
                  <a:lnTo>
                    <a:pt x="357" y="494"/>
                  </a:lnTo>
                  <a:lnTo>
                    <a:pt x="357" y="488"/>
                  </a:lnTo>
                  <a:lnTo>
                    <a:pt x="359" y="482"/>
                  </a:lnTo>
                  <a:lnTo>
                    <a:pt x="359" y="476"/>
                  </a:lnTo>
                  <a:lnTo>
                    <a:pt x="359" y="470"/>
                  </a:lnTo>
                  <a:lnTo>
                    <a:pt x="359" y="464"/>
                  </a:lnTo>
                  <a:lnTo>
                    <a:pt x="359" y="458"/>
                  </a:lnTo>
                  <a:lnTo>
                    <a:pt x="356" y="454"/>
                  </a:lnTo>
                  <a:lnTo>
                    <a:pt x="356" y="448"/>
                  </a:lnTo>
                  <a:lnTo>
                    <a:pt x="351" y="443"/>
                  </a:lnTo>
                  <a:lnTo>
                    <a:pt x="348" y="440"/>
                  </a:lnTo>
                  <a:lnTo>
                    <a:pt x="347" y="435"/>
                  </a:lnTo>
                  <a:lnTo>
                    <a:pt x="347" y="429"/>
                  </a:lnTo>
                  <a:lnTo>
                    <a:pt x="345" y="425"/>
                  </a:lnTo>
                  <a:lnTo>
                    <a:pt x="345" y="420"/>
                  </a:lnTo>
                  <a:lnTo>
                    <a:pt x="344" y="416"/>
                  </a:lnTo>
                  <a:lnTo>
                    <a:pt x="344" y="411"/>
                  </a:lnTo>
                  <a:lnTo>
                    <a:pt x="342" y="407"/>
                  </a:lnTo>
                  <a:lnTo>
                    <a:pt x="342" y="402"/>
                  </a:lnTo>
                  <a:lnTo>
                    <a:pt x="339" y="398"/>
                  </a:lnTo>
                  <a:lnTo>
                    <a:pt x="338" y="395"/>
                  </a:lnTo>
                  <a:lnTo>
                    <a:pt x="335" y="390"/>
                  </a:lnTo>
                  <a:lnTo>
                    <a:pt x="332" y="389"/>
                  </a:lnTo>
                  <a:lnTo>
                    <a:pt x="329" y="386"/>
                  </a:lnTo>
                  <a:lnTo>
                    <a:pt x="324" y="384"/>
                  </a:lnTo>
                  <a:lnTo>
                    <a:pt x="318" y="383"/>
                  </a:lnTo>
                  <a:lnTo>
                    <a:pt x="314" y="383"/>
                  </a:lnTo>
                  <a:lnTo>
                    <a:pt x="309" y="384"/>
                  </a:lnTo>
                  <a:lnTo>
                    <a:pt x="305" y="384"/>
                  </a:lnTo>
                  <a:lnTo>
                    <a:pt x="302" y="384"/>
                  </a:lnTo>
                  <a:lnTo>
                    <a:pt x="299" y="386"/>
                  </a:lnTo>
                  <a:lnTo>
                    <a:pt x="291" y="384"/>
                  </a:lnTo>
                  <a:lnTo>
                    <a:pt x="286" y="383"/>
                  </a:lnTo>
                  <a:lnTo>
                    <a:pt x="280" y="380"/>
                  </a:lnTo>
                  <a:lnTo>
                    <a:pt x="277" y="377"/>
                  </a:lnTo>
                  <a:lnTo>
                    <a:pt x="274" y="371"/>
                  </a:lnTo>
                  <a:lnTo>
                    <a:pt x="270" y="368"/>
                  </a:lnTo>
                  <a:lnTo>
                    <a:pt x="267" y="362"/>
                  </a:lnTo>
                  <a:lnTo>
                    <a:pt x="262" y="357"/>
                  </a:lnTo>
                  <a:lnTo>
                    <a:pt x="259" y="353"/>
                  </a:lnTo>
                  <a:lnTo>
                    <a:pt x="255" y="348"/>
                  </a:lnTo>
                  <a:lnTo>
                    <a:pt x="250" y="344"/>
                  </a:lnTo>
                  <a:lnTo>
                    <a:pt x="246" y="341"/>
                  </a:lnTo>
                  <a:lnTo>
                    <a:pt x="240" y="337"/>
                  </a:lnTo>
                  <a:lnTo>
                    <a:pt x="235" y="337"/>
                  </a:lnTo>
                  <a:lnTo>
                    <a:pt x="228" y="333"/>
                  </a:lnTo>
                  <a:lnTo>
                    <a:pt x="223" y="328"/>
                  </a:lnTo>
                  <a:lnTo>
                    <a:pt x="219" y="324"/>
                  </a:lnTo>
                  <a:lnTo>
                    <a:pt x="217" y="319"/>
                  </a:lnTo>
                  <a:lnTo>
                    <a:pt x="214" y="313"/>
                  </a:lnTo>
                  <a:lnTo>
                    <a:pt x="213" y="309"/>
                  </a:lnTo>
                  <a:lnTo>
                    <a:pt x="211" y="303"/>
                  </a:lnTo>
                  <a:lnTo>
                    <a:pt x="211" y="298"/>
                  </a:lnTo>
                  <a:lnTo>
                    <a:pt x="210" y="294"/>
                  </a:lnTo>
                  <a:lnTo>
                    <a:pt x="207" y="289"/>
                  </a:lnTo>
                  <a:lnTo>
                    <a:pt x="205" y="285"/>
                  </a:lnTo>
                  <a:lnTo>
                    <a:pt x="202" y="282"/>
                  </a:lnTo>
                  <a:lnTo>
                    <a:pt x="197" y="279"/>
                  </a:lnTo>
                  <a:lnTo>
                    <a:pt x="191" y="279"/>
                  </a:lnTo>
                  <a:lnTo>
                    <a:pt x="188" y="277"/>
                  </a:lnTo>
                  <a:lnTo>
                    <a:pt x="185" y="279"/>
                  </a:lnTo>
                  <a:lnTo>
                    <a:pt x="181" y="279"/>
                  </a:lnTo>
                  <a:lnTo>
                    <a:pt x="178" y="280"/>
                  </a:lnTo>
                  <a:lnTo>
                    <a:pt x="172" y="279"/>
                  </a:lnTo>
                  <a:lnTo>
                    <a:pt x="167" y="277"/>
                  </a:lnTo>
                  <a:lnTo>
                    <a:pt x="164" y="274"/>
                  </a:lnTo>
                  <a:lnTo>
                    <a:pt x="160" y="271"/>
                  </a:lnTo>
                  <a:lnTo>
                    <a:pt x="154" y="264"/>
                  </a:lnTo>
                  <a:lnTo>
                    <a:pt x="146" y="258"/>
                  </a:lnTo>
                  <a:lnTo>
                    <a:pt x="142" y="253"/>
                  </a:lnTo>
                  <a:lnTo>
                    <a:pt x="139" y="250"/>
                  </a:lnTo>
                  <a:lnTo>
                    <a:pt x="136" y="247"/>
                  </a:lnTo>
                  <a:lnTo>
                    <a:pt x="131" y="246"/>
                  </a:lnTo>
                  <a:lnTo>
                    <a:pt x="127" y="244"/>
                  </a:lnTo>
                  <a:lnTo>
                    <a:pt x="122" y="243"/>
                  </a:lnTo>
                  <a:lnTo>
                    <a:pt x="116" y="243"/>
                  </a:lnTo>
                  <a:lnTo>
                    <a:pt x="110" y="244"/>
                  </a:lnTo>
                  <a:lnTo>
                    <a:pt x="104" y="243"/>
                  </a:lnTo>
                  <a:lnTo>
                    <a:pt x="99" y="241"/>
                  </a:lnTo>
                  <a:lnTo>
                    <a:pt x="96" y="238"/>
                  </a:lnTo>
                  <a:lnTo>
                    <a:pt x="92" y="236"/>
                  </a:lnTo>
                  <a:lnTo>
                    <a:pt x="84" y="230"/>
                  </a:lnTo>
                  <a:lnTo>
                    <a:pt x="78" y="224"/>
                  </a:lnTo>
                  <a:lnTo>
                    <a:pt x="74" y="220"/>
                  </a:lnTo>
                  <a:lnTo>
                    <a:pt x="71" y="218"/>
                  </a:lnTo>
                  <a:lnTo>
                    <a:pt x="68" y="215"/>
                  </a:lnTo>
                  <a:lnTo>
                    <a:pt x="65" y="212"/>
                  </a:lnTo>
                  <a:lnTo>
                    <a:pt x="60" y="211"/>
                  </a:lnTo>
                  <a:lnTo>
                    <a:pt x="56" y="209"/>
                  </a:lnTo>
                  <a:lnTo>
                    <a:pt x="50" y="208"/>
                  </a:lnTo>
                  <a:lnTo>
                    <a:pt x="45" y="208"/>
                  </a:lnTo>
                  <a:lnTo>
                    <a:pt x="41" y="206"/>
                  </a:lnTo>
                  <a:lnTo>
                    <a:pt x="35" y="203"/>
                  </a:lnTo>
                  <a:lnTo>
                    <a:pt x="30" y="200"/>
                  </a:lnTo>
                  <a:lnTo>
                    <a:pt x="26" y="197"/>
                  </a:lnTo>
                  <a:lnTo>
                    <a:pt x="20" y="193"/>
                  </a:lnTo>
                  <a:lnTo>
                    <a:pt x="17" y="190"/>
                  </a:lnTo>
                  <a:lnTo>
                    <a:pt x="14" y="187"/>
                  </a:lnTo>
                  <a:lnTo>
                    <a:pt x="14" y="184"/>
                  </a:lnTo>
                  <a:lnTo>
                    <a:pt x="9" y="202"/>
                  </a:lnTo>
                  <a:close/>
                </a:path>
              </a:pathLst>
            </a:custGeom>
            <a:solidFill>
              <a:srgbClr val="FFA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138"/>
            <p:cNvSpPr>
              <a:spLocks/>
            </p:cNvSpPr>
            <p:nvPr/>
          </p:nvSpPr>
          <p:spPr bwMode="auto">
            <a:xfrm>
              <a:off x="288" y="1969"/>
              <a:ext cx="246" cy="176"/>
            </a:xfrm>
            <a:custGeom>
              <a:avLst/>
              <a:gdLst>
                <a:gd name="T0" fmla="*/ 29 w 494"/>
                <a:gd name="T1" fmla="*/ 12 h 353"/>
                <a:gd name="T2" fmla="*/ 28 w 494"/>
                <a:gd name="T3" fmla="*/ 11 h 353"/>
                <a:gd name="T4" fmla="*/ 27 w 494"/>
                <a:gd name="T5" fmla="*/ 11 h 353"/>
                <a:gd name="T6" fmla="*/ 26 w 494"/>
                <a:gd name="T7" fmla="*/ 10 h 353"/>
                <a:gd name="T8" fmla="*/ 25 w 494"/>
                <a:gd name="T9" fmla="*/ 8 h 353"/>
                <a:gd name="T10" fmla="*/ 23 w 494"/>
                <a:gd name="T11" fmla="*/ 7 h 353"/>
                <a:gd name="T12" fmla="*/ 21 w 494"/>
                <a:gd name="T13" fmla="*/ 8 h 353"/>
                <a:gd name="T14" fmla="*/ 19 w 494"/>
                <a:gd name="T15" fmla="*/ 7 h 353"/>
                <a:gd name="T16" fmla="*/ 18 w 494"/>
                <a:gd name="T17" fmla="*/ 6 h 353"/>
                <a:gd name="T18" fmla="*/ 16 w 494"/>
                <a:gd name="T19" fmla="*/ 5 h 353"/>
                <a:gd name="T20" fmla="*/ 15 w 494"/>
                <a:gd name="T21" fmla="*/ 4 h 353"/>
                <a:gd name="T22" fmla="*/ 13 w 494"/>
                <a:gd name="T23" fmla="*/ 3 h 353"/>
                <a:gd name="T24" fmla="*/ 12 w 494"/>
                <a:gd name="T25" fmla="*/ 3 h 353"/>
                <a:gd name="T26" fmla="*/ 10 w 494"/>
                <a:gd name="T27" fmla="*/ 3 h 353"/>
                <a:gd name="T28" fmla="*/ 9 w 494"/>
                <a:gd name="T29" fmla="*/ 3 h 353"/>
                <a:gd name="T30" fmla="*/ 7 w 494"/>
                <a:gd name="T31" fmla="*/ 2 h 353"/>
                <a:gd name="T32" fmla="*/ 5 w 494"/>
                <a:gd name="T33" fmla="*/ 1 h 353"/>
                <a:gd name="T34" fmla="*/ 3 w 494"/>
                <a:gd name="T35" fmla="*/ 1 h 353"/>
                <a:gd name="T36" fmla="*/ 1 w 494"/>
                <a:gd name="T37" fmla="*/ 0 h 353"/>
                <a:gd name="T38" fmla="*/ 0 w 494"/>
                <a:gd name="T39" fmla="*/ 0 h 353"/>
                <a:gd name="T40" fmla="*/ 0 w 494"/>
                <a:gd name="T41" fmla="*/ 1 h 353"/>
                <a:gd name="T42" fmla="*/ 0 w 494"/>
                <a:gd name="T43" fmla="*/ 2 h 353"/>
                <a:gd name="T44" fmla="*/ 0 w 494"/>
                <a:gd name="T45" fmla="*/ 4 h 353"/>
                <a:gd name="T46" fmla="*/ 1 w 494"/>
                <a:gd name="T47" fmla="*/ 6 h 353"/>
                <a:gd name="T48" fmla="*/ 1 w 494"/>
                <a:gd name="T49" fmla="*/ 7 h 353"/>
                <a:gd name="T50" fmla="*/ 1 w 494"/>
                <a:gd name="T51" fmla="*/ 9 h 353"/>
                <a:gd name="T52" fmla="*/ 1 w 494"/>
                <a:gd name="T53" fmla="*/ 11 h 353"/>
                <a:gd name="T54" fmla="*/ 0 w 494"/>
                <a:gd name="T55" fmla="*/ 13 h 353"/>
                <a:gd name="T56" fmla="*/ 1 w 494"/>
                <a:gd name="T57" fmla="*/ 14 h 353"/>
                <a:gd name="T58" fmla="*/ 2 w 494"/>
                <a:gd name="T59" fmla="*/ 14 h 353"/>
                <a:gd name="T60" fmla="*/ 4 w 494"/>
                <a:gd name="T61" fmla="*/ 14 h 353"/>
                <a:gd name="T62" fmla="*/ 6 w 494"/>
                <a:gd name="T63" fmla="*/ 15 h 353"/>
                <a:gd name="T64" fmla="*/ 9 w 494"/>
                <a:gd name="T65" fmla="*/ 16 h 353"/>
                <a:gd name="T66" fmla="*/ 11 w 494"/>
                <a:gd name="T67" fmla="*/ 16 h 353"/>
                <a:gd name="T68" fmla="*/ 12 w 494"/>
                <a:gd name="T69" fmla="*/ 16 h 353"/>
                <a:gd name="T70" fmla="*/ 14 w 494"/>
                <a:gd name="T71" fmla="*/ 17 h 353"/>
                <a:gd name="T72" fmla="*/ 15 w 494"/>
                <a:gd name="T73" fmla="*/ 18 h 353"/>
                <a:gd name="T74" fmla="*/ 16 w 494"/>
                <a:gd name="T75" fmla="*/ 20 h 353"/>
                <a:gd name="T76" fmla="*/ 18 w 494"/>
                <a:gd name="T77" fmla="*/ 20 h 353"/>
                <a:gd name="T78" fmla="*/ 20 w 494"/>
                <a:gd name="T79" fmla="*/ 20 h 353"/>
                <a:gd name="T80" fmla="*/ 21 w 494"/>
                <a:gd name="T81" fmla="*/ 21 h 353"/>
                <a:gd name="T82" fmla="*/ 22 w 494"/>
                <a:gd name="T83" fmla="*/ 22 h 353"/>
                <a:gd name="T84" fmla="*/ 24 w 494"/>
                <a:gd name="T85" fmla="*/ 21 h 353"/>
                <a:gd name="T86" fmla="*/ 26 w 494"/>
                <a:gd name="T87" fmla="*/ 21 h 353"/>
                <a:gd name="T88" fmla="*/ 28 w 494"/>
                <a:gd name="T89" fmla="*/ 21 h 353"/>
                <a:gd name="T90" fmla="*/ 29 w 494"/>
                <a:gd name="T91" fmla="*/ 20 h 353"/>
                <a:gd name="T92" fmla="*/ 29 w 494"/>
                <a:gd name="T93" fmla="*/ 18 h 353"/>
                <a:gd name="T94" fmla="*/ 29 w 494"/>
                <a:gd name="T95" fmla="*/ 17 h 353"/>
                <a:gd name="T96" fmla="*/ 30 w 494"/>
                <a:gd name="T97" fmla="*/ 16 h 353"/>
                <a:gd name="T98" fmla="*/ 30 w 494"/>
                <a:gd name="T99" fmla="*/ 15 h 353"/>
                <a:gd name="T100" fmla="*/ 30 w 494"/>
                <a:gd name="T101" fmla="*/ 15 h 3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94"/>
                <a:gd name="T154" fmla="*/ 0 h 353"/>
                <a:gd name="T155" fmla="*/ 494 w 494"/>
                <a:gd name="T156" fmla="*/ 353 h 3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94" h="353">
                  <a:moveTo>
                    <a:pt x="482" y="225"/>
                  </a:moveTo>
                  <a:lnTo>
                    <a:pt x="480" y="220"/>
                  </a:lnTo>
                  <a:lnTo>
                    <a:pt x="480" y="216"/>
                  </a:lnTo>
                  <a:lnTo>
                    <a:pt x="477" y="209"/>
                  </a:lnTo>
                  <a:lnTo>
                    <a:pt x="475" y="205"/>
                  </a:lnTo>
                  <a:lnTo>
                    <a:pt x="474" y="200"/>
                  </a:lnTo>
                  <a:lnTo>
                    <a:pt x="471" y="197"/>
                  </a:lnTo>
                  <a:lnTo>
                    <a:pt x="468" y="193"/>
                  </a:lnTo>
                  <a:lnTo>
                    <a:pt x="465" y="190"/>
                  </a:lnTo>
                  <a:lnTo>
                    <a:pt x="460" y="187"/>
                  </a:lnTo>
                  <a:lnTo>
                    <a:pt x="456" y="184"/>
                  </a:lnTo>
                  <a:lnTo>
                    <a:pt x="451" y="182"/>
                  </a:lnTo>
                  <a:lnTo>
                    <a:pt x="448" y="181"/>
                  </a:lnTo>
                  <a:lnTo>
                    <a:pt x="442" y="179"/>
                  </a:lnTo>
                  <a:lnTo>
                    <a:pt x="438" y="179"/>
                  </a:lnTo>
                  <a:lnTo>
                    <a:pt x="432" y="179"/>
                  </a:lnTo>
                  <a:lnTo>
                    <a:pt x="427" y="181"/>
                  </a:lnTo>
                  <a:lnTo>
                    <a:pt x="426" y="173"/>
                  </a:lnTo>
                  <a:lnTo>
                    <a:pt x="424" y="166"/>
                  </a:lnTo>
                  <a:lnTo>
                    <a:pt x="421" y="160"/>
                  </a:lnTo>
                  <a:lnTo>
                    <a:pt x="418" y="155"/>
                  </a:lnTo>
                  <a:lnTo>
                    <a:pt x="414" y="149"/>
                  </a:lnTo>
                  <a:lnTo>
                    <a:pt x="411" y="143"/>
                  </a:lnTo>
                  <a:lnTo>
                    <a:pt x="406" y="139"/>
                  </a:lnTo>
                  <a:lnTo>
                    <a:pt x="403" y="136"/>
                  </a:lnTo>
                  <a:lnTo>
                    <a:pt x="397" y="131"/>
                  </a:lnTo>
                  <a:lnTo>
                    <a:pt x="393" y="128"/>
                  </a:lnTo>
                  <a:lnTo>
                    <a:pt x="387" y="127"/>
                  </a:lnTo>
                  <a:lnTo>
                    <a:pt x="380" y="125"/>
                  </a:lnTo>
                  <a:lnTo>
                    <a:pt x="374" y="124"/>
                  </a:lnTo>
                  <a:lnTo>
                    <a:pt x="368" y="125"/>
                  </a:lnTo>
                  <a:lnTo>
                    <a:pt x="362" y="127"/>
                  </a:lnTo>
                  <a:lnTo>
                    <a:pt x="355" y="128"/>
                  </a:lnTo>
                  <a:lnTo>
                    <a:pt x="352" y="128"/>
                  </a:lnTo>
                  <a:lnTo>
                    <a:pt x="349" y="128"/>
                  </a:lnTo>
                  <a:lnTo>
                    <a:pt x="343" y="127"/>
                  </a:lnTo>
                  <a:lnTo>
                    <a:pt x="337" y="125"/>
                  </a:lnTo>
                  <a:lnTo>
                    <a:pt x="331" y="124"/>
                  </a:lnTo>
                  <a:lnTo>
                    <a:pt x="326" y="121"/>
                  </a:lnTo>
                  <a:lnTo>
                    <a:pt x="320" y="119"/>
                  </a:lnTo>
                  <a:lnTo>
                    <a:pt x="316" y="116"/>
                  </a:lnTo>
                  <a:lnTo>
                    <a:pt x="310" y="115"/>
                  </a:lnTo>
                  <a:lnTo>
                    <a:pt x="305" y="113"/>
                  </a:lnTo>
                  <a:lnTo>
                    <a:pt x="301" y="108"/>
                  </a:lnTo>
                  <a:lnTo>
                    <a:pt x="296" y="107"/>
                  </a:lnTo>
                  <a:lnTo>
                    <a:pt x="290" y="102"/>
                  </a:lnTo>
                  <a:lnTo>
                    <a:pt x="285" y="101"/>
                  </a:lnTo>
                  <a:lnTo>
                    <a:pt x="279" y="96"/>
                  </a:lnTo>
                  <a:lnTo>
                    <a:pt x="275" y="95"/>
                  </a:lnTo>
                  <a:lnTo>
                    <a:pt x="270" y="90"/>
                  </a:lnTo>
                  <a:lnTo>
                    <a:pt x="266" y="89"/>
                  </a:lnTo>
                  <a:lnTo>
                    <a:pt x="261" y="84"/>
                  </a:lnTo>
                  <a:lnTo>
                    <a:pt x="255" y="81"/>
                  </a:lnTo>
                  <a:lnTo>
                    <a:pt x="251" y="78"/>
                  </a:lnTo>
                  <a:lnTo>
                    <a:pt x="246" y="77"/>
                  </a:lnTo>
                  <a:lnTo>
                    <a:pt x="240" y="72"/>
                  </a:lnTo>
                  <a:lnTo>
                    <a:pt x="236" y="71"/>
                  </a:lnTo>
                  <a:lnTo>
                    <a:pt x="230" y="68"/>
                  </a:lnTo>
                  <a:lnTo>
                    <a:pt x="225" y="66"/>
                  </a:lnTo>
                  <a:lnTo>
                    <a:pt x="221" y="63"/>
                  </a:lnTo>
                  <a:lnTo>
                    <a:pt x="215" y="62"/>
                  </a:lnTo>
                  <a:lnTo>
                    <a:pt x="210" y="59"/>
                  </a:lnTo>
                  <a:lnTo>
                    <a:pt x="204" y="57"/>
                  </a:lnTo>
                  <a:lnTo>
                    <a:pt x="198" y="56"/>
                  </a:lnTo>
                  <a:lnTo>
                    <a:pt x="194" y="56"/>
                  </a:lnTo>
                  <a:lnTo>
                    <a:pt x="187" y="54"/>
                  </a:lnTo>
                  <a:lnTo>
                    <a:pt x="183" y="54"/>
                  </a:lnTo>
                  <a:lnTo>
                    <a:pt x="180" y="54"/>
                  </a:lnTo>
                  <a:lnTo>
                    <a:pt x="177" y="54"/>
                  </a:lnTo>
                  <a:lnTo>
                    <a:pt x="172" y="54"/>
                  </a:lnTo>
                  <a:lnTo>
                    <a:pt x="168" y="54"/>
                  </a:lnTo>
                  <a:lnTo>
                    <a:pt x="163" y="54"/>
                  </a:lnTo>
                  <a:lnTo>
                    <a:pt x="160" y="54"/>
                  </a:lnTo>
                  <a:lnTo>
                    <a:pt x="156" y="54"/>
                  </a:lnTo>
                  <a:lnTo>
                    <a:pt x="154" y="54"/>
                  </a:lnTo>
                  <a:lnTo>
                    <a:pt x="148" y="51"/>
                  </a:lnTo>
                  <a:lnTo>
                    <a:pt x="142" y="48"/>
                  </a:lnTo>
                  <a:lnTo>
                    <a:pt x="136" y="45"/>
                  </a:lnTo>
                  <a:lnTo>
                    <a:pt x="130" y="44"/>
                  </a:lnTo>
                  <a:lnTo>
                    <a:pt x="124" y="39"/>
                  </a:lnTo>
                  <a:lnTo>
                    <a:pt x="118" y="38"/>
                  </a:lnTo>
                  <a:lnTo>
                    <a:pt x="112" y="33"/>
                  </a:lnTo>
                  <a:lnTo>
                    <a:pt x="108" y="32"/>
                  </a:lnTo>
                  <a:lnTo>
                    <a:pt x="102" y="29"/>
                  </a:lnTo>
                  <a:lnTo>
                    <a:pt x="95" y="26"/>
                  </a:lnTo>
                  <a:lnTo>
                    <a:pt x="89" y="24"/>
                  </a:lnTo>
                  <a:lnTo>
                    <a:pt x="83" y="23"/>
                  </a:lnTo>
                  <a:lnTo>
                    <a:pt x="76" y="20"/>
                  </a:lnTo>
                  <a:lnTo>
                    <a:pt x="70" y="20"/>
                  </a:lnTo>
                  <a:lnTo>
                    <a:pt x="62" y="18"/>
                  </a:lnTo>
                  <a:lnTo>
                    <a:pt x="56" y="18"/>
                  </a:lnTo>
                  <a:lnTo>
                    <a:pt x="50" y="17"/>
                  </a:lnTo>
                  <a:lnTo>
                    <a:pt x="44" y="14"/>
                  </a:lnTo>
                  <a:lnTo>
                    <a:pt x="37" y="9"/>
                  </a:lnTo>
                  <a:lnTo>
                    <a:pt x="31" y="6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1" y="0"/>
                  </a:lnTo>
                  <a:lnTo>
                    <a:pt x="4" y="1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4" y="38"/>
                  </a:lnTo>
                  <a:lnTo>
                    <a:pt x="5" y="41"/>
                  </a:lnTo>
                  <a:lnTo>
                    <a:pt x="7" y="45"/>
                  </a:lnTo>
                  <a:lnTo>
                    <a:pt x="8" y="51"/>
                  </a:lnTo>
                  <a:lnTo>
                    <a:pt x="8" y="54"/>
                  </a:lnTo>
                  <a:lnTo>
                    <a:pt x="10" y="59"/>
                  </a:lnTo>
                  <a:lnTo>
                    <a:pt x="10" y="63"/>
                  </a:lnTo>
                  <a:lnTo>
                    <a:pt x="10" y="69"/>
                  </a:lnTo>
                  <a:lnTo>
                    <a:pt x="14" y="74"/>
                  </a:lnTo>
                  <a:lnTo>
                    <a:pt x="17" y="78"/>
                  </a:lnTo>
                  <a:lnTo>
                    <a:pt x="19" y="84"/>
                  </a:lnTo>
                  <a:lnTo>
                    <a:pt x="20" y="90"/>
                  </a:lnTo>
                  <a:lnTo>
                    <a:pt x="20" y="96"/>
                  </a:lnTo>
                  <a:lnTo>
                    <a:pt x="22" y="102"/>
                  </a:lnTo>
                  <a:lnTo>
                    <a:pt x="20" y="108"/>
                  </a:lnTo>
                  <a:lnTo>
                    <a:pt x="20" y="115"/>
                  </a:lnTo>
                  <a:lnTo>
                    <a:pt x="19" y="121"/>
                  </a:lnTo>
                  <a:lnTo>
                    <a:pt x="19" y="127"/>
                  </a:lnTo>
                  <a:lnTo>
                    <a:pt x="19" y="133"/>
                  </a:lnTo>
                  <a:lnTo>
                    <a:pt x="19" y="140"/>
                  </a:lnTo>
                  <a:lnTo>
                    <a:pt x="19" y="146"/>
                  </a:lnTo>
                  <a:lnTo>
                    <a:pt x="22" y="152"/>
                  </a:lnTo>
                  <a:lnTo>
                    <a:pt x="23" y="158"/>
                  </a:lnTo>
                  <a:lnTo>
                    <a:pt x="28" y="164"/>
                  </a:lnTo>
                  <a:lnTo>
                    <a:pt x="26" y="169"/>
                  </a:lnTo>
                  <a:lnTo>
                    <a:pt x="25" y="175"/>
                  </a:lnTo>
                  <a:lnTo>
                    <a:pt x="22" y="179"/>
                  </a:lnTo>
                  <a:lnTo>
                    <a:pt x="22" y="185"/>
                  </a:lnTo>
                  <a:lnTo>
                    <a:pt x="19" y="191"/>
                  </a:lnTo>
                  <a:lnTo>
                    <a:pt x="17" y="197"/>
                  </a:lnTo>
                  <a:lnTo>
                    <a:pt x="16" y="203"/>
                  </a:lnTo>
                  <a:lnTo>
                    <a:pt x="14" y="211"/>
                  </a:lnTo>
                  <a:lnTo>
                    <a:pt x="14" y="216"/>
                  </a:lnTo>
                  <a:lnTo>
                    <a:pt x="14" y="222"/>
                  </a:lnTo>
                  <a:lnTo>
                    <a:pt x="14" y="225"/>
                  </a:lnTo>
                  <a:lnTo>
                    <a:pt x="16" y="229"/>
                  </a:lnTo>
                  <a:lnTo>
                    <a:pt x="19" y="231"/>
                  </a:lnTo>
                  <a:lnTo>
                    <a:pt x="23" y="232"/>
                  </a:lnTo>
                  <a:lnTo>
                    <a:pt x="25" y="232"/>
                  </a:lnTo>
                  <a:lnTo>
                    <a:pt x="28" y="232"/>
                  </a:lnTo>
                  <a:lnTo>
                    <a:pt x="32" y="232"/>
                  </a:lnTo>
                  <a:lnTo>
                    <a:pt x="37" y="232"/>
                  </a:lnTo>
                  <a:lnTo>
                    <a:pt x="43" y="228"/>
                  </a:lnTo>
                  <a:lnTo>
                    <a:pt x="50" y="226"/>
                  </a:lnTo>
                  <a:lnTo>
                    <a:pt x="56" y="225"/>
                  </a:lnTo>
                  <a:lnTo>
                    <a:pt x="64" y="226"/>
                  </a:lnTo>
                  <a:lnTo>
                    <a:pt x="70" y="226"/>
                  </a:lnTo>
                  <a:lnTo>
                    <a:pt x="77" y="228"/>
                  </a:lnTo>
                  <a:lnTo>
                    <a:pt x="83" y="229"/>
                  </a:lnTo>
                  <a:lnTo>
                    <a:pt x="91" y="234"/>
                  </a:lnTo>
                  <a:lnTo>
                    <a:pt x="97" y="235"/>
                  </a:lnTo>
                  <a:lnTo>
                    <a:pt x="103" y="238"/>
                  </a:lnTo>
                  <a:lnTo>
                    <a:pt x="109" y="241"/>
                  </a:lnTo>
                  <a:lnTo>
                    <a:pt x="117" y="246"/>
                  </a:lnTo>
                  <a:lnTo>
                    <a:pt x="124" y="249"/>
                  </a:lnTo>
                  <a:lnTo>
                    <a:pt x="130" y="252"/>
                  </a:lnTo>
                  <a:lnTo>
                    <a:pt x="138" y="255"/>
                  </a:lnTo>
                  <a:lnTo>
                    <a:pt x="145" y="258"/>
                  </a:lnTo>
                  <a:lnTo>
                    <a:pt x="151" y="261"/>
                  </a:lnTo>
                  <a:lnTo>
                    <a:pt x="157" y="262"/>
                  </a:lnTo>
                  <a:lnTo>
                    <a:pt x="163" y="264"/>
                  </a:lnTo>
                  <a:lnTo>
                    <a:pt x="171" y="265"/>
                  </a:lnTo>
                  <a:lnTo>
                    <a:pt x="178" y="267"/>
                  </a:lnTo>
                  <a:lnTo>
                    <a:pt x="184" y="267"/>
                  </a:lnTo>
                  <a:lnTo>
                    <a:pt x="189" y="267"/>
                  </a:lnTo>
                  <a:lnTo>
                    <a:pt x="192" y="268"/>
                  </a:lnTo>
                  <a:lnTo>
                    <a:pt x="197" y="268"/>
                  </a:lnTo>
                  <a:lnTo>
                    <a:pt x="200" y="270"/>
                  </a:lnTo>
                  <a:lnTo>
                    <a:pt x="207" y="270"/>
                  </a:lnTo>
                  <a:lnTo>
                    <a:pt x="213" y="273"/>
                  </a:lnTo>
                  <a:lnTo>
                    <a:pt x="221" y="274"/>
                  </a:lnTo>
                  <a:lnTo>
                    <a:pt x="227" y="277"/>
                  </a:lnTo>
                  <a:lnTo>
                    <a:pt x="233" y="280"/>
                  </a:lnTo>
                  <a:lnTo>
                    <a:pt x="239" y="286"/>
                  </a:lnTo>
                  <a:lnTo>
                    <a:pt x="242" y="288"/>
                  </a:lnTo>
                  <a:lnTo>
                    <a:pt x="245" y="292"/>
                  </a:lnTo>
                  <a:lnTo>
                    <a:pt x="246" y="295"/>
                  </a:lnTo>
                  <a:lnTo>
                    <a:pt x="249" y="300"/>
                  </a:lnTo>
                  <a:lnTo>
                    <a:pt x="254" y="304"/>
                  </a:lnTo>
                  <a:lnTo>
                    <a:pt x="258" y="309"/>
                  </a:lnTo>
                  <a:lnTo>
                    <a:pt x="261" y="314"/>
                  </a:lnTo>
                  <a:lnTo>
                    <a:pt x="266" y="318"/>
                  </a:lnTo>
                  <a:lnTo>
                    <a:pt x="270" y="321"/>
                  </a:lnTo>
                  <a:lnTo>
                    <a:pt x="276" y="324"/>
                  </a:lnTo>
                  <a:lnTo>
                    <a:pt x="281" y="327"/>
                  </a:lnTo>
                  <a:lnTo>
                    <a:pt x="287" y="330"/>
                  </a:lnTo>
                  <a:lnTo>
                    <a:pt x="292" y="332"/>
                  </a:lnTo>
                  <a:lnTo>
                    <a:pt x="298" y="333"/>
                  </a:lnTo>
                  <a:lnTo>
                    <a:pt x="304" y="335"/>
                  </a:lnTo>
                  <a:lnTo>
                    <a:pt x="310" y="336"/>
                  </a:lnTo>
                  <a:lnTo>
                    <a:pt x="316" y="336"/>
                  </a:lnTo>
                  <a:lnTo>
                    <a:pt x="323" y="336"/>
                  </a:lnTo>
                  <a:lnTo>
                    <a:pt x="326" y="335"/>
                  </a:lnTo>
                  <a:lnTo>
                    <a:pt x="329" y="335"/>
                  </a:lnTo>
                  <a:lnTo>
                    <a:pt x="334" y="333"/>
                  </a:lnTo>
                  <a:lnTo>
                    <a:pt x="338" y="333"/>
                  </a:lnTo>
                  <a:lnTo>
                    <a:pt x="340" y="336"/>
                  </a:lnTo>
                  <a:lnTo>
                    <a:pt x="343" y="341"/>
                  </a:lnTo>
                  <a:lnTo>
                    <a:pt x="344" y="344"/>
                  </a:lnTo>
                  <a:lnTo>
                    <a:pt x="347" y="347"/>
                  </a:lnTo>
                  <a:lnTo>
                    <a:pt x="352" y="350"/>
                  </a:lnTo>
                  <a:lnTo>
                    <a:pt x="358" y="353"/>
                  </a:lnTo>
                  <a:lnTo>
                    <a:pt x="364" y="353"/>
                  </a:lnTo>
                  <a:lnTo>
                    <a:pt x="370" y="351"/>
                  </a:lnTo>
                  <a:lnTo>
                    <a:pt x="376" y="350"/>
                  </a:lnTo>
                  <a:lnTo>
                    <a:pt x="382" y="348"/>
                  </a:lnTo>
                  <a:lnTo>
                    <a:pt x="388" y="344"/>
                  </a:lnTo>
                  <a:lnTo>
                    <a:pt x="396" y="342"/>
                  </a:lnTo>
                  <a:lnTo>
                    <a:pt x="402" y="339"/>
                  </a:lnTo>
                  <a:lnTo>
                    <a:pt x="409" y="338"/>
                  </a:lnTo>
                  <a:lnTo>
                    <a:pt x="415" y="336"/>
                  </a:lnTo>
                  <a:lnTo>
                    <a:pt x="423" y="338"/>
                  </a:lnTo>
                  <a:lnTo>
                    <a:pt x="429" y="339"/>
                  </a:lnTo>
                  <a:lnTo>
                    <a:pt x="436" y="344"/>
                  </a:lnTo>
                  <a:lnTo>
                    <a:pt x="439" y="344"/>
                  </a:lnTo>
                  <a:lnTo>
                    <a:pt x="444" y="344"/>
                  </a:lnTo>
                  <a:lnTo>
                    <a:pt x="448" y="344"/>
                  </a:lnTo>
                  <a:lnTo>
                    <a:pt x="451" y="344"/>
                  </a:lnTo>
                  <a:lnTo>
                    <a:pt x="456" y="342"/>
                  </a:lnTo>
                  <a:lnTo>
                    <a:pt x="462" y="339"/>
                  </a:lnTo>
                  <a:lnTo>
                    <a:pt x="463" y="333"/>
                  </a:lnTo>
                  <a:lnTo>
                    <a:pt x="466" y="329"/>
                  </a:lnTo>
                  <a:lnTo>
                    <a:pt x="468" y="321"/>
                  </a:lnTo>
                  <a:lnTo>
                    <a:pt x="469" y="314"/>
                  </a:lnTo>
                  <a:lnTo>
                    <a:pt x="469" y="310"/>
                  </a:lnTo>
                  <a:lnTo>
                    <a:pt x="469" y="306"/>
                  </a:lnTo>
                  <a:lnTo>
                    <a:pt x="469" y="301"/>
                  </a:lnTo>
                  <a:lnTo>
                    <a:pt x="471" y="298"/>
                  </a:lnTo>
                  <a:lnTo>
                    <a:pt x="471" y="294"/>
                  </a:lnTo>
                  <a:lnTo>
                    <a:pt x="471" y="289"/>
                  </a:lnTo>
                  <a:lnTo>
                    <a:pt x="472" y="286"/>
                  </a:lnTo>
                  <a:lnTo>
                    <a:pt x="474" y="282"/>
                  </a:lnTo>
                  <a:lnTo>
                    <a:pt x="474" y="279"/>
                  </a:lnTo>
                  <a:lnTo>
                    <a:pt x="475" y="274"/>
                  </a:lnTo>
                  <a:lnTo>
                    <a:pt x="477" y="271"/>
                  </a:lnTo>
                  <a:lnTo>
                    <a:pt x="478" y="268"/>
                  </a:lnTo>
                  <a:lnTo>
                    <a:pt x="483" y="262"/>
                  </a:lnTo>
                  <a:lnTo>
                    <a:pt x="489" y="259"/>
                  </a:lnTo>
                  <a:lnTo>
                    <a:pt x="491" y="255"/>
                  </a:lnTo>
                  <a:lnTo>
                    <a:pt x="492" y="252"/>
                  </a:lnTo>
                  <a:lnTo>
                    <a:pt x="492" y="249"/>
                  </a:lnTo>
                  <a:lnTo>
                    <a:pt x="494" y="249"/>
                  </a:lnTo>
                  <a:lnTo>
                    <a:pt x="494" y="247"/>
                  </a:lnTo>
                  <a:lnTo>
                    <a:pt x="494" y="249"/>
                  </a:lnTo>
                  <a:lnTo>
                    <a:pt x="492" y="249"/>
                  </a:lnTo>
                  <a:lnTo>
                    <a:pt x="491" y="249"/>
                  </a:lnTo>
                  <a:lnTo>
                    <a:pt x="489" y="247"/>
                  </a:lnTo>
                  <a:lnTo>
                    <a:pt x="489" y="243"/>
                  </a:lnTo>
                  <a:lnTo>
                    <a:pt x="482" y="225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139"/>
            <p:cNvSpPr>
              <a:spLocks/>
            </p:cNvSpPr>
            <p:nvPr/>
          </p:nvSpPr>
          <p:spPr bwMode="auto">
            <a:xfrm>
              <a:off x="292" y="1978"/>
              <a:ext cx="230" cy="163"/>
            </a:xfrm>
            <a:custGeom>
              <a:avLst/>
              <a:gdLst>
                <a:gd name="T0" fmla="*/ 2 w 459"/>
                <a:gd name="T1" fmla="*/ 1 h 326"/>
                <a:gd name="T2" fmla="*/ 3 w 459"/>
                <a:gd name="T3" fmla="*/ 1 h 326"/>
                <a:gd name="T4" fmla="*/ 4 w 459"/>
                <a:gd name="T5" fmla="*/ 1 h 326"/>
                <a:gd name="T6" fmla="*/ 6 w 459"/>
                <a:gd name="T7" fmla="*/ 1 h 326"/>
                <a:gd name="T8" fmla="*/ 7 w 459"/>
                <a:gd name="T9" fmla="*/ 3 h 326"/>
                <a:gd name="T10" fmla="*/ 9 w 459"/>
                <a:gd name="T11" fmla="*/ 3 h 326"/>
                <a:gd name="T12" fmla="*/ 10 w 459"/>
                <a:gd name="T13" fmla="*/ 3 h 326"/>
                <a:gd name="T14" fmla="*/ 11 w 459"/>
                <a:gd name="T15" fmla="*/ 3 h 326"/>
                <a:gd name="T16" fmla="*/ 13 w 459"/>
                <a:gd name="T17" fmla="*/ 3 h 326"/>
                <a:gd name="T18" fmla="*/ 14 w 459"/>
                <a:gd name="T19" fmla="*/ 3 h 326"/>
                <a:gd name="T20" fmla="*/ 14 w 459"/>
                <a:gd name="T21" fmla="*/ 5 h 326"/>
                <a:gd name="T22" fmla="*/ 16 w 459"/>
                <a:gd name="T23" fmla="*/ 5 h 326"/>
                <a:gd name="T24" fmla="*/ 17 w 459"/>
                <a:gd name="T25" fmla="*/ 5 h 326"/>
                <a:gd name="T26" fmla="*/ 19 w 459"/>
                <a:gd name="T27" fmla="*/ 5 h 326"/>
                <a:gd name="T28" fmla="*/ 19 w 459"/>
                <a:gd name="T29" fmla="*/ 5 h 326"/>
                <a:gd name="T30" fmla="*/ 20 w 459"/>
                <a:gd name="T31" fmla="*/ 6 h 326"/>
                <a:gd name="T32" fmla="*/ 21 w 459"/>
                <a:gd name="T33" fmla="*/ 6 h 326"/>
                <a:gd name="T34" fmla="*/ 23 w 459"/>
                <a:gd name="T35" fmla="*/ 7 h 326"/>
                <a:gd name="T36" fmla="*/ 24 w 459"/>
                <a:gd name="T37" fmla="*/ 9 h 326"/>
                <a:gd name="T38" fmla="*/ 26 w 459"/>
                <a:gd name="T39" fmla="*/ 10 h 326"/>
                <a:gd name="T40" fmla="*/ 27 w 459"/>
                <a:gd name="T41" fmla="*/ 10 h 326"/>
                <a:gd name="T42" fmla="*/ 28 w 459"/>
                <a:gd name="T43" fmla="*/ 11 h 326"/>
                <a:gd name="T44" fmla="*/ 29 w 459"/>
                <a:gd name="T45" fmla="*/ 12 h 326"/>
                <a:gd name="T46" fmla="*/ 29 w 459"/>
                <a:gd name="T47" fmla="*/ 14 h 326"/>
                <a:gd name="T48" fmla="*/ 29 w 459"/>
                <a:gd name="T49" fmla="*/ 15 h 326"/>
                <a:gd name="T50" fmla="*/ 29 w 459"/>
                <a:gd name="T51" fmla="*/ 17 h 326"/>
                <a:gd name="T52" fmla="*/ 28 w 459"/>
                <a:gd name="T53" fmla="*/ 19 h 326"/>
                <a:gd name="T54" fmla="*/ 27 w 459"/>
                <a:gd name="T55" fmla="*/ 20 h 326"/>
                <a:gd name="T56" fmla="*/ 25 w 459"/>
                <a:gd name="T57" fmla="*/ 20 h 326"/>
                <a:gd name="T58" fmla="*/ 24 w 459"/>
                <a:gd name="T59" fmla="*/ 20 h 326"/>
                <a:gd name="T60" fmla="*/ 22 w 459"/>
                <a:gd name="T61" fmla="*/ 20 h 326"/>
                <a:gd name="T62" fmla="*/ 21 w 459"/>
                <a:gd name="T63" fmla="*/ 20 h 326"/>
                <a:gd name="T64" fmla="*/ 19 w 459"/>
                <a:gd name="T65" fmla="*/ 19 h 326"/>
                <a:gd name="T66" fmla="*/ 18 w 459"/>
                <a:gd name="T67" fmla="*/ 19 h 326"/>
                <a:gd name="T68" fmla="*/ 17 w 459"/>
                <a:gd name="T69" fmla="*/ 18 h 326"/>
                <a:gd name="T70" fmla="*/ 16 w 459"/>
                <a:gd name="T71" fmla="*/ 17 h 326"/>
                <a:gd name="T72" fmla="*/ 14 w 459"/>
                <a:gd name="T73" fmla="*/ 15 h 326"/>
                <a:gd name="T74" fmla="*/ 13 w 459"/>
                <a:gd name="T75" fmla="*/ 15 h 326"/>
                <a:gd name="T76" fmla="*/ 10 w 459"/>
                <a:gd name="T77" fmla="*/ 15 h 326"/>
                <a:gd name="T78" fmla="*/ 8 w 459"/>
                <a:gd name="T79" fmla="*/ 15 h 326"/>
                <a:gd name="T80" fmla="*/ 7 w 459"/>
                <a:gd name="T81" fmla="*/ 14 h 326"/>
                <a:gd name="T82" fmla="*/ 5 w 459"/>
                <a:gd name="T83" fmla="*/ 13 h 326"/>
                <a:gd name="T84" fmla="*/ 4 w 459"/>
                <a:gd name="T85" fmla="*/ 12 h 326"/>
                <a:gd name="T86" fmla="*/ 3 w 459"/>
                <a:gd name="T87" fmla="*/ 11 h 326"/>
                <a:gd name="T88" fmla="*/ 1 w 459"/>
                <a:gd name="T89" fmla="*/ 11 h 326"/>
                <a:gd name="T90" fmla="*/ 2 w 459"/>
                <a:gd name="T91" fmla="*/ 10 h 326"/>
                <a:gd name="T92" fmla="*/ 2 w 459"/>
                <a:gd name="T93" fmla="*/ 9 h 326"/>
                <a:gd name="T94" fmla="*/ 1 w 459"/>
                <a:gd name="T95" fmla="*/ 6 h 326"/>
                <a:gd name="T96" fmla="*/ 1 w 459"/>
                <a:gd name="T97" fmla="*/ 5 h 326"/>
                <a:gd name="T98" fmla="*/ 1 w 459"/>
                <a:gd name="T99" fmla="*/ 3 h 326"/>
                <a:gd name="T100" fmla="*/ 1 w 459"/>
                <a:gd name="T101" fmla="*/ 1 h 32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59"/>
                <a:gd name="T154" fmla="*/ 0 h 326"/>
                <a:gd name="T155" fmla="*/ 459 w 459"/>
                <a:gd name="T156" fmla="*/ 326 h 32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59" h="326">
                  <a:moveTo>
                    <a:pt x="0" y="0"/>
                  </a:moveTo>
                  <a:lnTo>
                    <a:pt x="4" y="2"/>
                  </a:lnTo>
                  <a:lnTo>
                    <a:pt x="10" y="5"/>
                  </a:lnTo>
                  <a:lnTo>
                    <a:pt x="15" y="9"/>
                  </a:lnTo>
                  <a:lnTo>
                    <a:pt x="19" y="14"/>
                  </a:lnTo>
                  <a:lnTo>
                    <a:pt x="24" y="17"/>
                  </a:lnTo>
                  <a:lnTo>
                    <a:pt x="30" y="20"/>
                  </a:lnTo>
                  <a:lnTo>
                    <a:pt x="31" y="20"/>
                  </a:lnTo>
                  <a:lnTo>
                    <a:pt x="36" y="20"/>
                  </a:lnTo>
                  <a:lnTo>
                    <a:pt x="39" y="18"/>
                  </a:lnTo>
                  <a:lnTo>
                    <a:pt x="43" y="17"/>
                  </a:lnTo>
                  <a:lnTo>
                    <a:pt x="48" y="17"/>
                  </a:lnTo>
                  <a:lnTo>
                    <a:pt x="51" y="18"/>
                  </a:lnTo>
                  <a:lnTo>
                    <a:pt x="54" y="21"/>
                  </a:lnTo>
                  <a:lnTo>
                    <a:pt x="57" y="24"/>
                  </a:lnTo>
                  <a:lnTo>
                    <a:pt x="60" y="26"/>
                  </a:lnTo>
                  <a:lnTo>
                    <a:pt x="64" y="29"/>
                  </a:lnTo>
                  <a:lnTo>
                    <a:pt x="67" y="29"/>
                  </a:lnTo>
                  <a:lnTo>
                    <a:pt x="75" y="27"/>
                  </a:lnTo>
                  <a:lnTo>
                    <a:pt x="81" y="26"/>
                  </a:lnTo>
                  <a:lnTo>
                    <a:pt x="87" y="26"/>
                  </a:lnTo>
                  <a:lnTo>
                    <a:pt x="93" y="26"/>
                  </a:lnTo>
                  <a:lnTo>
                    <a:pt x="99" y="29"/>
                  </a:lnTo>
                  <a:lnTo>
                    <a:pt x="105" y="32"/>
                  </a:lnTo>
                  <a:lnTo>
                    <a:pt x="111" y="36"/>
                  </a:lnTo>
                  <a:lnTo>
                    <a:pt x="116" y="41"/>
                  </a:lnTo>
                  <a:lnTo>
                    <a:pt x="120" y="48"/>
                  </a:lnTo>
                  <a:lnTo>
                    <a:pt x="126" y="48"/>
                  </a:lnTo>
                  <a:lnTo>
                    <a:pt x="134" y="48"/>
                  </a:lnTo>
                  <a:lnTo>
                    <a:pt x="137" y="47"/>
                  </a:lnTo>
                  <a:lnTo>
                    <a:pt x="141" y="45"/>
                  </a:lnTo>
                  <a:lnTo>
                    <a:pt x="146" y="45"/>
                  </a:lnTo>
                  <a:lnTo>
                    <a:pt x="150" y="45"/>
                  </a:lnTo>
                  <a:lnTo>
                    <a:pt x="153" y="44"/>
                  </a:lnTo>
                  <a:lnTo>
                    <a:pt x="156" y="44"/>
                  </a:lnTo>
                  <a:lnTo>
                    <a:pt x="161" y="44"/>
                  </a:lnTo>
                  <a:lnTo>
                    <a:pt x="164" y="45"/>
                  </a:lnTo>
                  <a:lnTo>
                    <a:pt x="167" y="45"/>
                  </a:lnTo>
                  <a:lnTo>
                    <a:pt x="170" y="48"/>
                  </a:lnTo>
                  <a:lnTo>
                    <a:pt x="173" y="51"/>
                  </a:lnTo>
                  <a:lnTo>
                    <a:pt x="176" y="56"/>
                  </a:lnTo>
                  <a:lnTo>
                    <a:pt x="180" y="57"/>
                  </a:lnTo>
                  <a:lnTo>
                    <a:pt x="188" y="57"/>
                  </a:lnTo>
                  <a:lnTo>
                    <a:pt x="193" y="56"/>
                  </a:lnTo>
                  <a:lnTo>
                    <a:pt x="196" y="56"/>
                  </a:lnTo>
                  <a:lnTo>
                    <a:pt x="200" y="56"/>
                  </a:lnTo>
                  <a:lnTo>
                    <a:pt x="203" y="56"/>
                  </a:lnTo>
                  <a:lnTo>
                    <a:pt x="209" y="56"/>
                  </a:lnTo>
                  <a:lnTo>
                    <a:pt x="214" y="57"/>
                  </a:lnTo>
                  <a:lnTo>
                    <a:pt x="215" y="59"/>
                  </a:lnTo>
                  <a:lnTo>
                    <a:pt x="217" y="62"/>
                  </a:lnTo>
                  <a:lnTo>
                    <a:pt x="217" y="65"/>
                  </a:lnTo>
                  <a:lnTo>
                    <a:pt x="218" y="71"/>
                  </a:lnTo>
                  <a:lnTo>
                    <a:pt x="220" y="74"/>
                  </a:lnTo>
                  <a:lnTo>
                    <a:pt x="224" y="75"/>
                  </a:lnTo>
                  <a:lnTo>
                    <a:pt x="229" y="77"/>
                  </a:lnTo>
                  <a:lnTo>
                    <a:pt x="233" y="77"/>
                  </a:lnTo>
                  <a:lnTo>
                    <a:pt x="238" y="77"/>
                  </a:lnTo>
                  <a:lnTo>
                    <a:pt x="241" y="80"/>
                  </a:lnTo>
                  <a:lnTo>
                    <a:pt x="242" y="83"/>
                  </a:lnTo>
                  <a:lnTo>
                    <a:pt x="244" y="89"/>
                  </a:lnTo>
                  <a:lnTo>
                    <a:pt x="250" y="92"/>
                  </a:lnTo>
                  <a:lnTo>
                    <a:pt x="256" y="90"/>
                  </a:lnTo>
                  <a:lnTo>
                    <a:pt x="263" y="84"/>
                  </a:lnTo>
                  <a:lnTo>
                    <a:pt x="269" y="78"/>
                  </a:lnTo>
                  <a:lnTo>
                    <a:pt x="277" y="72"/>
                  </a:lnTo>
                  <a:lnTo>
                    <a:pt x="283" y="71"/>
                  </a:lnTo>
                  <a:lnTo>
                    <a:pt x="286" y="69"/>
                  </a:lnTo>
                  <a:lnTo>
                    <a:pt x="289" y="71"/>
                  </a:lnTo>
                  <a:lnTo>
                    <a:pt x="292" y="74"/>
                  </a:lnTo>
                  <a:lnTo>
                    <a:pt x="295" y="80"/>
                  </a:lnTo>
                  <a:lnTo>
                    <a:pt x="294" y="83"/>
                  </a:lnTo>
                  <a:lnTo>
                    <a:pt x="295" y="87"/>
                  </a:lnTo>
                  <a:lnTo>
                    <a:pt x="297" y="90"/>
                  </a:lnTo>
                  <a:lnTo>
                    <a:pt x="300" y="94"/>
                  </a:lnTo>
                  <a:lnTo>
                    <a:pt x="301" y="95"/>
                  </a:lnTo>
                  <a:lnTo>
                    <a:pt x="304" y="97"/>
                  </a:lnTo>
                  <a:lnTo>
                    <a:pt x="309" y="98"/>
                  </a:lnTo>
                  <a:lnTo>
                    <a:pt x="313" y="100"/>
                  </a:lnTo>
                  <a:lnTo>
                    <a:pt x="316" y="100"/>
                  </a:lnTo>
                  <a:lnTo>
                    <a:pt x="321" y="101"/>
                  </a:lnTo>
                  <a:lnTo>
                    <a:pt x="325" y="101"/>
                  </a:lnTo>
                  <a:lnTo>
                    <a:pt x="328" y="103"/>
                  </a:lnTo>
                  <a:lnTo>
                    <a:pt x="333" y="104"/>
                  </a:lnTo>
                  <a:lnTo>
                    <a:pt x="336" y="107"/>
                  </a:lnTo>
                  <a:lnTo>
                    <a:pt x="339" y="109"/>
                  </a:lnTo>
                  <a:lnTo>
                    <a:pt x="343" y="113"/>
                  </a:lnTo>
                  <a:lnTo>
                    <a:pt x="349" y="115"/>
                  </a:lnTo>
                  <a:lnTo>
                    <a:pt x="354" y="116"/>
                  </a:lnTo>
                  <a:lnTo>
                    <a:pt x="358" y="121"/>
                  </a:lnTo>
                  <a:lnTo>
                    <a:pt x="364" y="125"/>
                  </a:lnTo>
                  <a:lnTo>
                    <a:pt x="367" y="128"/>
                  </a:lnTo>
                  <a:lnTo>
                    <a:pt x="373" y="134"/>
                  </a:lnTo>
                  <a:lnTo>
                    <a:pt x="378" y="137"/>
                  </a:lnTo>
                  <a:lnTo>
                    <a:pt x="384" y="139"/>
                  </a:lnTo>
                  <a:lnTo>
                    <a:pt x="392" y="145"/>
                  </a:lnTo>
                  <a:lnTo>
                    <a:pt x="399" y="149"/>
                  </a:lnTo>
                  <a:lnTo>
                    <a:pt x="402" y="152"/>
                  </a:lnTo>
                  <a:lnTo>
                    <a:pt x="407" y="154"/>
                  </a:lnTo>
                  <a:lnTo>
                    <a:pt x="411" y="157"/>
                  </a:lnTo>
                  <a:lnTo>
                    <a:pt x="414" y="160"/>
                  </a:lnTo>
                  <a:lnTo>
                    <a:pt x="419" y="161"/>
                  </a:lnTo>
                  <a:lnTo>
                    <a:pt x="422" y="163"/>
                  </a:lnTo>
                  <a:lnTo>
                    <a:pt x="426" y="166"/>
                  </a:lnTo>
                  <a:lnTo>
                    <a:pt x="431" y="167"/>
                  </a:lnTo>
                  <a:lnTo>
                    <a:pt x="434" y="170"/>
                  </a:lnTo>
                  <a:lnTo>
                    <a:pt x="438" y="172"/>
                  </a:lnTo>
                  <a:lnTo>
                    <a:pt x="441" y="175"/>
                  </a:lnTo>
                  <a:lnTo>
                    <a:pt x="446" y="178"/>
                  </a:lnTo>
                  <a:lnTo>
                    <a:pt x="446" y="181"/>
                  </a:lnTo>
                  <a:lnTo>
                    <a:pt x="449" y="185"/>
                  </a:lnTo>
                  <a:lnTo>
                    <a:pt x="452" y="191"/>
                  </a:lnTo>
                  <a:lnTo>
                    <a:pt x="456" y="196"/>
                  </a:lnTo>
                  <a:lnTo>
                    <a:pt x="458" y="199"/>
                  </a:lnTo>
                  <a:lnTo>
                    <a:pt x="459" y="205"/>
                  </a:lnTo>
                  <a:lnTo>
                    <a:pt x="459" y="210"/>
                  </a:lnTo>
                  <a:lnTo>
                    <a:pt x="458" y="216"/>
                  </a:lnTo>
                  <a:lnTo>
                    <a:pt x="458" y="219"/>
                  </a:lnTo>
                  <a:lnTo>
                    <a:pt x="458" y="223"/>
                  </a:lnTo>
                  <a:lnTo>
                    <a:pt x="458" y="228"/>
                  </a:lnTo>
                  <a:lnTo>
                    <a:pt x="458" y="232"/>
                  </a:lnTo>
                  <a:lnTo>
                    <a:pt x="456" y="237"/>
                  </a:lnTo>
                  <a:lnTo>
                    <a:pt x="455" y="241"/>
                  </a:lnTo>
                  <a:lnTo>
                    <a:pt x="453" y="244"/>
                  </a:lnTo>
                  <a:lnTo>
                    <a:pt x="452" y="249"/>
                  </a:lnTo>
                  <a:lnTo>
                    <a:pt x="450" y="253"/>
                  </a:lnTo>
                  <a:lnTo>
                    <a:pt x="450" y="258"/>
                  </a:lnTo>
                  <a:lnTo>
                    <a:pt x="449" y="262"/>
                  </a:lnTo>
                  <a:lnTo>
                    <a:pt x="449" y="265"/>
                  </a:lnTo>
                  <a:lnTo>
                    <a:pt x="449" y="270"/>
                  </a:lnTo>
                  <a:lnTo>
                    <a:pt x="450" y="274"/>
                  </a:lnTo>
                  <a:lnTo>
                    <a:pt x="452" y="279"/>
                  </a:lnTo>
                  <a:lnTo>
                    <a:pt x="455" y="283"/>
                  </a:lnTo>
                  <a:lnTo>
                    <a:pt x="452" y="288"/>
                  </a:lnTo>
                  <a:lnTo>
                    <a:pt x="447" y="294"/>
                  </a:lnTo>
                  <a:lnTo>
                    <a:pt x="441" y="300"/>
                  </a:lnTo>
                  <a:lnTo>
                    <a:pt x="437" y="305"/>
                  </a:lnTo>
                  <a:lnTo>
                    <a:pt x="429" y="306"/>
                  </a:lnTo>
                  <a:lnTo>
                    <a:pt x="423" y="309"/>
                  </a:lnTo>
                  <a:lnTo>
                    <a:pt x="417" y="309"/>
                  </a:lnTo>
                  <a:lnTo>
                    <a:pt x="411" y="308"/>
                  </a:lnTo>
                  <a:lnTo>
                    <a:pt x="405" y="308"/>
                  </a:lnTo>
                  <a:lnTo>
                    <a:pt x="401" y="308"/>
                  </a:lnTo>
                  <a:lnTo>
                    <a:pt x="396" y="309"/>
                  </a:lnTo>
                  <a:lnTo>
                    <a:pt x="392" y="311"/>
                  </a:lnTo>
                  <a:lnTo>
                    <a:pt x="389" y="312"/>
                  </a:lnTo>
                  <a:lnTo>
                    <a:pt x="384" y="312"/>
                  </a:lnTo>
                  <a:lnTo>
                    <a:pt x="380" y="314"/>
                  </a:lnTo>
                  <a:lnTo>
                    <a:pt x="375" y="317"/>
                  </a:lnTo>
                  <a:lnTo>
                    <a:pt x="370" y="318"/>
                  </a:lnTo>
                  <a:lnTo>
                    <a:pt x="367" y="318"/>
                  </a:lnTo>
                  <a:lnTo>
                    <a:pt x="363" y="320"/>
                  </a:lnTo>
                  <a:lnTo>
                    <a:pt x="358" y="321"/>
                  </a:lnTo>
                  <a:lnTo>
                    <a:pt x="355" y="323"/>
                  </a:lnTo>
                  <a:lnTo>
                    <a:pt x="351" y="324"/>
                  </a:lnTo>
                  <a:lnTo>
                    <a:pt x="346" y="326"/>
                  </a:lnTo>
                  <a:lnTo>
                    <a:pt x="343" y="326"/>
                  </a:lnTo>
                  <a:lnTo>
                    <a:pt x="336" y="323"/>
                  </a:lnTo>
                  <a:lnTo>
                    <a:pt x="330" y="318"/>
                  </a:lnTo>
                  <a:lnTo>
                    <a:pt x="325" y="312"/>
                  </a:lnTo>
                  <a:lnTo>
                    <a:pt x="319" y="306"/>
                  </a:lnTo>
                  <a:lnTo>
                    <a:pt x="315" y="302"/>
                  </a:lnTo>
                  <a:lnTo>
                    <a:pt x="309" y="299"/>
                  </a:lnTo>
                  <a:lnTo>
                    <a:pt x="306" y="297"/>
                  </a:lnTo>
                  <a:lnTo>
                    <a:pt x="303" y="297"/>
                  </a:lnTo>
                  <a:lnTo>
                    <a:pt x="298" y="297"/>
                  </a:lnTo>
                  <a:lnTo>
                    <a:pt x="295" y="300"/>
                  </a:lnTo>
                  <a:lnTo>
                    <a:pt x="291" y="294"/>
                  </a:lnTo>
                  <a:lnTo>
                    <a:pt x="285" y="292"/>
                  </a:lnTo>
                  <a:lnTo>
                    <a:pt x="278" y="292"/>
                  </a:lnTo>
                  <a:lnTo>
                    <a:pt x="272" y="292"/>
                  </a:lnTo>
                  <a:lnTo>
                    <a:pt x="269" y="288"/>
                  </a:lnTo>
                  <a:lnTo>
                    <a:pt x="266" y="283"/>
                  </a:lnTo>
                  <a:lnTo>
                    <a:pt x="263" y="279"/>
                  </a:lnTo>
                  <a:lnTo>
                    <a:pt x="262" y="274"/>
                  </a:lnTo>
                  <a:lnTo>
                    <a:pt x="259" y="270"/>
                  </a:lnTo>
                  <a:lnTo>
                    <a:pt x="256" y="268"/>
                  </a:lnTo>
                  <a:lnTo>
                    <a:pt x="250" y="267"/>
                  </a:lnTo>
                  <a:lnTo>
                    <a:pt x="244" y="268"/>
                  </a:lnTo>
                  <a:lnTo>
                    <a:pt x="241" y="264"/>
                  </a:lnTo>
                  <a:lnTo>
                    <a:pt x="239" y="261"/>
                  </a:lnTo>
                  <a:lnTo>
                    <a:pt x="236" y="258"/>
                  </a:lnTo>
                  <a:lnTo>
                    <a:pt x="235" y="255"/>
                  </a:lnTo>
                  <a:lnTo>
                    <a:pt x="229" y="252"/>
                  </a:lnTo>
                  <a:lnTo>
                    <a:pt x="224" y="249"/>
                  </a:lnTo>
                  <a:lnTo>
                    <a:pt x="218" y="246"/>
                  </a:lnTo>
                  <a:lnTo>
                    <a:pt x="212" y="244"/>
                  </a:lnTo>
                  <a:lnTo>
                    <a:pt x="206" y="244"/>
                  </a:lnTo>
                  <a:lnTo>
                    <a:pt x="200" y="244"/>
                  </a:lnTo>
                  <a:lnTo>
                    <a:pt x="193" y="244"/>
                  </a:lnTo>
                  <a:lnTo>
                    <a:pt x="185" y="244"/>
                  </a:lnTo>
                  <a:lnTo>
                    <a:pt x="177" y="244"/>
                  </a:lnTo>
                  <a:lnTo>
                    <a:pt x="171" y="246"/>
                  </a:lnTo>
                  <a:lnTo>
                    <a:pt x="164" y="247"/>
                  </a:lnTo>
                  <a:lnTo>
                    <a:pt x="156" y="247"/>
                  </a:lnTo>
                  <a:lnTo>
                    <a:pt x="150" y="247"/>
                  </a:lnTo>
                  <a:lnTo>
                    <a:pt x="144" y="249"/>
                  </a:lnTo>
                  <a:lnTo>
                    <a:pt x="137" y="247"/>
                  </a:lnTo>
                  <a:lnTo>
                    <a:pt x="132" y="244"/>
                  </a:lnTo>
                  <a:lnTo>
                    <a:pt x="126" y="240"/>
                  </a:lnTo>
                  <a:lnTo>
                    <a:pt x="122" y="237"/>
                  </a:lnTo>
                  <a:lnTo>
                    <a:pt x="116" y="231"/>
                  </a:lnTo>
                  <a:lnTo>
                    <a:pt x="111" y="229"/>
                  </a:lnTo>
                  <a:lnTo>
                    <a:pt x="105" y="229"/>
                  </a:lnTo>
                  <a:lnTo>
                    <a:pt x="99" y="231"/>
                  </a:lnTo>
                  <a:lnTo>
                    <a:pt x="93" y="228"/>
                  </a:lnTo>
                  <a:lnTo>
                    <a:pt x="89" y="223"/>
                  </a:lnTo>
                  <a:lnTo>
                    <a:pt x="84" y="220"/>
                  </a:lnTo>
                  <a:lnTo>
                    <a:pt x="79" y="216"/>
                  </a:lnTo>
                  <a:lnTo>
                    <a:pt x="75" y="211"/>
                  </a:lnTo>
                  <a:lnTo>
                    <a:pt x="69" y="210"/>
                  </a:lnTo>
                  <a:lnTo>
                    <a:pt x="63" y="205"/>
                  </a:lnTo>
                  <a:lnTo>
                    <a:pt x="58" y="205"/>
                  </a:lnTo>
                  <a:lnTo>
                    <a:pt x="55" y="201"/>
                  </a:lnTo>
                  <a:lnTo>
                    <a:pt x="52" y="198"/>
                  </a:lnTo>
                  <a:lnTo>
                    <a:pt x="49" y="195"/>
                  </a:lnTo>
                  <a:lnTo>
                    <a:pt x="45" y="193"/>
                  </a:lnTo>
                  <a:lnTo>
                    <a:pt x="40" y="191"/>
                  </a:lnTo>
                  <a:lnTo>
                    <a:pt x="37" y="191"/>
                  </a:lnTo>
                  <a:lnTo>
                    <a:pt x="33" y="190"/>
                  </a:lnTo>
                  <a:lnTo>
                    <a:pt x="28" y="190"/>
                  </a:lnTo>
                  <a:lnTo>
                    <a:pt x="24" y="188"/>
                  </a:lnTo>
                  <a:lnTo>
                    <a:pt x="21" y="187"/>
                  </a:lnTo>
                  <a:lnTo>
                    <a:pt x="18" y="185"/>
                  </a:lnTo>
                  <a:lnTo>
                    <a:pt x="16" y="184"/>
                  </a:lnTo>
                  <a:lnTo>
                    <a:pt x="13" y="181"/>
                  </a:lnTo>
                  <a:lnTo>
                    <a:pt x="15" y="179"/>
                  </a:lnTo>
                  <a:lnTo>
                    <a:pt x="15" y="175"/>
                  </a:lnTo>
                  <a:lnTo>
                    <a:pt x="18" y="170"/>
                  </a:lnTo>
                  <a:lnTo>
                    <a:pt x="19" y="164"/>
                  </a:lnTo>
                  <a:lnTo>
                    <a:pt x="21" y="158"/>
                  </a:lnTo>
                  <a:lnTo>
                    <a:pt x="21" y="152"/>
                  </a:lnTo>
                  <a:lnTo>
                    <a:pt x="22" y="146"/>
                  </a:lnTo>
                  <a:lnTo>
                    <a:pt x="21" y="140"/>
                  </a:lnTo>
                  <a:lnTo>
                    <a:pt x="19" y="134"/>
                  </a:lnTo>
                  <a:lnTo>
                    <a:pt x="18" y="128"/>
                  </a:lnTo>
                  <a:lnTo>
                    <a:pt x="16" y="122"/>
                  </a:lnTo>
                  <a:lnTo>
                    <a:pt x="15" y="116"/>
                  </a:lnTo>
                  <a:lnTo>
                    <a:pt x="12" y="110"/>
                  </a:lnTo>
                  <a:lnTo>
                    <a:pt x="12" y="104"/>
                  </a:lnTo>
                  <a:lnTo>
                    <a:pt x="12" y="98"/>
                  </a:lnTo>
                  <a:lnTo>
                    <a:pt x="10" y="90"/>
                  </a:lnTo>
                  <a:lnTo>
                    <a:pt x="12" y="84"/>
                  </a:lnTo>
                  <a:lnTo>
                    <a:pt x="12" y="78"/>
                  </a:lnTo>
                  <a:lnTo>
                    <a:pt x="16" y="72"/>
                  </a:lnTo>
                  <a:lnTo>
                    <a:pt x="16" y="68"/>
                  </a:lnTo>
                  <a:lnTo>
                    <a:pt x="16" y="63"/>
                  </a:lnTo>
                  <a:lnTo>
                    <a:pt x="16" y="59"/>
                  </a:lnTo>
                  <a:lnTo>
                    <a:pt x="16" y="56"/>
                  </a:lnTo>
                  <a:lnTo>
                    <a:pt x="13" y="48"/>
                  </a:lnTo>
                  <a:lnTo>
                    <a:pt x="12" y="42"/>
                  </a:lnTo>
                  <a:lnTo>
                    <a:pt x="10" y="35"/>
                  </a:lnTo>
                  <a:lnTo>
                    <a:pt x="7" y="29"/>
                  </a:lnTo>
                  <a:lnTo>
                    <a:pt x="6" y="24"/>
                  </a:lnTo>
                  <a:lnTo>
                    <a:pt x="6" y="20"/>
                  </a:lnTo>
                  <a:lnTo>
                    <a:pt x="4" y="17"/>
                  </a:lnTo>
                  <a:lnTo>
                    <a:pt x="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140"/>
            <p:cNvSpPr>
              <a:spLocks/>
            </p:cNvSpPr>
            <p:nvPr/>
          </p:nvSpPr>
          <p:spPr bwMode="auto">
            <a:xfrm>
              <a:off x="305" y="1891"/>
              <a:ext cx="216" cy="170"/>
            </a:xfrm>
            <a:custGeom>
              <a:avLst/>
              <a:gdLst>
                <a:gd name="T0" fmla="*/ 17 w 433"/>
                <a:gd name="T1" fmla="*/ 1 h 339"/>
                <a:gd name="T2" fmla="*/ 18 w 433"/>
                <a:gd name="T3" fmla="*/ 2 h 339"/>
                <a:gd name="T4" fmla="*/ 18 w 433"/>
                <a:gd name="T5" fmla="*/ 3 h 339"/>
                <a:gd name="T6" fmla="*/ 19 w 433"/>
                <a:gd name="T7" fmla="*/ 3 h 339"/>
                <a:gd name="T8" fmla="*/ 20 w 433"/>
                <a:gd name="T9" fmla="*/ 4 h 339"/>
                <a:gd name="T10" fmla="*/ 21 w 433"/>
                <a:gd name="T11" fmla="*/ 5 h 339"/>
                <a:gd name="T12" fmla="*/ 22 w 433"/>
                <a:gd name="T13" fmla="*/ 6 h 339"/>
                <a:gd name="T14" fmla="*/ 23 w 433"/>
                <a:gd name="T15" fmla="*/ 7 h 339"/>
                <a:gd name="T16" fmla="*/ 23 w 433"/>
                <a:gd name="T17" fmla="*/ 8 h 339"/>
                <a:gd name="T18" fmla="*/ 24 w 433"/>
                <a:gd name="T19" fmla="*/ 10 h 339"/>
                <a:gd name="T20" fmla="*/ 25 w 433"/>
                <a:gd name="T21" fmla="*/ 11 h 339"/>
                <a:gd name="T22" fmla="*/ 25 w 433"/>
                <a:gd name="T23" fmla="*/ 12 h 339"/>
                <a:gd name="T24" fmla="*/ 25 w 433"/>
                <a:gd name="T25" fmla="*/ 13 h 339"/>
                <a:gd name="T26" fmla="*/ 26 w 433"/>
                <a:gd name="T27" fmla="*/ 14 h 339"/>
                <a:gd name="T28" fmla="*/ 26 w 433"/>
                <a:gd name="T29" fmla="*/ 15 h 339"/>
                <a:gd name="T30" fmla="*/ 26 w 433"/>
                <a:gd name="T31" fmla="*/ 16 h 339"/>
                <a:gd name="T32" fmla="*/ 26 w 433"/>
                <a:gd name="T33" fmla="*/ 17 h 339"/>
                <a:gd name="T34" fmla="*/ 26 w 433"/>
                <a:gd name="T35" fmla="*/ 18 h 339"/>
                <a:gd name="T36" fmla="*/ 26 w 433"/>
                <a:gd name="T37" fmla="*/ 19 h 339"/>
                <a:gd name="T38" fmla="*/ 26 w 433"/>
                <a:gd name="T39" fmla="*/ 21 h 339"/>
                <a:gd name="T40" fmla="*/ 26 w 433"/>
                <a:gd name="T41" fmla="*/ 22 h 339"/>
                <a:gd name="T42" fmla="*/ 25 w 433"/>
                <a:gd name="T43" fmla="*/ 21 h 339"/>
                <a:gd name="T44" fmla="*/ 24 w 433"/>
                <a:gd name="T45" fmla="*/ 19 h 339"/>
                <a:gd name="T46" fmla="*/ 22 w 433"/>
                <a:gd name="T47" fmla="*/ 18 h 339"/>
                <a:gd name="T48" fmla="*/ 22 w 433"/>
                <a:gd name="T49" fmla="*/ 18 h 339"/>
                <a:gd name="T50" fmla="*/ 21 w 433"/>
                <a:gd name="T51" fmla="*/ 18 h 339"/>
                <a:gd name="T52" fmla="*/ 20 w 433"/>
                <a:gd name="T53" fmla="*/ 17 h 339"/>
                <a:gd name="T54" fmla="*/ 18 w 433"/>
                <a:gd name="T55" fmla="*/ 17 h 339"/>
                <a:gd name="T56" fmla="*/ 17 w 433"/>
                <a:gd name="T57" fmla="*/ 16 h 339"/>
                <a:gd name="T58" fmla="*/ 16 w 433"/>
                <a:gd name="T59" fmla="*/ 15 h 339"/>
                <a:gd name="T60" fmla="*/ 14 w 433"/>
                <a:gd name="T61" fmla="*/ 14 h 339"/>
                <a:gd name="T62" fmla="*/ 13 w 433"/>
                <a:gd name="T63" fmla="*/ 13 h 339"/>
                <a:gd name="T64" fmla="*/ 12 w 433"/>
                <a:gd name="T65" fmla="*/ 13 h 339"/>
                <a:gd name="T66" fmla="*/ 10 w 433"/>
                <a:gd name="T67" fmla="*/ 13 h 339"/>
                <a:gd name="T68" fmla="*/ 9 w 433"/>
                <a:gd name="T69" fmla="*/ 13 h 339"/>
                <a:gd name="T70" fmla="*/ 8 w 433"/>
                <a:gd name="T71" fmla="*/ 13 h 339"/>
                <a:gd name="T72" fmla="*/ 7 w 433"/>
                <a:gd name="T73" fmla="*/ 12 h 339"/>
                <a:gd name="T74" fmla="*/ 6 w 433"/>
                <a:gd name="T75" fmla="*/ 12 h 339"/>
                <a:gd name="T76" fmla="*/ 5 w 433"/>
                <a:gd name="T77" fmla="*/ 11 h 339"/>
                <a:gd name="T78" fmla="*/ 4 w 433"/>
                <a:gd name="T79" fmla="*/ 11 h 339"/>
                <a:gd name="T80" fmla="*/ 3 w 433"/>
                <a:gd name="T81" fmla="*/ 11 h 339"/>
                <a:gd name="T82" fmla="*/ 2 w 433"/>
                <a:gd name="T83" fmla="*/ 11 h 339"/>
                <a:gd name="T84" fmla="*/ 1 w 433"/>
                <a:gd name="T85" fmla="*/ 10 h 339"/>
                <a:gd name="T86" fmla="*/ 0 w 433"/>
                <a:gd name="T87" fmla="*/ 9 h 339"/>
                <a:gd name="T88" fmla="*/ 1 w 433"/>
                <a:gd name="T89" fmla="*/ 9 h 339"/>
                <a:gd name="T90" fmla="*/ 3 w 433"/>
                <a:gd name="T91" fmla="*/ 9 h 339"/>
                <a:gd name="T92" fmla="*/ 4 w 433"/>
                <a:gd name="T93" fmla="*/ 9 h 339"/>
                <a:gd name="T94" fmla="*/ 6 w 433"/>
                <a:gd name="T95" fmla="*/ 8 h 339"/>
                <a:gd name="T96" fmla="*/ 7 w 433"/>
                <a:gd name="T97" fmla="*/ 7 h 339"/>
                <a:gd name="T98" fmla="*/ 8 w 433"/>
                <a:gd name="T99" fmla="*/ 6 h 339"/>
                <a:gd name="T100" fmla="*/ 9 w 433"/>
                <a:gd name="T101" fmla="*/ 6 h 339"/>
                <a:gd name="T102" fmla="*/ 10 w 433"/>
                <a:gd name="T103" fmla="*/ 5 h 339"/>
                <a:gd name="T104" fmla="*/ 12 w 433"/>
                <a:gd name="T105" fmla="*/ 4 h 339"/>
                <a:gd name="T106" fmla="*/ 13 w 433"/>
                <a:gd name="T107" fmla="*/ 3 h 339"/>
                <a:gd name="T108" fmla="*/ 14 w 433"/>
                <a:gd name="T109" fmla="*/ 3 h 339"/>
                <a:gd name="T110" fmla="*/ 15 w 433"/>
                <a:gd name="T111" fmla="*/ 2 h 339"/>
                <a:gd name="T112" fmla="*/ 15 w 433"/>
                <a:gd name="T113" fmla="*/ 1 h 339"/>
                <a:gd name="T114" fmla="*/ 17 w 433"/>
                <a:gd name="T115" fmla="*/ 0 h 3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33"/>
                <a:gd name="T175" fmla="*/ 0 h 339"/>
                <a:gd name="T176" fmla="*/ 433 w 433"/>
                <a:gd name="T177" fmla="*/ 339 h 3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33" h="339">
                  <a:moveTo>
                    <a:pt x="275" y="0"/>
                  </a:moveTo>
                  <a:lnTo>
                    <a:pt x="278" y="0"/>
                  </a:lnTo>
                  <a:lnTo>
                    <a:pt x="281" y="1"/>
                  </a:lnTo>
                  <a:lnTo>
                    <a:pt x="282" y="3"/>
                  </a:lnTo>
                  <a:lnTo>
                    <a:pt x="285" y="6"/>
                  </a:lnTo>
                  <a:lnTo>
                    <a:pt x="287" y="10"/>
                  </a:lnTo>
                  <a:lnTo>
                    <a:pt x="288" y="18"/>
                  </a:lnTo>
                  <a:lnTo>
                    <a:pt x="288" y="24"/>
                  </a:lnTo>
                  <a:lnTo>
                    <a:pt x="291" y="30"/>
                  </a:lnTo>
                  <a:lnTo>
                    <a:pt x="293" y="33"/>
                  </a:lnTo>
                  <a:lnTo>
                    <a:pt x="296" y="34"/>
                  </a:lnTo>
                  <a:lnTo>
                    <a:pt x="300" y="36"/>
                  </a:lnTo>
                  <a:lnTo>
                    <a:pt x="305" y="36"/>
                  </a:lnTo>
                  <a:lnTo>
                    <a:pt x="308" y="36"/>
                  </a:lnTo>
                  <a:lnTo>
                    <a:pt x="311" y="36"/>
                  </a:lnTo>
                  <a:lnTo>
                    <a:pt x="314" y="37"/>
                  </a:lnTo>
                  <a:lnTo>
                    <a:pt x="317" y="40"/>
                  </a:lnTo>
                  <a:lnTo>
                    <a:pt x="320" y="43"/>
                  </a:lnTo>
                  <a:lnTo>
                    <a:pt x="324" y="49"/>
                  </a:lnTo>
                  <a:lnTo>
                    <a:pt x="326" y="54"/>
                  </a:lnTo>
                  <a:lnTo>
                    <a:pt x="330" y="60"/>
                  </a:lnTo>
                  <a:lnTo>
                    <a:pt x="335" y="66"/>
                  </a:lnTo>
                  <a:lnTo>
                    <a:pt x="342" y="71"/>
                  </a:lnTo>
                  <a:lnTo>
                    <a:pt x="344" y="74"/>
                  </a:lnTo>
                  <a:lnTo>
                    <a:pt x="345" y="80"/>
                  </a:lnTo>
                  <a:lnTo>
                    <a:pt x="348" y="83"/>
                  </a:lnTo>
                  <a:lnTo>
                    <a:pt x="353" y="87"/>
                  </a:lnTo>
                  <a:lnTo>
                    <a:pt x="356" y="92"/>
                  </a:lnTo>
                  <a:lnTo>
                    <a:pt x="359" y="96"/>
                  </a:lnTo>
                  <a:lnTo>
                    <a:pt x="364" y="99"/>
                  </a:lnTo>
                  <a:lnTo>
                    <a:pt x="368" y="104"/>
                  </a:lnTo>
                  <a:lnTo>
                    <a:pt x="371" y="108"/>
                  </a:lnTo>
                  <a:lnTo>
                    <a:pt x="374" y="111"/>
                  </a:lnTo>
                  <a:lnTo>
                    <a:pt x="377" y="116"/>
                  </a:lnTo>
                  <a:lnTo>
                    <a:pt x="380" y="120"/>
                  </a:lnTo>
                  <a:lnTo>
                    <a:pt x="383" y="125"/>
                  </a:lnTo>
                  <a:lnTo>
                    <a:pt x="385" y="129"/>
                  </a:lnTo>
                  <a:lnTo>
                    <a:pt x="386" y="135"/>
                  </a:lnTo>
                  <a:lnTo>
                    <a:pt x="388" y="141"/>
                  </a:lnTo>
                  <a:lnTo>
                    <a:pt x="391" y="147"/>
                  </a:lnTo>
                  <a:lnTo>
                    <a:pt x="395" y="153"/>
                  </a:lnTo>
                  <a:lnTo>
                    <a:pt x="401" y="159"/>
                  </a:lnTo>
                  <a:lnTo>
                    <a:pt x="407" y="167"/>
                  </a:lnTo>
                  <a:lnTo>
                    <a:pt x="409" y="169"/>
                  </a:lnTo>
                  <a:lnTo>
                    <a:pt x="410" y="173"/>
                  </a:lnTo>
                  <a:lnTo>
                    <a:pt x="412" y="176"/>
                  </a:lnTo>
                  <a:lnTo>
                    <a:pt x="413" y="181"/>
                  </a:lnTo>
                  <a:lnTo>
                    <a:pt x="413" y="185"/>
                  </a:lnTo>
                  <a:lnTo>
                    <a:pt x="415" y="188"/>
                  </a:lnTo>
                  <a:lnTo>
                    <a:pt x="415" y="193"/>
                  </a:lnTo>
                  <a:lnTo>
                    <a:pt x="413" y="199"/>
                  </a:lnTo>
                  <a:lnTo>
                    <a:pt x="413" y="202"/>
                  </a:lnTo>
                  <a:lnTo>
                    <a:pt x="415" y="206"/>
                  </a:lnTo>
                  <a:lnTo>
                    <a:pt x="416" y="211"/>
                  </a:lnTo>
                  <a:lnTo>
                    <a:pt x="418" y="214"/>
                  </a:lnTo>
                  <a:lnTo>
                    <a:pt x="421" y="218"/>
                  </a:lnTo>
                  <a:lnTo>
                    <a:pt x="422" y="221"/>
                  </a:lnTo>
                  <a:lnTo>
                    <a:pt x="424" y="226"/>
                  </a:lnTo>
                  <a:lnTo>
                    <a:pt x="427" y="230"/>
                  </a:lnTo>
                  <a:lnTo>
                    <a:pt x="428" y="233"/>
                  </a:lnTo>
                  <a:lnTo>
                    <a:pt x="430" y="236"/>
                  </a:lnTo>
                  <a:lnTo>
                    <a:pt x="431" y="241"/>
                  </a:lnTo>
                  <a:lnTo>
                    <a:pt x="433" y="245"/>
                  </a:lnTo>
                  <a:lnTo>
                    <a:pt x="431" y="250"/>
                  </a:lnTo>
                  <a:lnTo>
                    <a:pt x="431" y="253"/>
                  </a:lnTo>
                  <a:lnTo>
                    <a:pt x="430" y="257"/>
                  </a:lnTo>
                  <a:lnTo>
                    <a:pt x="428" y="263"/>
                  </a:lnTo>
                  <a:lnTo>
                    <a:pt x="427" y="268"/>
                  </a:lnTo>
                  <a:lnTo>
                    <a:pt x="425" y="271"/>
                  </a:lnTo>
                  <a:lnTo>
                    <a:pt x="424" y="276"/>
                  </a:lnTo>
                  <a:lnTo>
                    <a:pt x="424" y="280"/>
                  </a:lnTo>
                  <a:lnTo>
                    <a:pt x="424" y="285"/>
                  </a:lnTo>
                  <a:lnTo>
                    <a:pt x="424" y="289"/>
                  </a:lnTo>
                  <a:lnTo>
                    <a:pt x="424" y="294"/>
                  </a:lnTo>
                  <a:lnTo>
                    <a:pt x="424" y="300"/>
                  </a:lnTo>
                  <a:lnTo>
                    <a:pt x="424" y="303"/>
                  </a:lnTo>
                  <a:lnTo>
                    <a:pt x="424" y="309"/>
                  </a:lnTo>
                  <a:lnTo>
                    <a:pt x="424" y="313"/>
                  </a:lnTo>
                  <a:lnTo>
                    <a:pt x="424" y="319"/>
                  </a:lnTo>
                  <a:lnTo>
                    <a:pt x="424" y="322"/>
                  </a:lnTo>
                  <a:lnTo>
                    <a:pt x="424" y="328"/>
                  </a:lnTo>
                  <a:lnTo>
                    <a:pt x="422" y="333"/>
                  </a:lnTo>
                  <a:lnTo>
                    <a:pt x="422" y="339"/>
                  </a:lnTo>
                  <a:lnTo>
                    <a:pt x="419" y="339"/>
                  </a:lnTo>
                  <a:lnTo>
                    <a:pt x="415" y="339"/>
                  </a:lnTo>
                  <a:lnTo>
                    <a:pt x="413" y="333"/>
                  </a:lnTo>
                  <a:lnTo>
                    <a:pt x="410" y="330"/>
                  </a:lnTo>
                  <a:lnTo>
                    <a:pt x="407" y="325"/>
                  </a:lnTo>
                  <a:lnTo>
                    <a:pt x="406" y="322"/>
                  </a:lnTo>
                  <a:lnTo>
                    <a:pt x="401" y="315"/>
                  </a:lnTo>
                  <a:lnTo>
                    <a:pt x="395" y="309"/>
                  </a:lnTo>
                  <a:lnTo>
                    <a:pt x="389" y="303"/>
                  </a:lnTo>
                  <a:lnTo>
                    <a:pt x="383" y="298"/>
                  </a:lnTo>
                  <a:lnTo>
                    <a:pt x="377" y="294"/>
                  </a:lnTo>
                  <a:lnTo>
                    <a:pt x="370" y="289"/>
                  </a:lnTo>
                  <a:lnTo>
                    <a:pt x="367" y="288"/>
                  </a:lnTo>
                  <a:lnTo>
                    <a:pt x="364" y="285"/>
                  </a:lnTo>
                  <a:lnTo>
                    <a:pt x="359" y="283"/>
                  </a:lnTo>
                  <a:lnTo>
                    <a:pt x="356" y="282"/>
                  </a:lnTo>
                  <a:lnTo>
                    <a:pt x="352" y="280"/>
                  </a:lnTo>
                  <a:lnTo>
                    <a:pt x="348" y="277"/>
                  </a:lnTo>
                  <a:lnTo>
                    <a:pt x="344" y="276"/>
                  </a:lnTo>
                  <a:lnTo>
                    <a:pt x="341" y="276"/>
                  </a:lnTo>
                  <a:lnTo>
                    <a:pt x="336" y="274"/>
                  </a:lnTo>
                  <a:lnTo>
                    <a:pt x="332" y="273"/>
                  </a:lnTo>
                  <a:lnTo>
                    <a:pt x="329" y="271"/>
                  </a:lnTo>
                  <a:lnTo>
                    <a:pt x="326" y="270"/>
                  </a:lnTo>
                  <a:lnTo>
                    <a:pt x="321" y="270"/>
                  </a:lnTo>
                  <a:lnTo>
                    <a:pt x="317" y="268"/>
                  </a:lnTo>
                  <a:lnTo>
                    <a:pt x="312" y="267"/>
                  </a:lnTo>
                  <a:lnTo>
                    <a:pt x="309" y="267"/>
                  </a:lnTo>
                  <a:lnTo>
                    <a:pt x="303" y="263"/>
                  </a:lnTo>
                  <a:lnTo>
                    <a:pt x="297" y="260"/>
                  </a:lnTo>
                  <a:lnTo>
                    <a:pt x="291" y="256"/>
                  </a:lnTo>
                  <a:lnTo>
                    <a:pt x="285" y="254"/>
                  </a:lnTo>
                  <a:lnTo>
                    <a:pt x="279" y="250"/>
                  </a:lnTo>
                  <a:lnTo>
                    <a:pt x="275" y="247"/>
                  </a:lnTo>
                  <a:lnTo>
                    <a:pt x="269" y="244"/>
                  </a:lnTo>
                  <a:lnTo>
                    <a:pt x="263" y="241"/>
                  </a:lnTo>
                  <a:lnTo>
                    <a:pt x="257" y="236"/>
                  </a:lnTo>
                  <a:lnTo>
                    <a:pt x="250" y="233"/>
                  </a:lnTo>
                  <a:lnTo>
                    <a:pt x="244" y="229"/>
                  </a:lnTo>
                  <a:lnTo>
                    <a:pt x="240" y="226"/>
                  </a:lnTo>
                  <a:lnTo>
                    <a:pt x="234" y="221"/>
                  </a:lnTo>
                  <a:lnTo>
                    <a:pt x="228" y="218"/>
                  </a:lnTo>
                  <a:lnTo>
                    <a:pt x="223" y="214"/>
                  </a:lnTo>
                  <a:lnTo>
                    <a:pt x="217" y="211"/>
                  </a:lnTo>
                  <a:lnTo>
                    <a:pt x="213" y="208"/>
                  </a:lnTo>
                  <a:lnTo>
                    <a:pt x="207" y="206"/>
                  </a:lnTo>
                  <a:lnTo>
                    <a:pt x="202" y="205"/>
                  </a:lnTo>
                  <a:lnTo>
                    <a:pt x="198" y="205"/>
                  </a:lnTo>
                  <a:lnTo>
                    <a:pt x="193" y="203"/>
                  </a:lnTo>
                  <a:lnTo>
                    <a:pt x="187" y="203"/>
                  </a:lnTo>
                  <a:lnTo>
                    <a:pt x="183" y="203"/>
                  </a:lnTo>
                  <a:lnTo>
                    <a:pt x="178" y="203"/>
                  </a:lnTo>
                  <a:lnTo>
                    <a:pt x="174" y="203"/>
                  </a:lnTo>
                  <a:lnTo>
                    <a:pt x="169" y="202"/>
                  </a:lnTo>
                  <a:lnTo>
                    <a:pt x="166" y="202"/>
                  </a:lnTo>
                  <a:lnTo>
                    <a:pt x="162" y="200"/>
                  </a:lnTo>
                  <a:lnTo>
                    <a:pt x="157" y="199"/>
                  </a:lnTo>
                  <a:lnTo>
                    <a:pt x="154" y="199"/>
                  </a:lnTo>
                  <a:lnTo>
                    <a:pt x="149" y="197"/>
                  </a:lnTo>
                  <a:lnTo>
                    <a:pt x="146" y="196"/>
                  </a:lnTo>
                  <a:lnTo>
                    <a:pt x="142" y="194"/>
                  </a:lnTo>
                  <a:lnTo>
                    <a:pt x="137" y="193"/>
                  </a:lnTo>
                  <a:lnTo>
                    <a:pt x="134" y="191"/>
                  </a:lnTo>
                  <a:lnTo>
                    <a:pt x="131" y="190"/>
                  </a:lnTo>
                  <a:lnTo>
                    <a:pt x="124" y="187"/>
                  </a:lnTo>
                  <a:lnTo>
                    <a:pt x="116" y="184"/>
                  </a:lnTo>
                  <a:lnTo>
                    <a:pt x="112" y="182"/>
                  </a:lnTo>
                  <a:lnTo>
                    <a:pt x="109" y="181"/>
                  </a:lnTo>
                  <a:lnTo>
                    <a:pt x="104" y="179"/>
                  </a:lnTo>
                  <a:lnTo>
                    <a:pt x="101" y="178"/>
                  </a:lnTo>
                  <a:lnTo>
                    <a:pt x="97" y="176"/>
                  </a:lnTo>
                  <a:lnTo>
                    <a:pt x="94" y="176"/>
                  </a:lnTo>
                  <a:lnTo>
                    <a:pt x="89" y="175"/>
                  </a:lnTo>
                  <a:lnTo>
                    <a:pt x="86" y="175"/>
                  </a:lnTo>
                  <a:lnTo>
                    <a:pt x="82" y="173"/>
                  </a:lnTo>
                  <a:lnTo>
                    <a:pt x="79" y="173"/>
                  </a:lnTo>
                  <a:lnTo>
                    <a:pt x="74" y="173"/>
                  </a:lnTo>
                  <a:lnTo>
                    <a:pt x="70" y="173"/>
                  </a:lnTo>
                  <a:lnTo>
                    <a:pt x="67" y="173"/>
                  </a:lnTo>
                  <a:lnTo>
                    <a:pt x="62" y="175"/>
                  </a:lnTo>
                  <a:lnTo>
                    <a:pt x="57" y="176"/>
                  </a:lnTo>
                  <a:lnTo>
                    <a:pt x="54" y="178"/>
                  </a:lnTo>
                  <a:lnTo>
                    <a:pt x="50" y="176"/>
                  </a:lnTo>
                  <a:lnTo>
                    <a:pt x="47" y="175"/>
                  </a:lnTo>
                  <a:lnTo>
                    <a:pt x="42" y="173"/>
                  </a:lnTo>
                  <a:lnTo>
                    <a:pt x="39" y="172"/>
                  </a:lnTo>
                  <a:lnTo>
                    <a:pt x="32" y="169"/>
                  </a:lnTo>
                  <a:lnTo>
                    <a:pt x="26" y="164"/>
                  </a:lnTo>
                  <a:lnTo>
                    <a:pt x="18" y="159"/>
                  </a:lnTo>
                  <a:lnTo>
                    <a:pt x="12" y="155"/>
                  </a:lnTo>
                  <a:lnTo>
                    <a:pt x="6" y="150"/>
                  </a:lnTo>
                  <a:lnTo>
                    <a:pt x="0" y="149"/>
                  </a:lnTo>
                  <a:lnTo>
                    <a:pt x="3" y="144"/>
                  </a:lnTo>
                  <a:lnTo>
                    <a:pt x="8" y="141"/>
                  </a:lnTo>
                  <a:lnTo>
                    <a:pt x="14" y="138"/>
                  </a:lnTo>
                  <a:lnTo>
                    <a:pt x="20" y="137"/>
                  </a:lnTo>
                  <a:lnTo>
                    <a:pt x="24" y="135"/>
                  </a:lnTo>
                  <a:lnTo>
                    <a:pt x="30" y="134"/>
                  </a:lnTo>
                  <a:lnTo>
                    <a:pt x="38" y="134"/>
                  </a:lnTo>
                  <a:lnTo>
                    <a:pt x="45" y="134"/>
                  </a:lnTo>
                  <a:lnTo>
                    <a:pt x="51" y="134"/>
                  </a:lnTo>
                  <a:lnTo>
                    <a:pt x="59" y="132"/>
                  </a:lnTo>
                  <a:lnTo>
                    <a:pt x="65" y="132"/>
                  </a:lnTo>
                  <a:lnTo>
                    <a:pt x="73" y="131"/>
                  </a:lnTo>
                  <a:lnTo>
                    <a:pt x="77" y="129"/>
                  </a:lnTo>
                  <a:lnTo>
                    <a:pt x="83" y="128"/>
                  </a:lnTo>
                  <a:lnTo>
                    <a:pt x="89" y="123"/>
                  </a:lnTo>
                  <a:lnTo>
                    <a:pt x="95" y="120"/>
                  </a:lnTo>
                  <a:lnTo>
                    <a:pt x="101" y="116"/>
                  </a:lnTo>
                  <a:lnTo>
                    <a:pt x="109" y="111"/>
                  </a:lnTo>
                  <a:lnTo>
                    <a:pt x="112" y="110"/>
                  </a:lnTo>
                  <a:lnTo>
                    <a:pt x="116" y="107"/>
                  </a:lnTo>
                  <a:lnTo>
                    <a:pt x="119" y="105"/>
                  </a:lnTo>
                  <a:lnTo>
                    <a:pt x="124" y="104"/>
                  </a:lnTo>
                  <a:lnTo>
                    <a:pt x="127" y="101"/>
                  </a:lnTo>
                  <a:lnTo>
                    <a:pt x="131" y="98"/>
                  </a:lnTo>
                  <a:lnTo>
                    <a:pt x="134" y="96"/>
                  </a:lnTo>
                  <a:lnTo>
                    <a:pt x="139" y="93"/>
                  </a:lnTo>
                  <a:lnTo>
                    <a:pt x="142" y="90"/>
                  </a:lnTo>
                  <a:lnTo>
                    <a:pt x="145" y="89"/>
                  </a:lnTo>
                  <a:lnTo>
                    <a:pt x="149" y="87"/>
                  </a:lnTo>
                  <a:lnTo>
                    <a:pt x="154" y="86"/>
                  </a:lnTo>
                  <a:lnTo>
                    <a:pt x="160" y="80"/>
                  </a:lnTo>
                  <a:lnTo>
                    <a:pt x="168" y="75"/>
                  </a:lnTo>
                  <a:lnTo>
                    <a:pt x="175" y="69"/>
                  </a:lnTo>
                  <a:lnTo>
                    <a:pt x="181" y="65"/>
                  </a:lnTo>
                  <a:lnTo>
                    <a:pt x="189" y="58"/>
                  </a:lnTo>
                  <a:lnTo>
                    <a:pt x="196" y="54"/>
                  </a:lnTo>
                  <a:lnTo>
                    <a:pt x="199" y="51"/>
                  </a:lnTo>
                  <a:lnTo>
                    <a:pt x="204" y="48"/>
                  </a:lnTo>
                  <a:lnTo>
                    <a:pt x="207" y="45"/>
                  </a:lnTo>
                  <a:lnTo>
                    <a:pt x="211" y="43"/>
                  </a:lnTo>
                  <a:lnTo>
                    <a:pt x="217" y="42"/>
                  </a:lnTo>
                  <a:lnTo>
                    <a:pt x="222" y="42"/>
                  </a:lnTo>
                  <a:lnTo>
                    <a:pt x="226" y="40"/>
                  </a:lnTo>
                  <a:lnTo>
                    <a:pt x="231" y="37"/>
                  </a:lnTo>
                  <a:lnTo>
                    <a:pt x="232" y="34"/>
                  </a:lnTo>
                  <a:lnTo>
                    <a:pt x="235" y="31"/>
                  </a:lnTo>
                  <a:lnTo>
                    <a:pt x="237" y="27"/>
                  </a:lnTo>
                  <a:lnTo>
                    <a:pt x="240" y="24"/>
                  </a:lnTo>
                  <a:lnTo>
                    <a:pt x="241" y="21"/>
                  </a:lnTo>
                  <a:lnTo>
                    <a:pt x="244" y="16"/>
                  </a:lnTo>
                  <a:lnTo>
                    <a:pt x="246" y="13"/>
                  </a:lnTo>
                  <a:lnTo>
                    <a:pt x="249" y="10"/>
                  </a:lnTo>
                  <a:lnTo>
                    <a:pt x="252" y="7"/>
                  </a:lnTo>
                  <a:lnTo>
                    <a:pt x="257" y="6"/>
                  </a:lnTo>
                  <a:lnTo>
                    <a:pt x="263" y="6"/>
                  </a:lnTo>
                  <a:lnTo>
                    <a:pt x="269" y="7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FA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141"/>
            <p:cNvSpPr>
              <a:spLocks/>
            </p:cNvSpPr>
            <p:nvPr/>
          </p:nvSpPr>
          <p:spPr bwMode="auto">
            <a:xfrm>
              <a:off x="640" y="1676"/>
              <a:ext cx="139" cy="198"/>
            </a:xfrm>
            <a:custGeom>
              <a:avLst/>
              <a:gdLst>
                <a:gd name="T0" fmla="*/ 12 w 279"/>
                <a:gd name="T1" fmla="*/ 24 h 396"/>
                <a:gd name="T2" fmla="*/ 12 w 279"/>
                <a:gd name="T3" fmla="*/ 23 h 396"/>
                <a:gd name="T4" fmla="*/ 13 w 279"/>
                <a:gd name="T5" fmla="*/ 22 h 396"/>
                <a:gd name="T6" fmla="*/ 13 w 279"/>
                <a:gd name="T7" fmla="*/ 21 h 396"/>
                <a:gd name="T8" fmla="*/ 12 w 279"/>
                <a:gd name="T9" fmla="*/ 20 h 396"/>
                <a:gd name="T10" fmla="*/ 12 w 279"/>
                <a:gd name="T11" fmla="*/ 19 h 396"/>
                <a:gd name="T12" fmla="*/ 12 w 279"/>
                <a:gd name="T13" fmla="*/ 18 h 396"/>
                <a:gd name="T14" fmla="*/ 11 w 279"/>
                <a:gd name="T15" fmla="*/ 17 h 396"/>
                <a:gd name="T16" fmla="*/ 11 w 279"/>
                <a:gd name="T17" fmla="*/ 14 h 396"/>
                <a:gd name="T18" fmla="*/ 11 w 279"/>
                <a:gd name="T19" fmla="*/ 13 h 396"/>
                <a:gd name="T20" fmla="*/ 10 w 279"/>
                <a:gd name="T21" fmla="*/ 12 h 396"/>
                <a:gd name="T22" fmla="*/ 10 w 279"/>
                <a:gd name="T23" fmla="*/ 12 h 396"/>
                <a:gd name="T24" fmla="*/ 10 w 279"/>
                <a:gd name="T25" fmla="*/ 11 h 396"/>
                <a:gd name="T26" fmla="*/ 9 w 279"/>
                <a:gd name="T27" fmla="*/ 10 h 396"/>
                <a:gd name="T28" fmla="*/ 8 w 279"/>
                <a:gd name="T29" fmla="*/ 7 h 396"/>
                <a:gd name="T30" fmla="*/ 7 w 279"/>
                <a:gd name="T31" fmla="*/ 6 h 396"/>
                <a:gd name="T32" fmla="*/ 6 w 279"/>
                <a:gd name="T33" fmla="*/ 6 h 396"/>
                <a:gd name="T34" fmla="*/ 5 w 279"/>
                <a:gd name="T35" fmla="*/ 5 h 396"/>
                <a:gd name="T36" fmla="*/ 4 w 279"/>
                <a:gd name="T37" fmla="*/ 3 h 396"/>
                <a:gd name="T38" fmla="*/ 3 w 279"/>
                <a:gd name="T39" fmla="*/ 3 h 396"/>
                <a:gd name="T40" fmla="*/ 2 w 279"/>
                <a:gd name="T41" fmla="*/ 2 h 396"/>
                <a:gd name="T42" fmla="*/ 1 w 279"/>
                <a:gd name="T43" fmla="*/ 2 h 396"/>
                <a:gd name="T44" fmla="*/ 0 w 279"/>
                <a:gd name="T45" fmla="*/ 2 h 396"/>
                <a:gd name="T46" fmla="*/ 0 w 279"/>
                <a:gd name="T47" fmla="*/ 1 h 396"/>
                <a:gd name="T48" fmla="*/ 2 w 279"/>
                <a:gd name="T49" fmla="*/ 0 h 396"/>
                <a:gd name="T50" fmla="*/ 3 w 279"/>
                <a:gd name="T51" fmla="*/ 0 h 396"/>
                <a:gd name="T52" fmla="*/ 4 w 279"/>
                <a:gd name="T53" fmla="*/ 1 h 396"/>
                <a:gd name="T54" fmla="*/ 5 w 279"/>
                <a:gd name="T55" fmla="*/ 1 h 396"/>
                <a:gd name="T56" fmla="*/ 6 w 279"/>
                <a:gd name="T57" fmla="*/ 2 h 396"/>
                <a:gd name="T58" fmla="*/ 8 w 279"/>
                <a:gd name="T59" fmla="*/ 2 h 396"/>
                <a:gd name="T60" fmla="*/ 9 w 279"/>
                <a:gd name="T61" fmla="*/ 3 h 396"/>
                <a:gd name="T62" fmla="*/ 9 w 279"/>
                <a:gd name="T63" fmla="*/ 3 h 396"/>
                <a:gd name="T64" fmla="*/ 10 w 279"/>
                <a:gd name="T65" fmla="*/ 5 h 396"/>
                <a:gd name="T66" fmla="*/ 11 w 279"/>
                <a:gd name="T67" fmla="*/ 6 h 396"/>
                <a:gd name="T68" fmla="*/ 12 w 279"/>
                <a:gd name="T69" fmla="*/ 6 h 396"/>
                <a:gd name="T70" fmla="*/ 13 w 279"/>
                <a:gd name="T71" fmla="*/ 7 h 396"/>
                <a:gd name="T72" fmla="*/ 14 w 279"/>
                <a:gd name="T73" fmla="*/ 9 h 396"/>
                <a:gd name="T74" fmla="*/ 15 w 279"/>
                <a:gd name="T75" fmla="*/ 11 h 396"/>
                <a:gd name="T76" fmla="*/ 16 w 279"/>
                <a:gd name="T77" fmla="*/ 12 h 396"/>
                <a:gd name="T78" fmla="*/ 16 w 279"/>
                <a:gd name="T79" fmla="*/ 13 h 396"/>
                <a:gd name="T80" fmla="*/ 16 w 279"/>
                <a:gd name="T81" fmla="*/ 14 h 396"/>
                <a:gd name="T82" fmla="*/ 16 w 279"/>
                <a:gd name="T83" fmla="*/ 15 h 396"/>
                <a:gd name="T84" fmla="*/ 16 w 279"/>
                <a:gd name="T85" fmla="*/ 17 h 396"/>
                <a:gd name="T86" fmla="*/ 16 w 279"/>
                <a:gd name="T87" fmla="*/ 19 h 396"/>
                <a:gd name="T88" fmla="*/ 16 w 279"/>
                <a:gd name="T89" fmla="*/ 20 h 396"/>
                <a:gd name="T90" fmla="*/ 17 w 279"/>
                <a:gd name="T91" fmla="*/ 22 h 396"/>
                <a:gd name="T92" fmla="*/ 16 w 279"/>
                <a:gd name="T93" fmla="*/ 23 h 396"/>
                <a:gd name="T94" fmla="*/ 15 w 279"/>
                <a:gd name="T95" fmla="*/ 25 h 396"/>
                <a:gd name="T96" fmla="*/ 13 w 279"/>
                <a:gd name="T97" fmla="*/ 25 h 396"/>
                <a:gd name="T98" fmla="*/ 12 w 279"/>
                <a:gd name="T99" fmla="*/ 25 h 3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79"/>
                <a:gd name="T151" fmla="*/ 0 h 396"/>
                <a:gd name="T152" fmla="*/ 279 w 279"/>
                <a:gd name="T153" fmla="*/ 396 h 39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79" h="396">
                  <a:moveTo>
                    <a:pt x="203" y="392"/>
                  </a:moveTo>
                  <a:lnTo>
                    <a:pt x="203" y="387"/>
                  </a:lnTo>
                  <a:lnTo>
                    <a:pt x="205" y="382"/>
                  </a:lnTo>
                  <a:lnTo>
                    <a:pt x="203" y="378"/>
                  </a:lnTo>
                  <a:lnTo>
                    <a:pt x="203" y="375"/>
                  </a:lnTo>
                  <a:lnTo>
                    <a:pt x="202" y="369"/>
                  </a:lnTo>
                  <a:lnTo>
                    <a:pt x="200" y="363"/>
                  </a:lnTo>
                  <a:lnTo>
                    <a:pt x="199" y="357"/>
                  </a:lnTo>
                  <a:lnTo>
                    <a:pt x="200" y="354"/>
                  </a:lnTo>
                  <a:lnTo>
                    <a:pt x="202" y="351"/>
                  </a:lnTo>
                  <a:lnTo>
                    <a:pt x="205" y="351"/>
                  </a:lnTo>
                  <a:lnTo>
                    <a:pt x="208" y="349"/>
                  </a:lnTo>
                  <a:lnTo>
                    <a:pt x="214" y="348"/>
                  </a:lnTo>
                  <a:lnTo>
                    <a:pt x="212" y="343"/>
                  </a:lnTo>
                  <a:lnTo>
                    <a:pt x="211" y="337"/>
                  </a:lnTo>
                  <a:lnTo>
                    <a:pt x="209" y="333"/>
                  </a:lnTo>
                  <a:lnTo>
                    <a:pt x="208" y="330"/>
                  </a:lnTo>
                  <a:lnTo>
                    <a:pt x="206" y="325"/>
                  </a:lnTo>
                  <a:lnTo>
                    <a:pt x="205" y="319"/>
                  </a:lnTo>
                  <a:lnTo>
                    <a:pt x="203" y="315"/>
                  </a:lnTo>
                  <a:lnTo>
                    <a:pt x="202" y="312"/>
                  </a:lnTo>
                  <a:lnTo>
                    <a:pt x="200" y="306"/>
                  </a:lnTo>
                  <a:lnTo>
                    <a:pt x="199" y="301"/>
                  </a:lnTo>
                  <a:lnTo>
                    <a:pt x="197" y="297"/>
                  </a:lnTo>
                  <a:lnTo>
                    <a:pt x="197" y="292"/>
                  </a:lnTo>
                  <a:lnTo>
                    <a:pt x="197" y="287"/>
                  </a:lnTo>
                  <a:lnTo>
                    <a:pt x="197" y="283"/>
                  </a:lnTo>
                  <a:lnTo>
                    <a:pt x="197" y="278"/>
                  </a:lnTo>
                  <a:lnTo>
                    <a:pt x="197" y="274"/>
                  </a:lnTo>
                  <a:lnTo>
                    <a:pt x="193" y="268"/>
                  </a:lnTo>
                  <a:lnTo>
                    <a:pt x="190" y="265"/>
                  </a:lnTo>
                  <a:lnTo>
                    <a:pt x="188" y="260"/>
                  </a:lnTo>
                  <a:lnTo>
                    <a:pt x="188" y="254"/>
                  </a:lnTo>
                  <a:lnTo>
                    <a:pt x="185" y="250"/>
                  </a:lnTo>
                  <a:lnTo>
                    <a:pt x="185" y="245"/>
                  </a:lnTo>
                  <a:lnTo>
                    <a:pt x="185" y="239"/>
                  </a:lnTo>
                  <a:lnTo>
                    <a:pt x="185" y="235"/>
                  </a:lnTo>
                  <a:lnTo>
                    <a:pt x="184" y="229"/>
                  </a:lnTo>
                  <a:lnTo>
                    <a:pt x="184" y="224"/>
                  </a:lnTo>
                  <a:lnTo>
                    <a:pt x="182" y="218"/>
                  </a:lnTo>
                  <a:lnTo>
                    <a:pt x="181" y="214"/>
                  </a:lnTo>
                  <a:lnTo>
                    <a:pt x="179" y="209"/>
                  </a:lnTo>
                  <a:lnTo>
                    <a:pt x="176" y="205"/>
                  </a:lnTo>
                  <a:lnTo>
                    <a:pt x="172" y="200"/>
                  </a:lnTo>
                  <a:lnTo>
                    <a:pt x="169" y="196"/>
                  </a:lnTo>
                  <a:lnTo>
                    <a:pt x="167" y="191"/>
                  </a:lnTo>
                  <a:lnTo>
                    <a:pt x="167" y="186"/>
                  </a:lnTo>
                  <a:lnTo>
                    <a:pt x="167" y="182"/>
                  </a:lnTo>
                  <a:lnTo>
                    <a:pt x="166" y="179"/>
                  </a:lnTo>
                  <a:lnTo>
                    <a:pt x="166" y="173"/>
                  </a:lnTo>
                  <a:lnTo>
                    <a:pt x="164" y="170"/>
                  </a:lnTo>
                  <a:lnTo>
                    <a:pt x="161" y="165"/>
                  </a:lnTo>
                  <a:lnTo>
                    <a:pt x="159" y="162"/>
                  </a:lnTo>
                  <a:lnTo>
                    <a:pt x="153" y="156"/>
                  </a:lnTo>
                  <a:lnTo>
                    <a:pt x="150" y="150"/>
                  </a:lnTo>
                  <a:lnTo>
                    <a:pt x="146" y="146"/>
                  </a:lnTo>
                  <a:lnTo>
                    <a:pt x="143" y="140"/>
                  </a:lnTo>
                  <a:lnTo>
                    <a:pt x="140" y="134"/>
                  </a:lnTo>
                  <a:lnTo>
                    <a:pt x="135" y="128"/>
                  </a:lnTo>
                  <a:lnTo>
                    <a:pt x="132" y="122"/>
                  </a:lnTo>
                  <a:lnTo>
                    <a:pt x="129" y="119"/>
                  </a:lnTo>
                  <a:lnTo>
                    <a:pt x="125" y="114"/>
                  </a:lnTo>
                  <a:lnTo>
                    <a:pt x="120" y="108"/>
                  </a:lnTo>
                  <a:lnTo>
                    <a:pt x="116" y="105"/>
                  </a:lnTo>
                  <a:lnTo>
                    <a:pt x="113" y="102"/>
                  </a:lnTo>
                  <a:lnTo>
                    <a:pt x="108" y="98"/>
                  </a:lnTo>
                  <a:lnTo>
                    <a:pt x="104" y="93"/>
                  </a:lnTo>
                  <a:lnTo>
                    <a:pt x="99" y="90"/>
                  </a:lnTo>
                  <a:lnTo>
                    <a:pt x="95" y="87"/>
                  </a:lnTo>
                  <a:lnTo>
                    <a:pt x="90" y="82"/>
                  </a:lnTo>
                  <a:lnTo>
                    <a:pt x="86" y="78"/>
                  </a:lnTo>
                  <a:lnTo>
                    <a:pt x="81" y="75"/>
                  </a:lnTo>
                  <a:lnTo>
                    <a:pt x="77" y="72"/>
                  </a:lnTo>
                  <a:lnTo>
                    <a:pt x="72" y="67"/>
                  </a:lnTo>
                  <a:lnTo>
                    <a:pt x="68" y="63"/>
                  </a:lnTo>
                  <a:lnTo>
                    <a:pt x="65" y="58"/>
                  </a:lnTo>
                  <a:lnTo>
                    <a:pt x="60" y="55"/>
                  </a:lnTo>
                  <a:lnTo>
                    <a:pt x="55" y="51"/>
                  </a:lnTo>
                  <a:lnTo>
                    <a:pt x="51" y="46"/>
                  </a:lnTo>
                  <a:lnTo>
                    <a:pt x="48" y="43"/>
                  </a:lnTo>
                  <a:lnTo>
                    <a:pt x="46" y="40"/>
                  </a:lnTo>
                  <a:lnTo>
                    <a:pt x="43" y="37"/>
                  </a:lnTo>
                  <a:lnTo>
                    <a:pt x="42" y="34"/>
                  </a:lnTo>
                  <a:lnTo>
                    <a:pt x="37" y="31"/>
                  </a:lnTo>
                  <a:lnTo>
                    <a:pt x="33" y="31"/>
                  </a:lnTo>
                  <a:lnTo>
                    <a:pt x="27" y="31"/>
                  </a:lnTo>
                  <a:lnTo>
                    <a:pt x="22" y="31"/>
                  </a:lnTo>
                  <a:lnTo>
                    <a:pt x="16" y="31"/>
                  </a:lnTo>
                  <a:lnTo>
                    <a:pt x="12" y="33"/>
                  </a:lnTo>
                  <a:lnTo>
                    <a:pt x="7" y="33"/>
                  </a:lnTo>
                  <a:lnTo>
                    <a:pt x="3" y="33"/>
                  </a:lnTo>
                  <a:lnTo>
                    <a:pt x="1" y="30"/>
                  </a:lnTo>
                  <a:lnTo>
                    <a:pt x="0" y="27"/>
                  </a:lnTo>
                  <a:lnTo>
                    <a:pt x="3" y="19"/>
                  </a:lnTo>
                  <a:lnTo>
                    <a:pt x="7" y="15"/>
                  </a:lnTo>
                  <a:lnTo>
                    <a:pt x="13" y="10"/>
                  </a:lnTo>
                  <a:lnTo>
                    <a:pt x="19" y="7"/>
                  </a:lnTo>
                  <a:lnTo>
                    <a:pt x="25" y="4"/>
                  </a:lnTo>
                  <a:lnTo>
                    <a:pt x="33" y="1"/>
                  </a:lnTo>
                  <a:lnTo>
                    <a:pt x="37" y="0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8" y="1"/>
                  </a:lnTo>
                  <a:lnTo>
                    <a:pt x="72" y="3"/>
                  </a:lnTo>
                  <a:lnTo>
                    <a:pt x="77" y="4"/>
                  </a:lnTo>
                  <a:lnTo>
                    <a:pt x="80" y="6"/>
                  </a:lnTo>
                  <a:lnTo>
                    <a:pt x="87" y="9"/>
                  </a:lnTo>
                  <a:lnTo>
                    <a:pt x="93" y="13"/>
                  </a:lnTo>
                  <a:lnTo>
                    <a:pt x="99" y="18"/>
                  </a:lnTo>
                  <a:lnTo>
                    <a:pt x="105" y="24"/>
                  </a:lnTo>
                  <a:lnTo>
                    <a:pt x="110" y="22"/>
                  </a:lnTo>
                  <a:lnTo>
                    <a:pt x="114" y="22"/>
                  </a:lnTo>
                  <a:lnTo>
                    <a:pt x="119" y="22"/>
                  </a:lnTo>
                  <a:lnTo>
                    <a:pt x="125" y="24"/>
                  </a:lnTo>
                  <a:lnTo>
                    <a:pt x="128" y="24"/>
                  </a:lnTo>
                  <a:lnTo>
                    <a:pt x="132" y="25"/>
                  </a:lnTo>
                  <a:lnTo>
                    <a:pt x="137" y="27"/>
                  </a:lnTo>
                  <a:lnTo>
                    <a:pt x="141" y="30"/>
                  </a:lnTo>
                  <a:lnTo>
                    <a:pt x="146" y="34"/>
                  </a:lnTo>
                  <a:lnTo>
                    <a:pt x="152" y="42"/>
                  </a:lnTo>
                  <a:lnTo>
                    <a:pt x="153" y="45"/>
                  </a:lnTo>
                  <a:lnTo>
                    <a:pt x="155" y="49"/>
                  </a:lnTo>
                  <a:lnTo>
                    <a:pt x="156" y="54"/>
                  </a:lnTo>
                  <a:lnTo>
                    <a:pt x="158" y="60"/>
                  </a:lnTo>
                  <a:lnTo>
                    <a:pt x="161" y="63"/>
                  </a:lnTo>
                  <a:lnTo>
                    <a:pt x="166" y="66"/>
                  </a:lnTo>
                  <a:lnTo>
                    <a:pt x="169" y="70"/>
                  </a:lnTo>
                  <a:lnTo>
                    <a:pt x="172" y="75"/>
                  </a:lnTo>
                  <a:lnTo>
                    <a:pt x="175" y="78"/>
                  </a:lnTo>
                  <a:lnTo>
                    <a:pt x="179" y="82"/>
                  </a:lnTo>
                  <a:lnTo>
                    <a:pt x="182" y="87"/>
                  </a:lnTo>
                  <a:lnTo>
                    <a:pt x="185" y="92"/>
                  </a:lnTo>
                  <a:lnTo>
                    <a:pt x="190" y="96"/>
                  </a:lnTo>
                  <a:lnTo>
                    <a:pt x="193" y="101"/>
                  </a:lnTo>
                  <a:lnTo>
                    <a:pt x="196" y="104"/>
                  </a:lnTo>
                  <a:lnTo>
                    <a:pt x="200" y="108"/>
                  </a:lnTo>
                  <a:lnTo>
                    <a:pt x="203" y="111"/>
                  </a:lnTo>
                  <a:lnTo>
                    <a:pt x="208" y="116"/>
                  </a:lnTo>
                  <a:lnTo>
                    <a:pt x="212" y="119"/>
                  </a:lnTo>
                  <a:lnTo>
                    <a:pt x="217" y="122"/>
                  </a:lnTo>
                  <a:lnTo>
                    <a:pt x="218" y="129"/>
                  </a:lnTo>
                  <a:lnTo>
                    <a:pt x="221" y="137"/>
                  </a:lnTo>
                  <a:lnTo>
                    <a:pt x="224" y="143"/>
                  </a:lnTo>
                  <a:lnTo>
                    <a:pt x="229" y="149"/>
                  </a:lnTo>
                  <a:lnTo>
                    <a:pt x="233" y="155"/>
                  </a:lnTo>
                  <a:lnTo>
                    <a:pt x="238" y="161"/>
                  </a:lnTo>
                  <a:lnTo>
                    <a:pt x="244" y="167"/>
                  </a:lnTo>
                  <a:lnTo>
                    <a:pt x="248" y="173"/>
                  </a:lnTo>
                  <a:lnTo>
                    <a:pt x="253" y="179"/>
                  </a:lnTo>
                  <a:lnTo>
                    <a:pt x="258" y="185"/>
                  </a:lnTo>
                  <a:lnTo>
                    <a:pt x="261" y="191"/>
                  </a:lnTo>
                  <a:lnTo>
                    <a:pt x="264" y="197"/>
                  </a:lnTo>
                  <a:lnTo>
                    <a:pt x="265" y="200"/>
                  </a:lnTo>
                  <a:lnTo>
                    <a:pt x="265" y="203"/>
                  </a:lnTo>
                  <a:lnTo>
                    <a:pt x="265" y="208"/>
                  </a:lnTo>
                  <a:lnTo>
                    <a:pt x="265" y="211"/>
                  </a:lnTo>
                  <a:lnTo>
                    <a:pt x="265" y="215"/>
                  </a:lnTo>
                  <a:lnTo>
                    <a:pt x="264" y="218"/>
                  </a:lnTo>
                  <a:lnTo>
                    <a:pt x="262" y="224"/>
                  </a:lnTo>
                  <a:lnTo>
                    <a:pt x="261" y="229"/>
                  </a:lnTo>
                  <a:lnTo>
                    <a:pt x="262" y="233"/>
                  </a:lnTo>
                  <a:lnTo>
                    <a:pt x="265" y="239"/>
                  </a:lnTo>
                  <a:lnTo>
                    <a:pt x="265" y="244"/>
                  </a:lnTo>
                  <a:lnTo>
                    <a:pt x="267" y="250"/>
                  </a:lnTo>
                  <a:lnTo>
                    <a:pt x="267" y="256"/>
                  </a:lnTo>
                  <a:lnTo>
                    <a:pt x="267" y="262"/>
                  </a:lnTo>
                  <a:lnTo>
                    <a:pt x="268" y="268"/>
                  </a:lnTo>
                  <a:lnTo>
                    <a:pt x="268" y="274"/>
                  </a:lnTo>
                  <a:lnTo>
                    <a:pt x="268" y="280"/>
                  </a:lnTo>
                  <a:lnTo>
                    <a:pt x="268" y="286"/>
                  </a:lnTo>
                  <a:lnTo>
                    <a:pt x="268" y="292"/>
                  </a:lnTo>
                  <a:lnTo>
                    <a:pt x="268" y="298"/>
                  </a:lnTo>
                  <a:lnTo>
                    <a:pt x="268" y="303"/>
                  </a:lnTo>
                  <a:lnTo>
                    <a:pt x="270" y="309"/>
                  </a:lnTo>
                  <a:lnTo>
                    <a:pt x="270" y="315"/>
                  </a:lnTo>
                  <a:lnTo>
                    <a:pt x="273" y="321"/>
                  </a:lnTo>
                  <a:lnTo>
                    <a:pt x="276" y="327"/>
                  </a:lnTo>
                  <a:lnTo>
                    <a:pt x="279" y="334"/>
                  </a:lnTo>
                  <a:lnTo>
                    <a:pt x="279" y="340"/>
                  </a:lnTo>
                  <a:lnTo>
                    <a:pt x="279" y="348"/>
                  </a:lnTo>
                  <a:lnTo>
                    <a:pt x="277" y="354"/>
                  </a:lnTo>
                  <a:lnTo>
                    <a:pt x="273" y="360"/>
                  </a:lnTo>
                  <a:lnTo>
                    <a:pt x="268" y="366"/>
                  </a:lnTo>
                  <a:lnTo>
                    <a:pt x="264" y="372"/>
                  </a:lnTo>
                  <a:lnTo>
                    <a:pt x="258" y="376"/>
                  </a:lnTo>
                  <a:lnTo>
                    <a:pt x="251" y="382"/>
                  </a:lnTo>
                  <a:lnTo>
                    <a:pt x="244" y="385"/>
                  </a:lnTo>
                  <a:lnTo>
                    <a:pt x="238" y="390"/>
                  </a:lnTo>
                  <a:lnTo>
                    <a:pt x="230" y="393"/>
                  </a:lnTo>
                  <a:lnTo>
                    <a:pt x="223" y="395"/>
                  </a:lnTo>
                  <a:lnTo>
                    <a:pt x="217" y="396"/>
                  </a:lnTo>
                  <a:lnTo>
                    <a:pt x="212" y="396"/>
                  </a:lnTo>
                  <a:lnTo>
                    <a:pt x="209" y="395"/>
                  </a:lnTo>
                  <a:lnTo>
                    <a:pt x="208" y="395"/>
                  </a:lnTo>
                  <a:lnTo>
                    <a:pt x="203" y="392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142"/>
            <p:cNvSpPr>
              <a:spLocks/>
            </p:cNvSpPr>
            <p:nvPr/>
          </p:nvSpPr>
          <p:spPr bwMode="auto">
            <a:xfrm>
              <a:off x="644" y="1675"/>
              <a:ext cx="138" cy="199"/>
            </a:xfrm>
            <a:custGeom>
              <a:avLst/>
              <a:gdLst>
                <a:gd name="T0" fmla="*/ 12 w 276"/>
                <a:gd name="T1" fmla="*/ 25 h 398"/>
                <a:gd name="T2" fmla="*/ 12 w 276"/>
                <a:gd name="T3" fmla="*/ 23 h 398"/>
                <a:gd name="T4" fmla="*/ 13 w 276"/>
                <a:gd name="T5" fmla="*/ 23 h 398"/>
                <a:gd name="T6" fmla="*/ 13 w 276"/>
                <a:gd name="T7" fmla="*/ 22 h 398"/>
                <a:gd name="T8" fmla="*/ 12 w 276"/>
                <a:gd name="T9" fmla="*/ 20 h 398"/>
                <a:gd name="T10" fmla="*/ 12 w 276"/>
                <a:gd name="T11" fmla="*/ 19 h 398"/>
                <a:gd name="T12" fmla="*/ 11 w 276"/>
                <a:gd name="T13" fmla="*/ 18 h 398"/>
                <a:gd name="T14" fmla="*/ 11 w 276"/>
                <a:gd name="T15" fmla="*/ 15 h 398"/>
                <a:gd name="T16" fmla="*/ 11 w 276"/>
                <a:gd name="T17" fmla="*/ 14 h 398"/>
                <a:gd name="T18" fmla="*/ 11 w 276"/>
                <a:gd name="T19" fmla="*/ 12 h 398"/>
                <a:gd name="T20" fmla="*/ 10 w 276"/>
                <a:gd name="T21" fmla="*/ 12 h 398"/>
                <a:gd name="T22" fmla="*/ 10 w 276"/>
                <a:gd name="T23" fmla="*/ 11 h 398"/>
                <a:gd name="T24" fmla="*/ 9 w 276"/>
                <a:gd name="T25" fmla="*/ 10 h 398"/>
                <a:gd name="T26" fmla="*/ 7 w 276"/>
                <a:gd name="T27" fmla="*/ 9 h 398"/>
                <a:gd name="T28" fmla="*/ 6 w 276"/>
                <a:gd name="T29" fmla="*/ 7 h 398"/>
                <a:gd name="T30" fmla="*/ 5 w 276"/>
                <a:gd name="T31" fmla="*/ 6 h 398"/>
                <a:gd name="T32" fmla="*/ 5 w 276"/>
                <a:gd name="T33" fmla="*/ 5 h 398"/>
                <a:gd name="T34" fmla="*/ 4 w 276"/>
                <a:gd name="T35" fmla="*/ 3 h 398"/>
                <a:gd name="T36" fmla="*/ 3 w 276"/>
                <a:gd name="T37" fmla="*/ 3 h 398"/>
                <a:gd name="T38" fmla="*/ 2 w 276"/>
                <a:gd name="T39" fmla="*/ 3 h 398"/>
                <a:gd name="T40" fmla="*/ 1 w 276"/>
                <a:gd name="T41" fmla="*/ 2 h 398"/>
                <a:gd name="T42" fmla="*/ 1 w 276"/>
                <a:gd name="T43" fmla="*/ 2 h 398"/>
                <a:gd name="T44" fmla="*/ 1 w 276"/>
                <a:gd name="T45" fmla="*/ 1 h 398"/>
                <a:gd name="T46" fmla="*/ 1 w 276"/>
                <a:gd name="T47" fmla="*/ 1 h 398"/>
                <a:gd name="T48" fmla="*/ 2 w 276"/>
                <a:gd name="T49" fmla="*/ 0 h 398"/>
                <a:gd name="T50" fmla="*/ 3 w 276"/>
                <a:gd name="T51" fmla="*/ 1 h 398"/>
                <a:gd name="T52" fmla="*/ 4 w 276"/>
                <a:gd name="T53" fmla="*/ 1 h 398"/>
                <a:gd name="T54" fmla="*/ 5 w 276"/>
                <a:gd name="T55" fmla="*/ 2 h 398"/>
                <a:gd name="T56" fmla="*/ 6 w 276"/>
                <a:gd name="T57" fmla="*/ 2 h 398"/>
                <a:gd name="T58" fmla="*/ 7 w 276"/>
                <a:gd name="T59" fmla="*/ 3 h 398"/>
                <a:gd name="T60" fmla="*/ 9 w 276"/>
                <a:gd name="T61" fmla="*/ 3 h 398"/>
                <a:gd name="T62" fmla="*/ 9 w 276"/>
                <a:gd name="T63" fmla="*/ 5 h 398"/>
                <a:gd name="T64" fmla="*/ 10 w 276"/>
                <a:gd name="T65" fmla="*/ 6 h 398"/>
                <a:gd name="T66" fmla="*/ 11 w 276"/>
                <a:gd name="T67" fmla="*/ 6 h 398"/>
                <a:gd name="T68" fmla="*/ 11 w 276"/>
                <a:gd name="T69" fmla="*/ 7 h 398"/>
                <a:gd name="T70" fmla="*/ 12 w 276"/>
                <a:gd name="T71" fmla="*/ 9 h 398"/>
                <a:gd name="T72" fmla="*/ 13 w 276"/>
                <a:gd name="T73" fmla="*/ 10 h 398"/>
                <a:gd name="T74" fmla="*/ 13 w 276"/>
                <a:gd name="T75" fmla="*/ 11 h 398"/>
                <a:gd name="T76" fmla="*/ 14 w 276"/>
                <a:gd name="T77" fmla="*/ 12 h 398"/>
                <a:gd name="T78" fmla="*/ 15 w 276"/>
                <a:gd name="T79" fmla="*/ 12 h 398"/>
                <a:gd name="T80" fmla="*/ 15 w 276"/>
                <a:gd name="T81" fmla="*/ 13 h 398"/>
                <a:gd name="T82" fmla="*/ 15 w 276"/>
                <a:gd name="T83" fmla="*/ 15 h 398"/>
                <a:gd name="T84" fmla="*/ 17 w 276"/>
                <a:gd name="T85" fmla="*/ 17 h 398"/>
                <a:gd name="T86" fmla="*/ 17 w 276"/>
                <a:gd name="T87" fmla="*/ 18 h 398"/>
                <a:gd name="T88" fmla="*/ 17 w 276"/>
                <a:gd name="T89" fmla="*/ 20 h 398"/>
                <a:gd name="T90" fmla="*/ 17 w 276"/>
                <a:gd name="T91" fmla="*/ 21 h 398"/>
                <a:gd name="T92" fmla="*/ 17 w 276"/>
                <a:gd name="T93" fmla="*/ 22 h 398"/>
                <a:gd name="T94" fmla="*/ 17 w 276"/>
                <a:gd name="T95" fmla="*/ 24 h 398"/>
                <a:gd name="T96" fmla="*/ 17 w 276"/>
                <a:gd name="T97" fmla="*/ 25 h 398"/>
                <a:gd name="T98" fmla="*/ 15 w 276"/>
                <a:gd name="T99" fmla="*/ 25 h 398"/>
                <a:gd name="T100" fmla="*/ 14 w 276"/>
                <a:gd name="T101" fmla="*/ 25 h 398"/>
                <a:gd name="T102" fmla="*/ 13 w 276"/>
                <a:gd name="T103" fmla="*/ 25 h 3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6"/>
                <a:gd name="T157" fmla="*/ 0 h 398"/>
                <a:gd name="T158" fmla="*/ 276 w 276"/>
                <a:gd name="T159" fmla="*/ 398 h 3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6" h="398">
                  <a:moveTo>
                    <a:pt x="208" y="387"/>
                  </a:moveTo>
                  <a:lnTo>
                    <a:pt x="202" y="390"/>
                  </a:lnTo>
                  <a:lnTo>
                    <a:pt x="199" y="390"/>
                  </a:lnTo>
                  <a:lnTo>
                    <a:pt x="196" y="386"/>
                  </a:lnTo>
                  <a:lnTo>
                    <a:pt x="196" y="381"/>
                  </a:lnTo>
                  <a:lnTo>
                    <a:pt x="195" y="377"/>
                  </a:lnTo>
                  <a:lnTo>
                    <a:pt x="196" y="371"/>
                  </a:lnTo>
                  <a:lnTo>
                    <a:pt x="199" y="368"/>
                  </a:lnTo>
                  <a:lnTo>
                    <a:pt x="205" y="366"/>
                  </a:lnTo>
                  <a:lnTo>
                    <a:pt x="211" y="363"/>
                  </a:lnTo>
                  <a:lnTo>
                    <a:pt x="216" y="360"/>
                  </a:lnTo>
                  <a:lnTo>
                    <a:pt x="217" y="357"/>
                  </a:lnTo>
                  <a:lnTo>
                    <a:pt x="220" y="353"/>
                  </a:lnTo>
                  <a:lnTo>
                    <a:pt x="219" y="348"/>
                  </a:lnTo>
                  <a:lnTo>
                    <a:pt x="219" y="344"/>
                  </a:lnTo>
                  <a:lnTo>
                    <a:pt x="216" y="339"/>
                  </a:lnTo>
                  <a:lnTo>
                    <a:pt x="214" y="333"/>
                  </a:lnTo>
                  <a:lnTo>
                    <a:pt x="210" y="327"/>
                  </a:lnTo>
                  <a:lnTo>
                    <a:pt x="207" y="321"/>
                  </a:lnTo>
                  <a:lnTo>
                    <a:pt x="202" y="314"/>
                  </a:lnTo>
                  <a:lnTo>
                    <a:pt x="201" y="308"/>
                  </a:lnTo>
                  <a:lnTo>
                    <a:pt x="198" y="302"/>
                  </a:lnTo>
                  <a:lnTo>
                    <a:pt x="198" y="296"/>
                  </a:lnTo>
                  <a:lnTo>
                    <a:pt x="196" y="291"/>
                  </a:lnTo>
                  <a:lnTo>
                    <a:pt x="198" y="286"/>
                  </a:lnTo>
                  <a:lnTo>
                    <a:pt x="195" y="283"/>
                  </a:lnTo>
                  <a:lnTo>
                    <a:pt x="192" y="280"/>
                  </a:lnTo>
                  <a:lnTo>
                    <a:pt x="190" y="276"/>
                  </a:lnTo>
                  <a:lnTo>
                    <a:pt x="190" y="273"/>
                  </a:lnTo>
                  <a:lnTo>
                    <a:pt x="190" y="267"/>
                  </a:lnTo>
                  <a:lnTo>
                    <a:pt x="190" y="261"/>
                  </a:lnTo>
                  <a:lnTo>
                    <a:pt x="186" y="255"/>
                  </a:lnTo>
                  <a:lnTo>
                    <a:pt x="183" y="249"/>
                  </a:lnTo>
                  <a:lnTo>
                    <a:pt x="181" y="243"/>
                  </a:lnTo>
                  <a:lnTo>
                    <a:pt x="181" y="238"/>
                  </a:lnTo>
                  <a:lnTo>
                    <a:pt x="180" y="231"/>
                  </a:lnTo>
                  <a:lnTo>
                    <a:pt x="180" y="225"/>
                  </a:lnTo>
                  <a:lnTo>
                    <a:pt x="180" y="219"/>
                  </a:lnTo>
                  <a:lnTo>
                    <a:pt x="180" y="213"/>
                  </a:lnTo>
                  <a:lnTo>
                    <a:pt x="178" y="207"/>
                  </a:lnTo>
                  <a:lnTo>
                    <a:pt x="177" y="202"/>
                  </a:lnTo>
                  <a:lnTo>
                    <a:pt x="175" y="198"/>
                  </a:lnTo>
                  <a:lnTo>
                    <a:pt x="174" y="193"/>
                  </a:lnTo>
                  <a:lnTo>
                    <a:pt x="169" y="187"/>
                  </a:lnTo>
                  <a:lnTo>
                    <a:pt x="168" y="184"/>
                  </a:lnTo>
                  <a:lnTo>
                    <a:pt x="165" y="178"/>
                  </a:lnTo>
                  <a:lnTo>
                    <a:pt x="165" y="173"/>
                  </a:lnTo>
                  <a:lnTo>
                    <a:pt x="162" y="167"/>
                  </a:lnTo>
                  <a:lnTo>
                    <a:pt x="160" y="163"/>
                  </a:lnTo>
                  <a:lnTo>
                    <a:pt x="157" y="158"/>
                  </a:lnTo>
                  <a:lnTo>
                    <a:pt x="154" y="154"/>
                  </a:lnTo>
                  <a:lnTo>
                    <a:pt x="148" y="151"/>
                  </a:lnTo>
                  <a:lnTo>
                    <a:pt x="142" y="148"/>
                  </a:lnTo>
                  <a:lnTo>
                    <a:pt x="136" y="143"/>
                  </a:lnTo>
                  <a:lnTo>
                    <a:pt x="130" y="140"/>
                  </a:lnTo>
                  <a:lnTo>
                    <a:pt x="124" y="134"/>
                  </a:lnTo>
                  <a:lnTo>
                    <a:pt x="119" y="130"/>
                  </a:lnTo>
                  <a:lnTo>
                    <a:pt x="113" y="124"/>
                  </a:lnTo>
                  <a:lnTo>
                    <a:pt x="109" y="118"/>
                  </a:lnTo>
                  <a:lnTo>
                    <a:pt x="104" y="112"/>
                  </a:lnTo>
                  <a:lnTo>
                    <a:pt x="100" y="106"/>
                  </a:lnTo>
                  <a:lnTo>
                    <a:pt x="95" y="98"/>
                  </a:lnTo>
                  <a:lnTo>
                    <a:pt x="92" y="92"/>
                  </a:lnTo>
                  <a:lnTo>
                    <a:pt x="89" y="86"/>
                  </a:lnTo>
                  <a:lnTo>
                    <a:pt x="88" y="80"/>
                  </a:lnTo>
                  <a:lnTo>
                    <a:pt x="86" y="74"/>
                  </a:lnTo>
                  <a:lnTo>
                    <a:pt x="86" y="68"/>
                  </a:lnTo>
                  <a:lnTo>
                    <a:pt x="82" y="66"/>
                  </a:lnTo>
                  <a:lnTo>
                    <a:pt x="77" y="65"/>
                  </a:lnTo>
                  <a:lnTo>
                    <a:pt x="73" y="63"/>
                  </a:lnTo>
                  <a:lnTo>
                    <a:pt x="70" y="60"/>
                  </a:lnTo>
                  <a:lnTo>
                    <a:pt x="67" y="57"/>
                  </a:lnTo>
                  <a:lnTo>
                    <a:pt x="64" y="54"/>
                  </a:lnTo>
                  <a:lnTo>
                    <a:pt x="62" y="51"/>
                  </a:lnTo>
                  <a:lnTo>
                    <a:pt x="62" y="47"/>
                  </a:lnTo>
                  <a:lnTo>
                    <a:pt x="58" y="45"/>
                  </a:lnTo>
                  <a:lnTo>
                    <a:pt x="53" y="44"/>
                  </a:lnTo>
                  <a:lnTo>
                    <a:pt x="50" y="42"/>
                  </a:lnTo>
                  <a:lnTo>
                    <a:pt x="45" y="41"/>
                  </a:lnTo>
                  <a:lnTo>
                    <a:pt x="39" y="35"/>
                  </a:lnTo>
                  <a:lnTo>
                    <a:pt x="33" y="30"/>
                  </a:lnTo>
                  <a:lnTo>
                    <a:pt x="26" y="26"/>
                  </a:lnTo>
                  <a:lnTo>
                    <a:pt x="20" y="23"/>
                  </a:lnTo>
                  <a:lnTo>
                    <a:pt x="17" y="21"/>
                  </a:lnTo>
                  <a:lnTo>
                    <a:pt x="14" y="21"/>
                  </a:lnTo>
                  <a:lnTo>
                    <a:pt x="9" y="21"/>
                  </a:lnTo>
                  <a:lnTo>
                    <a:pt x="6" y="24"/>
                  </a:lnTo>
                  <a:lnTo>
                    <a:pt x="3" y="24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5" y="11"/>
                  </a:lnTo>
                  <a:lnTo>
                    <a:pt x="8" y="9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9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4" y="2"/>
                  </a:lnTo>
                  <a:lnTo>
                    <a:pt x="48" y="2"/>
                  </a:lnTo>
                  <a:lnTo>
                    <a:pt x="53" y="3"/>
                  </a:lnTo>
                  <a:lnTo>
                    <a:pt x="58" y="6"/>
                  </a:lnTo>
                  <a:lnTo>
                    <a:pt x="64" y="8"/>
                  </a:lnTo>
                  <a:lnTo>
                    <a:pt x="67" y="9"/>
                  </a:lnTo>
                  <a:lnTo>
                    <a:pt x="70" y="11"/>
                  </a:lnTo>
                  <a:lnTo>
                    <a:pt x="74" y="11"/>
                  </a:lnTo>
                  <a:lnTo>
                    <a:pt x="79" y="12"/>
                  </a:lnTo>
                  <a:lnTo>
                    <a:pt x="83" y="14"/>
                  </a:lnTo>
                  <a:lnTo>
                    <a:pt x="86" y="15"/>
                  </a:lnTo>
                  <a:lnTo>
                    <a:pt x="89" y="20"/>
                  </a:lnTo>
                  <a:lnTo>
                    <a:pt x="91" y="24"/>
                  </a:lnTo>
                  <a:lnTo>
                    <a:pt x="97" y="27"/>
                  </a:lnTo>
                  <a:lnTo>
                    <a:pt x="103" y="30"/>
                  </a:lnTo>
                  <a:lnTo>
                    <a:pt x="107" y="30"/>
                  </a:lnTo>
                  <a:lnTo>
                    <a:pt x="110" y="32"/>
                  </a:lnTo>
                  <a:lnTo>
                    <a:pt x="115" y="33"/>
                  </a:lnTo>
                  <a:lnTo>
                    <a:pt x="118" y="35"/>
                  </a:lnTo>
                  <a:lnTo>
                    <a:pt x="124" y="38"/>
                  </a:lnTo>
                  <a:lnTo>
                    <a:pt x="130" y="42"/>
                  </a:lnTo>
                  <a:lnTo>
                    <a:pt x="131" y="44"/>
                  </a:lnTo>
                  <a:lnTo>
                    <a:pt x="133" y="48"/>
                  </a:lnTo>
                  <a:lnTo>
                    <a:pt x="134" y="51"/>
                  </a:lnTo>
                  <a:lnTo>
                    <a:pt x="134" y="56"/>
                  </a:lnTo>
                  <a:lnTo>
                    <a:pt x="136" y="60"/>
                  </a:lnTo>
                  <a:lnTo>
                    <a:pt x="139" y="63"/>
                  </a:lnTo>
                  <a:lnTo>
                    <a:pt x="143" y="66"/>
                  </a:lnTo>
                  <a:lnTo>
                    <a:pt x="146" y="71"/>
                  </a:lnTo>
                  <a:lnTo>
                    <a:pt x="151" y="74"/>
                  </a:lnTo>
                  <a:lnTo>
                    <a:pt x="156" y="78"/>
                  </a:lnTo>
                  <a:lnTo>
                    <a:pt x="160" y="81"/>
                  </a:lnTo>
                  <a:lnTo>
                    <a:pt x="165" y="86"/>
                  </a:lnTo>
                  <a:lnTo>
                    <a:pt x="169" y="89"/>
                  </a:lnTo>
                  <a:lnTo>
                    <a:pt x="174" y="92"/>
                  </a:lnTo>
                  <a:lnTo>
                    <a:pt x="177" y="95"/>
                  </a:lnTo>
                  <a:lnTo>
                    <a:pt x="181" y="98"/>
                  </a:lnTo>
                  <a:lnTo>
                    <a:pt x="184" y="103"/>
                  </a:lnTo>
                  <a:lnTo>
                    <a:pt x="186" y="107"/>
                  </a:lnTo>
                  <a:lnTo>
                    <a:pt x="183" y="113"/>
                  </a:lnTo>
                  <a:lnTo>
                    <a:pt x="184" y="119"/>
                  </a:lnTo>
                  <a:lnTo>
                    <a:pt x="187" y="124"/>
                  </a:lnTo>
                  <a:lnTo>
                    <a:pt x="193" y="130"/>
                  </a:lnTo>
                  <a:lnTo>
                    <a:pt x="198" y="134"/>
                  </a:lnTo>
                  <a:lnTo>
                    <a:pt x="202" y="139"/>
                  </a:lnTo>
                  <a:lnTo>
                    <a:pt x="205" y="145"/>
                  </a:lnTo>
                  <a:lnTo>
                    <a:pt x="207" y="151"/>
                  </a:lnTo>
                  <a:lnTo>
                    <a:pt x="208" y="155"/>
                  </a:lnTo>
                  <a:lnTo>
                    <a:pt x="210" y="158"/>
                  </a:lnTo>
                  <a:lnTo>
                    <a:pt x="213" y="161"/>
                  </a:lnTo>
                  <a:lnTo>
                    <a:pt x="216" y="166"/>
                  </a:lnTo>
                  <a:lnTo>
                    <a:pt x="220" y="167"/>
                  </a:lnTo>
                  <a:lnTo>
                    <a:pt x="223" y="172"/>
                  </a:lnTo>
                  <a:lnTo>
                    <a:pt x="226" y="175"/>
                  </a:lnTo>
                  <a:lnTo>
                    <a:pt x="228" y="181"/>
                  </a:lnTo>
                  <a:lnTo>
                    <a:pt x="232" y="182"/>
                  </a:lnTo>
                  <a:lnTo>
                    <a:pt x="237" y="187"/>
                  </a:lnTo>
                  <a:lnTo>
                    <a:pt x="240" y="190"/>
                  </a:lnTo>
                  <a:lnTo>
                    <a:pt x="241" y="195"/>
                  </a:lnTo>
                  <a:lnTo>
                    <a:pt x="243" y="201"/>
                  </a:lnTo>
                  <a:lnTo>
                    <a:pt x="243" y="205"/>
                  </a:lnTo>
                  <a:lnTo>
                    <a:pt x="243" y="211"/>
                  </a:lnTo>
                  <a:lnTo>
                    <a:pt x="244" y="217"/>
                  </a:lnTo>
                  <a:lnTo>
                    <a:pt x="243" y="222"/>
                  </a:lnTo>
                  <a:lnTo>
                    <a:pt x="243" y="228"/>
                  </a:lnTo>
                  <a:lnTo>
                    <a:pt x="244" y="232"/>
                  </a:lnTo>
                  <a:lnTo>
                    <a:pt x="246" y="238"/>
                  </a:lnTo>
                  <a:lnTo>
                    <a:pt x="246" y="244"/>
                  </a:lnTo>
                  <a:lnTo>
                    <a:pt x="249" y="249"/>
                  </a:lnTo>
                  <a:lnTo>
                    <a:pt x="252" y="253"/>
                  </a:lnTo>
                  <a:lnTo>
                    <a:pt x="257" y="258"/>
                  </a:lnTo>
                  <a:lnTo>
                    <a:pt x="258" y="264"/>
                  </a:lnTo>
                  <a:lnTo>
                    <a:pt x="258" y="271"/>
                  </a:lnTo>
                  <a:lnTo>
                    <a:pt x="258" y="274"/>
                  </a:lnTo>
                  <a:lnTo>
                    <a:pt x="258" y="279"/>
                  </a:lnTo>
                  <a:lnTo>
                    <a:pt x="258" y="282"/>
                  </a:lnTo>
                  <a:lnTo>
                    <a:pt x="258" y="286"/>
                  </a:lnTo>
                  <a:lnTo>
                    <a:pt x="258" y="293"/>
                  </a:lnTo>
                  <a:lnTo>
                    <a:pt x="258" y="300"/>
                  </a:lnTo>
                  <a:lnTo>
                    <a:pt x="261" y="306"/>
                  </a:lnTo>
                  <a:lnTo>
                    <a:pt x="267" y="312"/>
                  </a:lnTo>
                  <a:lnTo>
                    <a:pt x="269" y="317"/>
                  </a:lnTo>
                  <a:lnTo>
                    <a:pt x="272" y="321"/>
                  </a:lnTo>
                  <a:lnTo>
                    <a:pt x="273" y="327"/>
                  </a:lnTo>
                  <a:lnTo>
                    <a:pt x="275" y="333"/>
                  </a:lnTo>
                  <a:lnTo>
                    <a:pt x="276" y="339"/>
                  </a:lnTo>
                  <a:lnTo>
                    <a:pt x="276" y="345"/>
                  </a:lnTo>
                  <a:lnTo>
                    <a:pt x="273" y="351"/>
                  </a:lnTo>
                  <a:lnTo>
                    <a:pt x="270" y="357"/>
                  </a:lnTo>
                  <a:lnTo>
                    <a:pt x="266" y="360"/>
                  </a:lnTo>
                  <a:lnTo>
                    <a:pt x="264" y="365"/>
                  </a:lnTo>
                  <a:lnTo>
                    <a:pt x="263" y="369"/>
                  </a:lnTo>
                  <a:lnTo>
                    <a:pt x="263" y="374"/>
                  </a:lnTo>
                  <a:lnTo>
                    <a:pt x="261" y="377"/>
                  </a:lnTo>
                  <a:lnTo>
                    <a:pt x="261" y="383"/>
                  </a:lnTo>
                  <a:lnTo>
                    <a:pt x="260" y="386"/>
                  </a:lnTo>
                  <a:lnTo>
                    <a:pt x="260" y="390"/>
                  </a:lnTo>
                  <a:lnTo>
                    <a:pt x="258" y="392"/>
                  </a:lnTo>
                  <a:lnTo>
                    <a:pt x="255" y="395"/>
                  </a:lnTo>
                  <a:lnTo>
                    <a:pt x="252" y="397"/>
                  </a:lnTo>
                  <a:lnTo>
                    <a:pt x="246" y="398"/>
                  </a:lnTo>
                  <a:lnTo>
                    <a:pt x="243" y="397"/>
                  </a:lnTo>
                  <a:lnTo>
                    <a:pt x="240" y="397"/>
                  </a:lnTo>
                  <a:lnTo>
                    <a:pt x="235" y="397"/>
                  </a:lnTo>
                  <a:lnTo>
                    <a:pt x="231" y="395"/>
                  </a:lnTo>
                  <a:lnTo>
                    <a:pt x="226" y="394"/>
                  </a:lnTo>
                  <a:lnTo>
                    <a:pt x="220" y="392"/>
                  </a:lnTo>
                  <a:lnTo>
                    <a:pt x="214" y="390"/>
                  </a:lnTo>
                  <a:lnTo>
                    <a:pt x="208" y="387"/>
                  </a:lnTo>
                  <a:close/>
                </a:path>
              </a:pathLst>
            </a:custGeom>
            <a:solidFill>
              <a:srgbClr val="FCBD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143"/>
            <p:cNvSpPr>
              <a:spLocks/>
            </p:cNvSpPr>
            <p:nvPr/>
          </p:nvSpPr>
          <p:spPr bwMode="auto">
            <a:xfrm>
              <a:off x="558" y="1719"/>
              <a:ext cx="140" cy="197"/>
            </a:xfrm>
            <a:custGeom>
              <a:avLst/>
              <a:gdLst>
                <a:gd name="T0" fmla="*/ 13 w 279"/>
                <a:gd name="T1" fmla="*/ 23 h 395"/>
                <a:gd name="T2" fmla="*/ 13 w 279"/>
                <a:gd name="T3" fmla="*/ 22 h 395"/>
                <a:gd name="T4" fmla="*/ 13 w 279"/>
                <a:gd name="T5" fmla="*/ 21 h 395"/>
                <a:gd name="T6" fmla="*/ 14 w 279"/>
                <a:gd name="T7" fmla="*/ 20 h 395"/>
                <a:gd name="T8" fmla="*/ 13 w 279"/>
                <a:gd name="T9" fmla="*/ 19 h 395"/>
                <a:gd name="T10" fmla="*/ 13 w 279"/>
                <a:gd name="T11" fmla="*/ 18 h 395"/>
                <a:gd name="T12" fmla="*/ 13 w 279"/>
                <a:gd name="T13" fmla="*/ 17 h 395"/>
                <a:gd name="T14" fmla="*/ 12 w 279"/>
                <a:gd name="T15" fmla="*/ 16 h 395"/>
                <a:gd name="T16" fmla="*/ 12 w 279"/>
                <a:gd name="T17" fmla="*/ 15 h 395"/>
                <a:gd name="T18" fmla="*/ 12 w 279"/>
                <a:gd name="T19" fmla="*/ 13 h 395"/>
                <a:gd name="T20" fmla="*/ 11 w 279"/>
                <a:gd name="T21" fmla="*/ 12 h 395"/>
                <a:gd name="T22" fmla="*/ 11 w 279"/>
                <a:gd name="T23" fmla="*/ 11 h 395"/>
                <a:gd name="T24" fmla="*/ 11 w 279"/>
                <a:gd name="T25" fmla="*/ 10 h 395"/>
                <a:gd name="T26" fmla="*/ 10 w 279"/>
                <a:gd name="T27" fmla="*/ 9 h 395"/>
                <a:gd name="T28" fmla="*/ 9 w 279"/>
                <a:gd name="T29" fmla="*/ 7 h 395"/>
                <a:gd name="T30" fmla="*/ 8 w 279"/>
                <a:gd name="T31" fmla="*/ 6 h 395"/>
                <a:gd name="T32" fmla="*/ 7 w 279"/>
                <a:gd name="T33" fmla="*/ 5 h 395"/>
                <a:gd name="T34" fmla="*/ 6 w 279"/>
                <a:gd name="T35" fmla="*/ 4 h 395"/>
                <a:gd name="T36" fmla="*/ 5 w 279"/>
                <a:gd name="T37" fmla="*/ 3 h 395"/>
                <a:gd name="T38" fmla="*/ 3 w 279"/>
                <a:gd name="T39" fmla="*/ 2 h 395"/>
                <a:gd name="T40" fmla="*/ 2 w 279"/>
                <a:gd name="T41" fmla="*/ 1 h 395"/>
                <a:gd name="T42" fmla="*/ 1 w 279"/>
                <a:gd name="T43" fmla="*/ 2 h 395"/>
                <a:gd name="T44" fmla="*/ 1 w 279"/>
                <a:gd name="T45" fmla="*/ 1 h 395"/>
                <a:gd name="T46" fmla="*/ 2 w 279"/>
                <a:gd name="T47" fmla="*/ 0 h 395"/>
                <a:gd name="T48" fmla="*/ 3 w 279"/>
                <a:gd name="T49" fmla="*/ 0 h 395"/>
                <a:gd name="T50" fmla="*/ 4 w 279"/>
                <a:gd name="T51" fmla="*/ 0 h 395"/>
                <a:gd name="T52" fmla="*/ 5 w 279"/>
                <a:gd name="T53" fmla="*/ 0 h 395"/>
                <a:gd name="T54" fmla="*/ 7 w 279"/>
                <a:gd name="T55" fmla="*/ 1 h 395"/>
                <a:gd name="T56" fmla="*/ 8 w 279"/>
                <a:gd name="T57" fmla="*/ 1 h 395"/>
                <a:gd name="T58" fmla="*/ 9 w 279"/>
                <a:gd name="T59" fmla="*/ 1 h 395"/>
                <a:gd name="T60" fmla="*/ 10 w 279"/>
                <a:gd name="T61" fmla="*/ 2 h 395"/>
                <a:gd name="T62" fmla="*/ 11 w 279"/>
                <a:gd name="T63" fmla="*/ 3 h 395"/>
                <a:gd name="T64" fmla="*/ 11 w 279"/>
                <a:gd name="T65" fmla="*/ 4 h 395"/>
                <a:gd name="T66" fmla="*/ 12 w 279"/>
                <a:gd name="T67" fmla="*/ 5 h 395"/>
                <a:gd name="T68" fmla="*/ 13 w 279"/>
                <a:gd name="T69" fmla="*/ 6 h 395"/>
                <a:gd name="T70" fmla="*/ 14 w 279"/>
                <a:gd name="T71" fmla="*/ 7 h 395"/>
                <a:gd name="T72" fmla="*/ 14 w 279"/>
                <a:gd name="T73" fmla="*/ 8 h 395"/>
                <a:gd name="T74" fmla="*/ 16 w 279"/>
                <a:gd name="T75" fmla="*/ 10 h 395"/>
                <a:gd name="T76" fmla="*/ 17 w 279"/>
                <a:gd name="T77" fmla="*/ 11 h 395"/>
                <a:gd name="T78" fmla="*/ 17 w 279"/>
                <a:gd name="T79" fmla="*/ 13 h 395"/>
                <a:gd name="T80" fmla="*/ 17 w 279"/>
                <a:gd name="T81" fmla="*/ 14 h 395"/>
                <a:gd name="T82" fmla="*/ 17 w 279"/>
                <a:gd name="T83" fmla="*/ 15 h 395"/>
                <a:gd name="T84" fmla="*/ 17 w 279"/>
                <a:gd name="T85" fmla="*/ 17 h 395"/>
                <a:gd name="T86" fmla="*/ 17 w 279"/>
                <a:gd name="T87" fmla="*/ 18 h 395"/>
                <a:gd name="T88" fmla="*/ 18 w 279"/>
                <a:gd name="T89" fmla="*/ 20 h 395"/>
                <a:gd name="T90" fmla="*/ 18 w 279"/>
                <a:gd name="T91" fmla="*/ 22 h 395"/>
                <a:gd name="T92" fmla="*/ 17 w 279"/>
                <a:gd name="T93" fmla="*/ 23 h 395"/>
                <a:gd name="T94" fmla="*/ 15 w 279"/>
                <a:gd name="T95" fmla="*/ 24 h 395"/>
                <a:gd name="T96" fmla="*/ 14 w 279"/>
                <a:gd name="T97" fmla="*/ 24 h 3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9"/>
                <a:gd name="T148" fmla="*/ 0 h 395"/>
                <a:gd name="T149" fmla="*/ 279 w 279"/>
                <a:gd name="T150" fmla="*/ 395 h 3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9" h="395">
                  <a:moveTo>
                    <a:pt x="203" y="391"/>
                  </a:moveTo>
                  <a:lnTo>
                    <a:pt x="203" y="386"/>
                  </a:lnTo>
                  <a:lnTo>
                    <a:pt x="205" y="382"/>
                  </a:lnTo>
                  <a:lnTo>
                    <a:pt x="203" y="379"/>
                  </a:lnTo>
                  <a:lnTo>
                    <a:pt x="203" y="374"/>
                  </a:lnTo>
                  <a:lnTo>
                    <a:pt x="202" y="368"/>
                  </a:lnTo>
                  <a:lnTo>
                    <a:pt x="200" y="362"/>
                  </a:lnTo>
                  <a:lnTo>
                    <a:pt x="199" y="356"/>
                  </a:lnTo>
                  <a:lnTo>
                    <a:pt x="200" y="353"/>
                  </a:lnTo>
                  <a:lnTo>
                    <a:pt x="202" y="350"/>
                  </a:lnTo>
                  <a:lnTo>
                    <a:pt x="205" y="349"/>
                  </a:lnTo>
                  <a:lnTo>
                    <a:pt x="208" y="349"/>
                  </a:lnTo>
                  <a:lnTo>
                    <a:pt x="214" y="347"/>
                  </a:lnTo>
                  <a:lnTo>
                    <a:pt x="212" y="343"/>
                  </a:lnTo>
                  <a:lnTo>
                    <a:pt x="211" y="337"/>
                  </a:lnTo>
                  <a:lnTo>
                    <a:pt x="209" y="332"/>
                  </a:lnTo>
                  <a:lnTo>
                    <a:pt x="208" y="329"/>
                  </a:lnTo>
                  <a:lnTo>
                    <a:pt x="205" y="323"/>
                  </a:lnTo>
                  <a:lnTo>
                    <a:pt x="203" y="319"/>
                  </a:lnTo>
                  <a:lnTo>
                    <a:pt x="203" y="314"/>
                  </a:lnTo>
                  <a:lnTo>
                    <a:pt x="202" y="310"/>
                  </a:lnTo>
                  <a:lnTo>
                    <a:pt x="199" y="305"/>
                  </a:lnTo>
                  <a:lnTo>
                    <a:pt x="199" y="300"/>
                  </a:lnTo>
                  <a:lnTo>
                    <a:pt x="197" y="296"/>
                  </a:lnTo>
                  <a:lnTo>
                    <a:pt x="197" y="291"/>
                  </a:lnTo>
                  <a:lnTo>
                    <a:pt x="196" y="287"/>
                  </a:lnTo>
                  <a:lnTo>
                    <a:pt x="196" y="282"/>
                  </a:lnTo>
                  <a:lnTo>
                    <a:pt x="196" y="278"/>
                  </a:lnTo>
                  <a:lnTo>
                    <a:pt x="197" y="272"/>
                  </a:lnTo>
                  <a:lnTo>
                    <a:pt x="193" y="269"/>
                  </a:lnTo>
                  <a:lnTo>
                    <a:pt x="190" y="264"/>
                  </a:lnTo>
                  <a:lnTo>
                    <a:pt x="188" y="260"/>
                  </a:lnTo>
                  <a:lnTo>
                    <a:pt x="188" y="255"/>
                  </a:lnTo>
                  <a:lnTo>
                    <a:pt x="185" y="249"/>
                  </a:lnTo>
                  <a:lnTo>
                    <a:pt x="185" y="245"/>
                  </a:lnTo>
                  <a:lnTo>
                    <a:pt x="185" y="240"/>
                  </a:lnTo>
                  <a:lnTo>
                    <a:pt x="185" y="234"/>
                  </a:lnTo>
                  <a:lnTo>
                    <a:pt x="184" y="228"/>
                  </a:lnTo>
                  <a:lnTo>
                    <a:pt x="184" y="224"/>
                  </a:lnTo>
                  <a:lnTo>
                    <a:pt x="182" y="218"/>
                  </a:lnTo>
                  <a:lnTo>
                    <a:pt x="181" y="213"/>
                  </a:lnTo>
                  <a:lnTo>
                    <a:pt x="178" y="207"/>
                  </a:lnTo>
                  <a:lnTo>
                    <a:pt x="176" y="202"/>
                  </a:lnTo>
                  <a:lnTo>
                    <a:pt x="172" y="199"/>
                  </a:lnTo>
                  <a:lnTo>
                    <a:pt x="169" y="195"/>
                  </a:lnTo>
                  <a:lnTo>
                    <a:pt x="167" y="190"/>
                  </a:lnTo>
                  <a:lnTo>
                    <a:pt x="167" y="186"/>
                  </a:lnTo>
                  <a:lnTo>
                    <a:pt x="166" y="181"/>
                  </a:lnTo>
                  <a:lnTo>
                    <a:pt x="166" y="177"/>
                  </a:lnTo>
                  <a:lnTo>
                    <a:pt x="166" y="172"/>
                  </a:lnTo>
                  <a:lnTo>
                    <a:pt x="164" y="169"/>
                  </a:lnTo>
                  <a:lnTo>
                    <a:pt x="161" y="165"/>
                  </a:lnTo>
                  <a:lnTo>
                    <a:pt x="160" y="162"/>
                  </a:lnTo>
                  <a:lnTo>
                    <a:pt x="155" y="156"/>
                  </a:lnTo>
                  <a:lnTo>
                    <a:pt x="151" y="151"/>
                  </a:lnTo>
                  <a:lnTo>
                    <a:pt x="148" y="144"/>
                  </a:lnTo>
                  <a:lnTo>
                    <a:pt x="145" y="139"/>
                  </a:lnTo>
                  <a:lnTo>
                    <a:pt x="140" y="133"/>
                  </a:lnTo>
                  <a:lnTo>
                    <a:pt x="137" y="127"/>
                  </a:lnTo>
                  <a:lnTo>
                    <a:pt x="133" y="123"/>
                  </a:lnTo>
                  <a:lnTo>
                    <a:pt x="129" y="118"/>
                  </a:lnTo>
                  <a:lnTo>
                    <a:pt x="125" y="114"/>
                  </a:lnTo>
                  <a:lnTo>
                    <a:pt x="120" y="109"/>
                  </a:lnTo>
                  <a:lnTo>
                    <a:pt x="116" y="105"/>
                  </a:lnTo>
                  <a:lnTo>
                    <a:pt x="111" y="100"/>
                  </a:lnTo>
                  <a:lnTo>
                    <a:pt x="107" y="97"/>
                  </a:lnTo>
                  <a:lnTo>
                    <a:pt x="102" y="92"/>
                  </a:lnTo>
                  <a:lnTo>
                    <a:pt x="99" y="89"/>
                  </a:lnTo>
                  <a:lnTo>
                    <a:pt x="95" y="86"/>
                  </a:lnTo>
                  <a:lnTo>
                    <a:pt x="90" y="82"/>
                  </a:lnTo>
                  <a:lnTo>
                    <a:pt x="86" y="79"/>
                  </a:lnTo>
                  <a:lnTo>
                    <a:pt x="81" y="74"/>
                  </a:lnTo>
                  <a:lnTo>
                    <a:pt x="77" y="71"/>
                  </a:lnTo>
                  <a:lnTo>
                    <a:pt x="72" y="67"/>
                  </a:lnTo>
                  <a:lnTo>
                    <a:pt x="69" y="62"/>
                  </a:lnTo>
                  <a:lnTo>
                    <a:pt x="65" y="59"/>
                  </a:lnTo>
                  <a:lnTo>
                    <a:pt x="60" y="55"/>
                  </a:lnTo>
                  <a:lnTo>
                    <a:pt x="56" y="50"/>
                  </a:lnTo>
                  <a:lnTo>
                    <a:pt x="51" y="46"/>
                  </a:lnTo>
                  <a:lnTo>
                    <a:pt x="45" y="41"/>
                  </a:lnTo>
                  <a:lnTo>
                    <a:pt x="42" y="35"/>
                  </a:lnTo>
                  <a:lnTo>
                    <a:pt x="38" y="32"/>
                  </a:lnTo>
                  <a:lnTo>
                    <a:pt x="33" y="31"/>
                  </a:lnTo>
                  <a:lnTo>
                    <a:pt x="27" y="31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10" y="32"/>
                  </a:lnTo>
                  <a:lnTo>
                    <a:pt x="6" y="32"/>
                  </a:lnTo>
                  <a:lnTo>
                    <a:pt x="1" y="32"/>
                  </a:lnTo>
                  <a:lnTo>
                    <a:pt x="0" y="29"/>
                  </a:lnTo>
                  <a:lnTo>
                    <a:pt x="0" y="26"/>
                  </a:lnTo>
                  <a:lnTo>
                    <a:pt x="3" y="20"/>
                  </a:lnTo>
                  <a:lnTo>
                    <a:pt x="7" y="14"/>
                  </a:lnTo>
                  <a:lnTo>
                    <a:pt x="13" y="11"/>
                  </a:lnTo>
                  <a:lnTo>
                    <a:pt x="19" y="7"/>
                  </a:lnTo>
                  <a:lnTo>
                    <a:pt x="25" y="4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68" y="2"/>
                  </a:lnTo>
                  <a:lnTo>
                    <a:pt x="72" y="4"/>
                  </a:lnTo>
                  <a:lnTo>
                    <a:pt x="77" y="4"/>
                  </a:lnTo>
                  <a:lnTo>
                    <a:pt x="80" y="5"/>
                  </a:lnTo>
                  <a:lnTo>
                    <a:pt x="87" y="8"/>
                  </a:lnTo>
                  <a:lnTo>
                    <a:pt x="93" y="13"/>
                  </a:lnTo>
                  <a:lnTo>
                    <a:pt x="99" y="17"/>
                  </a:lnTo>
                  <a:lnTo>
                    <a:pt x="105" y="23"/>
                  </a:lnTo>
                  <a:lnTo>
                    <a:pt x="110" y="22"/>
                  </a:lnTo>
                  <a:lnTo>
                    <a:pt x="114" y="22"/>
                  </a:lnTo>
                  <a:lnTo>
                    <a:pt x="119" y="22"/>
                  </a:lnTo>
                  <a:lnTo>
                    <a:pt x="125" y="23"/>
                  </a:lnTo>
                  <a:lnTo>
                    <a:pt x="128" y="23"/>
                  </a:lnTo>
                  <a:lnTo>
                    <a:pt x="133" y="25"/>
                  </a:lnTo>
                  <a:lnTo>
                    <a:pt x="137" y="26"/>
                  </a:lnTo>
                  <a:lnTo>
                    <a:pt x="140" y="29"/>
                  </a:lnTo>
                  <a:lnTo>
                    <a:pt x="146" y="34"/>
                  </a:lnTo>
                  <a:lnTo>
                    <a:pt x="152" y="41"/>
                  </a:lnTo>
                  <a:lnTo>
                    <a:pt x="154" y="44"/>
                  </a:lnTo>
                  <a:lnTo>
                    <a:pt x="155" y="49"/>
                  </a:lnTo>
                  <a:lnTo>
                    <a:pt x="157" y="53"/>
                  </a:lnTo>
                  <a:lnTo>
                    <a:pt x="158" y="59"/>
                  </a:lnTo>
                  <a:lnTo>
                    <a:pt x="161" y="62"/>
                  </a:lnTo>
                  <a:lnTo>
                    <a:pt x="166" y="65"/>
                  </a:lnTo>
                  <a:lnTo>
                    <a:pt x="169" y="70"/>
                  </a:lnTo>
                  <a:lnTo>
                    <a:pt x="172" y="74"/>
                  </a:lnTo>
                  <a:lnTo>
                    <a:pt x="175" y="77"/>
                  </a:lnTo>
                  <a:lnTo>
                    <a:pt x="179" y="82"/>
                  </a:lnTo>
                  <a:lnTo>
                    <a:pt x="182" y="86"/>
                  </a:lnTo>
                  <a:lnTo>
                    <a:pt x="185" y="91"/>
                  </a:lnTo>
                  <a:lnTo>
                    <a:pt x="190" y="95"/>
                  </a:lnTo>
                  <a:lnTo>
                    <a:pt x="193" y="100"/>
                  </a:lnTo>
                  <a:lnTo>
                    <a:pt x="196" y="103"/>
                  </a:lnTo>
                  <a:lnTo>
                    <a:pt x="200" y="108"/>
                  </a:lnTo>
                  <a:lnTo>
                    <a:pt x="203" y="111"/>
                  </a:lnTo>
                  <a:lnTo>
                    <a:pt x="208" y="115"/>
                  </a:lnTo>
                  <a:lnTo>
                    <a:pt x="212" y="118"/>
                  </a:lnTo>
                  <a:lnTo>
                    <a:pt x="217" y="121"/>
                  </a:lnTo>
                  <a:lnTo>
                    <a:pt x="217" y="126"/>
                  </a:lnTo>
                  <a:lnTo>
                    <a:pt x="218" y="129"/>
                  </a:lnTo>
                  <a:lnTo>
                    <a:pt x="218" y="133"/>
                  </a:lnTo>
                  <a:lnTo>
                    <a:pt x="221" y="136"/>
                  </a:lnTo>
                  <a:lnTo>
                    <a:pt x="224" y="142"/>
                  </a:lnTo>
                  <a:lnTo>
                    <a:pt x="229" y="150"/>
                  </a:lnTo>
                  <a:lnTo>
                    <a:pt x="234" y="156"/>
                  </a:lnTo>
                  <a:lnTo>
                    <a:pt x="238" y="162"/>
                  </a:lnTo>
                  <a:lnTo>
                    <a:pt x="244" y="166"/>
                  </a:lnTo>
                  <a:lnTo>
                    <a:pt x="249" y="172"/>
                  </a:lnTo>
                  <a:lnTo>
                    <a:pt x="253" y="178"/>
                  </a:lnTo>
                  <a:lnTo>
                    <a:pt x="258" y="184"/>
                  </a:lnTo>
                  <a:lnTo>
                    <a:pt x="261" y="190"/>
                  </a:lnTo>
                  <a:lnTo>
                    <a:pt x="264" y="196"/>
                  </a:lnTo>
                  <a:lnTo>
                    <a:pt x="265" y="202"/>
                  </a:lnTo>
                  <a:lnTo>
                    <a:pt x="265" y="210"/>
                  </a:lnTo>
                  <a:lnTo>
                    <a:pt x="265" y="215"/>
                  </a:lnTo>
                  <a:lnTo>
                    <a:pt x="264" y="219"/>
                  </a:lnTo>
                  <a:lnTo>
                    <a:pt x="262" y="222"/>
                  </a:lnTo>
                  <a:lnTo>
                    <a:pt x="261" y="227"/>
                  </a:lnTo>
                  <a:lnTo>
                    <a:pt x="262" y="233"/>
                  </a:lnTo>
                  <a:lnTo>
                    <a:pt x="264" y="239"/>
                  </a:lnTo>
                  <a:lnTo>
                    <a:pt x="265" y="243"/>
                  </a:lnTo>
                  <a:lnTo>
                    <a:pt x="267" y="249"/>
                  </a:lnTo>
                  <a:lnTo>
                    <a:pt x="267" y="255"/>
                  </a:lnTo>
                  <a:lnTo>
                    <a:pt x="267" y="261"/>
                  </a:lnTo>
                  <a:lnTo>
                    <a:pt x="267" y="267"/>
                  </a:lnTo>
                  <a:lnTo>
                    <a:pt x="268" y="273"/>
                  </a:lnTo>
                  <a:lnTo>
                    <a:pt x="268" y="279"/>
                  </a:lnTo>
                  <a:lnTo>
                    <a:pt x="268" y="285"/>
                  </a:lnTo>
                  <a:lnTo>
                    <a:pt x="268" y="291"/>
                  </a:lnTo>
                  <a:lnTo>
                    <a:pt x="268" y="297"/>
                  </a:lnTo>
                  <a:lnTo>
                    <a:pt x="268" y="303"/>
                  </a:lnTo>
                  <a:lnTo>
                    <a:pt x="270" y="310"/>
                  </a:lnTo>
                  <a:lnTo>
                    <a:pt x="270" y="316"/>
                  </a:lnTo>
                  <a:lnTo>
                    <a:pt x="271" y="322"/>
                  </a:lnTo>
                  <a:lnTo>
                    <a:pt x="276" y="328"/>
                  </a:lnTo>
                  <a:lnTo>
                    <a:pt x="279" y="334"/>
                  </a:lnTo>
                  <a:lnTo>
                    <a:pt x="279" y="341"/>
                  </a:lnTo>
                  <a:lnTo>
                    <a:pt x="279" y="347"/>
                  </a:lnTo>
                  <a:lnTo>
                    <a:pt x="277" y="353"/>
                  </a:lnTo>
                  <a:lnTo>
                    <a:pt x="273" y="361"/>
                  </a:lnTo>
                  <a:lnTo>
                    <a:pt x="268" y="367"/>
                  </a:lnTo>
                  <a:lnTo>
                    <a:pt x="264" y="373"/>
                  </a:lnTo>
                  <a:lnTo>
                    <a:pt x="258" y="377"/>
                  </a:lnTo>
                  <a:lnTo>
                    <a:pt x="252" y="382"/>
                  </a:lnTo>
                  <a:lnTo>
                    <a:pt x="244" y="385"/>
                  </a:lnTo>
                  <a:lnTo>
                    <a:pt x="238" y="389"/>
                  </a:lnTo>
                  <a:lnTo>
                    <a:pt x="231" y="392"/>
                  </a:lnTo>
                  <a:lnTo>
                    <a:pt x="223" y="394"/>
                  </a:lnTo>
                  <a:lnTo>
                    <a:pt x="217" y="395"/>
                  </a:lnTo>
                  <a:lnTo>
                    <a:pt x="212" y="395"/>
                  </a:lnTo>
                  <a:lnTo>
                    <a:pt x="209" y="394"/>
                  </a:lnTo>
                  <a:lnTo>
                    <a:pt x="208" y="392"/>
                  </a:lnTo>
                  <a:lnTo>
                    <a:pt x="203" y="391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144"/>
            <p:cNvSpPr>
              <a:spLocks/>
            </p:cNvSpPr>
            <p:nvPr/>
          </p:nvSpPr>
          <p:spPr bwMode="auto">
            <a:xfrm>
              <a:off x="562" y="1717"/>
              <a:ext cx="138" cy="199"/>
            </a:xfrm>
            <a:custGeom>
              <a:avLst/>
              <a:gdLst>
                <a:gd name="T0" fmla="*/ 12 w 276"/>
                <a:gd name="T1" fmla="*/ 25 h 398"/>
                <a:gd name="T2" fmla="*/ 12 w 276"/>
                <a:gd name="T3" fmla="*/ 23 h 398"/>
                <a:gd name="T4" fmla="*/ 13 w 276"/>
                <a:gd name="T5" fmla="*/ 23 h 398"/>
                <a:gd name="T6" fmla="*/ 13 w 276"/>
                <a:gd name="T7" fmla="*/ 22 h 398"/>
                <a:gd name="T8" fmla="*/ 12 w 276"/>
                <a:gd name="T9" fmla="*/ 20 h 398"/>
                <a:gd name="T10" fmla="*/ 12 w 276"/>
                <a:gd name="T11" fmla="*/ 19 h 398"/>
                <a:gd name="T12" fmla="*/ 11 w 276"/>
                <a:gd name="T13" fmla="*/ 17 h 398"/>
                <a:gd name="T14" fmla="*/ 11 w 276"/>
                <a:gd name="T15" fmla="*/ 15 h 398"/>
                <a:gd name="T16" fmla="*/ 11 w 276"/>
                <a:gd name="T17" fmla="*/ 13 h 398"/>
                <a:gd name="T18" fmla="*/ 10 w 276"/>
                <a:gd name="T19" fmla="*/ 12 h 398"/>
                <a:gd name="T20" fmla="*/ 10 w 276"/>
                <a:gd name="T21" fmla="*/ 12 h 398"/>
                <a:gd name="T22" fmla="*/ 9 w 276"/>
                <a:gd name="T23" fmla="*/ 10 h 398"/>
                <a:gd name="T24" fmla="*/ 9 w 276"/>
                <a:gd name="T25" fmla="*/ 9 h 398"/>
                <a:gd name="T26" fmla="*/ 7 w 276"/>
                <a:gd name="T27" fmla="*/ 7 h 398"/>
                <a:gd name="T28" fmla="*/ 5 w 276"/>
                <a:gd name="T29" fmla="*/ 6 h 398"/>
                <a:gd name="T30" fmla="*/ 5 w 276"/>
                <a:gd name="T31" fmla="*/ 5 h 398"/>
                <a:gd name="T32" fmla="*/ 4 w 276"/>
                <a:gd name="T33" fmla="*/ 4 h 398"/>
                <a:gd name="T34" fmla="*/ 3 w 276"/>
                <a:gd name="T35" fmla="*/ 3 h 398"/>
                <a:gd name="T36" fmla="*/ 3 w 276"/>
                <a:gd name="T37" fmla="*/ 3 h 398"/>
                <a:gd name="T38" fmla="*/ 1 w 276"/>
                <a:gd name="T39" fmla="*/ 2 h 398"/>
                <a:gd name="T40" fmla="*/ 1 w 276"/>
                <a:gd name="T41" fmla="*/ 2 h 398"/>
                <a:gd name="T42" fmla="*/ 0 w 276"/>
                <a:gd name="T43" fmla="*/ 2 h 398"/>
                <a:gd name="T44" fmla="*/ 1 w 276"/>
                <a:gd name="T45" fmla="*/ 1 h 398"/>
                <a:gd name="T46" fmla="*/ 1 w 276"/>
                <a:gd name="T47" fmla="*/ 0 h 398"/>
                <a:gd name="T48" fmla="*/ 3 w 276"/>
                <a:gd name="T49" fmla="*/ 1 h 398"/>
                <a:gd name="T50" fmla="*/ 4 w 276"/>
                <a:gd name="T51" fmla="*/ 1 h 398"/>
                <a:gd name="T52" fmla="*/ 5 w 276"/>
                <a:gd name="T53" fmla="*/ 1 h 398"/>
                <a:gd name="T54" fmla="*/ 5 w 276"/>
                <a:gd name="T55" fmla="*/ 2 h 398"/>
                <a:gd name="T56" fmla="*/ 7 w 276"/>
                <a:gd name="T57" fmla="*/ 3 h 398"/>
                <a:gd name="T58" fmla="*/ 9 w 276"/>
                <a:gd name="T59" fmla="*/ 3 h 398"/>
                <a:gd name="T60" fmla="*/ 9 w 276"/>
                <a:gd name="T61" fmla="*/ 3 h 398"/>
                <a:gd name="T62" fmla="*/ 9 w 276"/>
                <a:gd name="T63" fmla="*/ 5 h 398"/>
                <a:gd name="T64" fmla="*/ 10 w 276"/>
                <a:gd name="T65" fmla="*/ 6 h 398"/>
                <a:gd name="T66" fmla="*/ 11 w 276"/>
                <a:gd name="T67" fmla="*/ 6 h 398"/>
                <a:gd name="T68" fmla="*/ 11 w 276"/>
                <a:gd name="T69" fmla="*/ 7 h 398"/>
                <a:gd name="T70" fmla="*/ 12 w 276"/>
                <a:gd name="T71" fmla="*/ 10 h 398"/>
                <a:gd name="T72" fmla="*/ 13 w 276"/>
                <a:gd name="T73" fmla="*/ 11 h 398"/>
                <a:gd name="T74" fmla="*/ 14 w 276"/>
                <a:gd name="T75" fmla="*/ 11 h 398"/>
                <a:gd name="T76" fmla="*/ 15 w 276"/>
                <a:gd name="T77" fmla="*/ 12 h 398"/>
                <a:gd name="T78" fmla="*/ 15 w 276"/>
                <a:gd name="T79" fmla="*/ 13 h 398"/>
                <a:gd name="T80" fmla="*/ 15 w 276"/>
                <a:gd name="T81" fmla="*/ 14 h 398"/>
                <a:gd name="T82" fmla="*/ 15 w 276"/>
                <a:gd name="T83" fmla="*/ 15 h 398"/>
                <a:gd name="T84" fmla="*/ 17 w 276"/>
                <a:gd name="T85" fmla="*/ 18 h 398"/>
                <a:gd name="T86" fmla="*/ 17 w 276"/>
                <a:gd name="T87" fmla="*/ 19 h 398"/>
                <a:gd name="T88" fmla="*/ 17 w 276"/>
                <a:gd name="T89" fmla="*/ 20 h 398"/>
                <a:gd name="T90" fmla="*/ 17 w 276"/>
                <a:gd name="T91" fmla="*/ 22 h 398"/>
                <a:gd name="T92" fmla="*/ 17 w 276"/>
                <a:gd name="T93" fmla="*/ 23 h 398"/>
                <a:gd name="T94" fmla="*/ 17 w 276"/>
                <a:gd name="T95" fmla="*/ 24 h 398"/>
                <a:gd name="T96" fmla="*/ 17 w 276"/>
                <a:gd name="T97" fmla="*/ 25 h 398"/>
                <a:gd name="T98" fmla="*/ 15 w 276"/>
                <a:gd name="T99" fmla="*/ 25 h 398"/>
                <a:gd name="T100" fmla="*/ 14 w 276"/>
                <a:gd name="T101" fmla="*/ 25 h 398"/>
                <a:gd name="T102" fmla="*/ 12 w 276"/>
                <a:gd name="T103" fmla="*/ 25 h 3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6"/>
                <a:gd name="T157" fmla="*/ 0 h 398"/>
                <a:gd name="T158" fmla="*/ 276 w 276"/>
                <a:gd name="T159" fmla="*/ 398 h 3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6" h="398">
                  <a:moveTo>
                    <a:pt x="207" y="389"/>
                  </a:moveTo>
                  <a:lnTo>
                    <a:pt x="202" y="392"/>
                  </a:lnTo>
                  <a:lnTo>
                    <a:pt x="199" y="391"/>
                  </a:lnTo>
                  <a:lnTo>
                    <a:pt x="196" y="388"/>
                  </a:lnTo>
                  <a:lnTo>
                    <a:pt x="195" y="383"/>
                  </a:lnTo>
                  <a:lnTo>
                    <a:pt x="195" y="376"/>
                  </a:lnTo>
                  <a:lnTo>
                    <a:pt x="196" y="371"/>
                  </a:lnTo>
                  <a:lnTo>
                    <a:pt x="199" y="368"/>
                  </a:lnTo>
                  <a:lnTo>
                    <a:pt x="205" y="367"/>
                  </a:lnTo>
                  <a:lnTo>
                    <a:pt x="211" y="364"/>
                  </a:lnTo>
                  <a:lnTo>
                    <a:pt x="216" y="361"/>
                  </a:lnTo>
                  <a:lnTo>
                    <a:pt x="217" y="358"/>
                  </a:lnTo>
                  <a:lnTo>
                    <a:pt x="221" y="353"/>
                  </a:lnTo>
                  <a:lnTo>
                    <a:pt x="219" y="349"/>
                  </a:lnTo>
                  <a:lnTo>
                    <a:pt x="219" y="344"/>
                  </a:lnTo>
                  <a:lnTo>
                    <a:pt x="216" y="338"/>
                  </a:lnTo>
                  <a:lnTo>
                    <a:pt x="214" y="334"/>
                  </a:lnTo>
                  <a:lnTo>
                    <a:pt x="210" y="326"/>
                  </a:lnTo>
                  <a:lnTo>
                    <a:pt x="207" y="320"/>
                  </a:lnTo>
                  <a:lnTo>
                    <a:pt x="202" y="314"/>
                  </a:lnTo>
                  <a:lnTo>
                    <a:pt x="201" y="308"/>
                  </a:lnTo>
                  <a:lnTo>
                    <a:pt x="198" y="302"/>
                  </a:lnTo>
                  <a:lnTo>
                    <a:pt x="196" y="296"/>
                  </a:lnTo>
                  <a:lnTo>
                    <a:pt x="196" y="291"/>
                  </a:lnTo>
                  <a:lnTo>
                    <a:pt x="196" y="287"/>
                  </a:lnTo>
                  <a:lnTo>
                    <a:pt x="192" y="281"/>
                  </a:lnTo>
                  <a:lnTo>
                    <a:pt x="190" y="275"/>
                  </a:lnTo>
                  <a:lnTo>
                    <a:pt x="190" y="267"/>
                  </a:lnTo>
                  <a:lnTo>
                    <a:pt x="190" y="261"/>
                  </a:lnTo>
                  <a:lnTo>
                    <a:pt x="186" y="255"/>
                  </a:lnTo>
                  <a:lnTo>
                    <a:pt x="183" y="249"/>
                  </a:lnTo>
                  <a:lnTo>
                    <a:pt x="181" y="243"/>
                  </a:lnTo>
                  <a:lnTo>
                    <a:pt x="181" y="237"/>
                  </a:lnTo>
                  <a:lnTo>
                    <a:pt x="180" y="231"/>
                  </a:lnTo>
                  <a:lnTo>
                    <a:pt x="180" y="225"/>
                  </a:lnTo>
                  <a:lnTo>
                    <a:pt x="180" y="219"/>
                  </a:lnTo>
                  <a:lnTo>
                    <a:pt x="180" y="213"/>
                  </a:lnTo>
                  <a:lnTo>
                    <a:pt x="178" y="207"/>
                  </a:lnTo>
                  <a:lnTo>
                    <a:pt x="177" y="202"/>
                  </a:lnTo>
                  <a:lnTo>
                    <a:pt x="175" y="198"/>
                  </a:lnTo>
                  <a:lnTo>
                    <a:pt x="172" y="193"/>
                  </a:lnTo>
                  <a:lnTo>
                    <a:pt x="169" y="189"/>
                  </a:lnTo>
                  <a:lnTo>
                    <a:pt x="166" y="184"/>
                  </a:lnTo>
                  <a:lnTo>
                    <a:pt x="165" y="180"/>
                  </a:lnTo>
                  <a:lnTo>
                    <a:pt x="163" y="174"/>
                  </a:lnTo>
                  <a:lnTo>
                    <a:pt x="162" y="168"/>
                  </a:lnTo>
                  <a:lnTo>
                    <a:pt x="160" y="163"/>
                  </a:lnTo>
                  <a:lnTo>
                    <a:pt x="157" y="159"/>
                  </a:lnTo>
                  <a:lnTo>
                    <a:pt x="154" y="154"/>
                  </a:lnTo>
                  <a:lnTo>
                    <a:pt x="148" y="151"/>
                  </a:lnTo>
                  <a:lnTo>
                    <a:pt x="142" y="148"/>
                  </a:lnTo>
                  <a:lnTo>
                    <a:pt x="136" y="144"/>
                  </a:lnTo>
                  <a:lnTo>
                    <a:pt x="130" y="141"/>
                  </a:lnTo>
                  <a:lnTo>
                    <a:pt x="124" y="135"/>
                  </a:lnTo>
                  <a:lnTo>
                    <a:pt x="119" y="130"/>
                  </a:lnTo>
                  <a:lnTo>
                    <a:pt x="113" y="124"/>
                  </a:lnTo>
                  <a:lnTo>
                    <a:pt x="109" y="118"/>
                  </a:lnTo>
                  <a:lnTo>
                    <a:pt x="104" y="112"/>
                  </a:lnTo>
                  <a:lnTo>
                    <a:pt x="100" y="106"/>
                  </a:lnTo>
                  <a:lnTo>
                    <a:pt x="95" y="98"/>
                  </a:lnTo>
                  <a:lnTo>
                    <a:pt x="92" y="92"/>
                  </a:lnTo>
                  <a:lnTo>
                    <a:pt x="89" y="86"/>
                  </a:lnTo>
                  <a:lnTo>
                    <a:pt x="88" y="80"/>
                  </a:lnTo>
                  <a:lnTo>
                    <a:pt x="86" y="74"/>
                  </a:lnTo>
                  <a:lnTo>
                    <a:pt x="86" y="68"/>
                  </a:lnTo>
                  <a:lnTo>
                    <a:pt x="82" y="67"/>
                  </a:lnTo>
                  <a:lnTo>
                    <a:pt x="77" y="65"/>
                  </a:lnTo>
                  <a:lnTo>
                    <a:pt x="73" y="64"/>
                  </a:lnTo>
                  <a:lnTo>
                    <a:pt x="70" y="61"/>
                  </a:lnTo>
                  <a:lnTo>
                    <a:pt x="67" y="58"/>
                  </a:lnTo>
                  <a:lnTo>
                    <a:pt x="64" y="55"/>
                  </a:lnTo>
                  <a:lnTo>
                    <a:pt x="62" y="52"/>
                  </a:lnTo>
                  <a:lnTo>
                    <a:pt x="62" y="47"/>
                  </a:lnTo>
                  <a:lnTo>
                    <a:pt x="58" y="46"/>
                  </a:lnTo>
                  <a:lnTo>
                    <a:pt x="53" y="44"/>
                  </a:lnTo>
                  <a:lnTo>
                    <a:pt x="49" y="43"/>
                  </a:lnTo>
                  <a:lnTo>
                    <a:pt x="46" y="41"/>
                  </a:lnTo>
                  <a:lnTo>
                    <a:pt x="38" y="35"/>
                  </a:lnTo>
                  <a:lnTo>
                    <a:pt x="32" y="31"/>
                  </a:lnTo>
                  <a:lnTo>
                    <a:pt x="26" y="26"/>
                  </a:lnTo>
                  <a:lnTo>
                    <a:pt x="20" y="23"/>
                  </a:lnTo>
                  <a:lnTo>
                    <a:pt x="15" y="22"/>
                  </a:lnTo>
                  <a:lnTo>
                    <a:pt x="12" y="23"/>
                  </a:lnTo>
                  <a:lnTo>
                    <a:pt x="8" y="23"/>
                  </a:lnTo>
                  <a:lnTo>
                    <a:pt x="5" y="26"/>
                  </a:lnTo>
                  <a:lnTo>
                    <a:pt x="2" y="25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2" y="16"/>
                  </a:lnTo>
                  <a:lnTo>
                    <a:pt x="5" y="11"/>
                  </a:lnTo>
                  <a:lnTo>
                    <a:pt x="8" y="8"/>
                  </a:lnTo>
                  <a:lnTo>
                    <a:pt x="11" y="7"/>
                  </a:lnTo>
                  <a:lnTo>
                    <a:pt x="15" y="3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29" y="0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4" y="2"/>
                  </a:lnTo>
                  <a:lnTo>
                    <a:pt x="49" y="2"/>
                  </a:lnTo>
                  <a:lnTo>
                    <a:pt x="53" y="3"/>
                  </a:lnTo>
                  <a:lnTo>
                    <a:pt x="58" y="7"/>
                  </a:lnTo>
                  <a:lnTo>
                    <a:pt x="64" y="8"/>
                  </a:lnTo>
                  <a:lnTo>
                    <a:pt x="65" y="10"/>
                  </a:lnTo>
                  <a:lnTo>
                    <a:pt x="70" y="11"/>
                  </a:lnTo>
                  <a:lnTo>
                    <a:pt x="74" y="11"/>
                  </a:lnTo>
                  <a:lnTo>
                    <a:pt x="79" y="13"/>
                  </a:lnTo>
                  <a:lnTo>
                    <a:pt x="83" y="14"/>
                  </a:lnTo>
                  <a:lnTo>
                    <a:pt x="86" y="16"/>
                  </a:lnTo>
                  <a:lnTo>
                    <a:pt x="89" y="20"/>
                  </a:lnTo>
                  <a:lnTo>
                    <a:pt x="91" y="25"/>
                  </a:lnTo>
                  <a:lnTo>
                    <a:pt x="95" y="28"/>
                  </a:lnTo>
                  <a:lnTo>
                    <a:pt x="103" y="31"/>
                  </a:lnTo>
                  <a:lnTo>
                    <a:pt x="107" y="32"/>
                  </a:lnTo>
                  <a:lnTo>
                    <a:pt x="110" y="34"/>
                  </a:lnTo>
                  <a:lnTo>
                    <a:pt x="113" y="34"/>
                  </a:lnTo>
                  <a:lnTo>
                    <a:pt x="118" y="37"/>
                  </a:lnTo>
                  <a:lnTo>
                    <a:pt x="126" y="40"/>
                  </a:lnTo>
                  <a:lnTo>
                    <a:pt x="130" y="44"/>
                  </a:lnTo>
                  <a:lnTo>
                    <a:pt x="132" y="46"/>
                  </a:lnTo>
                  <a:lnTo>
                    <a:pt x="133" y="50"/>
                  </a:lnTo>
                  <a:lnTo>
                    <a:pt x="135" y="53"/>
                  </a:lnTo>
                  <a:lnTo>
                    <a:pt x="135" y="58"/>
                  </a:lnTo>
                  <a:lnTo>
                    <a:pt x="138" y="61"/>
                  </a:lnTo>
                  <a:lnTo>
                    <a:pt x="141" y="64"/>
                  </a:lnTo>
                  <a:lnTo>
                    <a:pt x="144" y="68"/>
                  </a:lnTo>
                  <a:lnTo>
                    <a:pt x="148" y="71"/>
                  </a:lnTo>
                  <a:lnTo>
                    <a:pt x="151" y="76"/>
                  </a:lnTo>
                  <a:lnTo>
                    <a:pt x="156" y="79"/>
                  </a:lnTo>
                  <a:lnTo>
                    <a:pt x="160" y="83"/>
                  </a:lnTo>
                  <a:lnTo>
                    <a:pt x="165" y="86"/>
                  </a:lnTo>
                  <a:lnTo>
                    <a:pt x="169" y="89"/>
                  </a:lnTo>
                  <a:lnTo>
                    <a:pt x="174" y="92"/>
                  </a:lnTo>
                  <a:lnTo>
                    <a:pt x="177" y="95"/>
                  </a:lnTo>
                  <a:lnTo>
                    <a:pt x="181" y="98"/>
                  </a:lnTo>
                  <a:lnTo>
                    <a:pt x="184" y="103"/>
                  </a:lnTo>
                  <a:lnTo>
                    <a:pt x="186" y="109"/>
                  </a:lnTo>
                  <a:lnTo>
                    <a:pt x="183" y="115"/>
                  </a:lnTo>
                  <a:lnTo>
                    <a:pt x="184" y="120"/>
                  </a:lnTo>
                  <a:lnTo>
                    <a:pt x="187" y="124"/>
                  </a:lnTo>
                  <a:lnTo>
                    <a:pt x="193" y="130"/>
                  </a:lnTo>
                  <a:lnTo>
                    <a:pt x="198" y="135"/>
                  </a:lnTo>
                  <a:lnTo>
                    <a:pt x="202" y="139"/>
                  </a:lnTo>
                  <a:lnTo>
                    <a:pt x="204" y="145"/>
                  </a:lnTo>
                  <a:lnTo>
                    <a:pt x="205" y="151"/>
                  </a:lnTo>
                  <a:lnTo>
                    <a:pt x="207" y="154"/>
                  </a:lnTo>
                  <a:lnTo>
                    <a:pt x="210" y="159"/>
                  </a:lnTo>
                  <a:lnTo>
                    <a:pt x="213" y="162"/>
                  </a:lnTo>
                  <a:lnTo>
                    <a:pt x="216" y="166"/>
                  </a:lnTo>
                  <a:lnTo>
                    <a:pt x="221" y="168"/>
                  </a:lnTo>
                  <a:lnTo>
                    <a:pt x="224" y="172"/>
                  </a:lnTo>
                  <a:lnTo>
                    <a:pt x="227" y="175"/>
                  </a:lnTo>
                  <a:lnTo>
                    <a:pt x="228" y="180"/>
                  </a:lnTo>
                  <a:lnTo>
                    <a:pt x="233" y="183"/>
                  </a:lnTo>
                  <a:lnTo>
                    <a:pt x="237" y="186"/>
                  </a:lnTo>
                  <a:lnTo>
                    <a:pt x="240" y="190"/>
                  </a:lnTo>
                  <a:lnTo>
                    <a:pt x="242" y="195"/>
                  </a:lnTo>
                  <a:lnTo>
                    <a:pt x="243" y="199"/>
                  </a:lnTo>
                  <a:lnTo>
                    <a:pt x="243" y="205"/>
                  </a:lnTo>
                  <a:lnTo>
                    <a:pt x="243" y="210"/>
                  </a:lnTo>
                  <a:lnTo>
                    <a:pt x="245" y="218"/>
                  </a:lnTo>
                  <a:lnTo>
                    <a:pt x="243" y="222"/>
                  </a:lnTo>
                  <a:lnTo>
                    <a:pt x="243" y="228"/>
                  </a:lnTo>
                  <a:lnTo>
                    <a:pt x="245" y="233"/>
                  </a:lnTo>
                  <a:lnTo>
                    <a:pt x="246" y="239"/>
                  </a:lnTo>
                  <a:lnTo>
                    <a:pt x="246" y="243"/>
                  </a:lnTo>
                  <a:lnTo>
                    <a:pt x="249" y="249"/>
                  </a:lnTo>
                  <a:lnTo>
                    <a:pt x="252" y="254"/>
                  </a:lnTo>
                  <a:lnTo>
                    <a:pt x="257" y="258"/>
                  </a:lnTo>
                  <a:lnTo>
                    <a:pt x="257" y="264"/>
                  </a:lnTo>
                  <a:lnTo>
                    <a:pt x="258" y="272"/>
                  </a:lnTo>
                  <a:lnTo>
                    <a:pt x="257" y="275"/>
                  </a:lnTo>
                  <a:lnTo>
                    <a:pt x="257" y="279"/>
                  </a:lnTo>
                  <a:lnTo>
                    <a:pt x="257" y="282"/>
                  </a:lnTo>
                  <a:lnTo>
                    <a:pt x="257" y="287"/>
                  </a:lnTo>
                  <a:lnTo>
                    <a:pt x="257" y="293"/>
                  </a:lnTo>
                  <a:lnTo>
                    <a:pt x="258" y="300"/>
                  </a:lnTo>
                  <a:lnTo>
                    <a:pt x="261" y="306"/>
                  </a:lnTo>
                  <a:lnTo>
                    <a:pt x="267" y="313"/>
                  </a:lnTo>
                  <a:lnTo>
                    <a:pt x="269" y="317"/>
                  </a:lnTo>
                  <a:lnTo>
                    <a:pt x="270" y="323"/>
                  </a:lnTo>
                  <a:lnTo>
                    <a:pt x="273" y="328"/>
                  </a:lnTo>
                  <a:lnTo>
                    <a:pt x="275" y="334"/>
                  </a:lnTo>
                  <a:lnTo>
                    <a:pt x="276" y="338"/>
                  </a:lnTo>
                  <a:lnTo>
                    <a:pt x="276" y="346"/>
                  </a:lnTo>
                  <a:lnTo>
                    <a:pt x="273" y="352"/>
                  </a:lnTo>
                  <a:lnTo>
                    <a:pt x="270" y="358"/>
                  </a:lnTo>
                  <a:lnTo>
                    <a:pt x="266" y="361"/>
                  </a:lnTo>
                  <a:lnTo>
                    <a:pt x="264" y="364"/>
                  </a:lnTo>
                  <a:lnTo>
                    <a:pt x="263" y="370"/>
                  </a:lnTo>
                  <a:lnTo>
                    <a:pt x="263" y="374"/>
                  </a:lnTo>
                  <a:lnTo>
                    <a:pt x="261" y="379"/>
                  </a:lnTo>
                  <a:lnTo>
                    <a:pt x="261" y="383"/>
                  </a:lnTo>
                  <a:lnTo>
                    <a:pt x="260" y="388"/>
                  </a:lnTo>
                  <a:lnTo>
                    <a:pt x="260" y="391"/>
                  </a:lnTo>
                  <a:lnTo>
                    <a:pt x="258" y="394"/>
                  </a:lnTo>
                  <a:lnTo>
                    <a:pt x="255" y="395"/>
                  </a:lnTo>
                  <a:lnTo>
                    <a:pt x="252" y="397"/>
                  </a:lnTo>
                  <a:lnTo>
                    <a:pt x="246" y="398"/>
                  </a:lnTo>
                  <a:lnTo>
                    <a:pt x="243" y="398"/>
                  </a:lnTo>
                  <a:lnTo>
                    <a:pt x="240" y="398"/>
                  </a:lnTo>
                  <a:lnTo>
                    <a:pt x="234" y="397"/>
                  </a:lnTo>
                  <a:lnTo>
                    <a:pt x="231" y="395"/>
                  </a:lnTo>
                  <a:lnTo>
                    <a:pt x="225" y="395"/>
                  </a:lnTo>
                  <a:lnTo>
                    <a:pt x="219" y="394"/>
                  </a:lnTo>
                  <a:lnTo>
                    <a:pt x="213" y="391"/>
                  </a:lnTo>
                  <a:lnTo>
                    <a:pt x="207" y="389"/>
                  </a:lnTo>
                  <a:close/>
                </a:path>
              </a:pathLst>
            </a:custGeom>
            <a:solidFill>
              <a:srgbClr val="FCBD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145"/>
            <p:cNvSpPr>
              <a:spLocks/>
            </p:cNvSpPr>
            <p:nvPr/>
          </p:nvSpPr>
          <p:spPr bwMode="auto">
            <a:xfrm>
              <a:off x="477" y="1771"/>
              <a:ext cx="139" cy="198"/>
            </a:xfrm>
            <a:custGeom>
              <a:avLst/>
              <a:gdLst>
                <a:gd name="T0" fmla="*/ 12 w 279"/>
                <a:gd name="T1" fmla="*/ 24 h 396"/>
                <a:gd name="T2" fmla="*/ 12 w 279"/>
                <a:gd name="T3" fmla="*/ 23 h 396"/>
                <a:gd name="T4" fmla="*/ 13 w 279"/>
                <a:gd name="T5" fmla="*/ 22 h 396"/>
                <a:gd name="T6" fmla="*/ 13 w 279"/>
                <a:gd name="T7" fmla="*/ 21 h 396"/>
                <a:gd name="T8" fmla="*/ 12 w 279"/>
                <a:gd name="T9" fmla="*/ 20 h 396"/>
                <a:gd name="T10" fmla="*/ 12 w 279"/>
                <a:gd name="T11" fmla="*/ 19 h 396"/>
                <a:gd name="T12" fmla="*/ 12 w 279"/>
                <a:gd name="T13" fmla="*/ 18 h 396"/>
                <a:gd name="T14" fmla="*/ 11 w 279"/>
                <a:gd name="T15" fmla="*/ 17 h 396"/>
                <a:gd name="T16" fmla="*/ 11 w 279"/>
                <a:gd name="T17" fmla="*/ 14 h 396"/>
                <a:gd name="T18" fmla="*/ 11 w 279"/>
                <a:gd name="T19" fmla="*/ 13 h 396"/>
                <a:gd name="T20" fmla="*/ 10 w 279"/>
                <a:gd name="T21" fmla="*/ 12 h 396"/>
                <a:gd name="T22" fmla="*/ 10 w 279"/>
                <a:gd name="T23" fmla="*/ 12 h 396"/>
                <a:gd name="T24" fmla="*/ 10 w 279"/>
                <a:gd name="T25" fmla="*/ 11 h 396"/>
                <a:gd name="T26" fmla="*/ 9 w 279"/>
                <a:gd name="T27" fmla="*/ 9 h 396"/>
                <a:gd name="T28" fmla="*/ 8 w 279"/>
                <a:gd name="T29" fmla="*/ 7 h 396"/>
                <a:gd name="T30" fmla="*/ 7 w 279"/>
                <a:gd name="T31" fmla="*/ 6 h 396"/>
                <a:gd name="T32" fmla="*/ 6 w 279"/>
                <a:gd name="T33" fmla="*/ 6 h 396"/>
                <a:gd name="T34" fmla="*/ 5 w 279"/>
                <a:gd name="T35" fmla="*/ 5 h 396"/>
                <a:gd name="T36" fmla="*/ 4 w 279"/>
                <a:gd name="T37" fmla="*/ 3 h 396"/>
                <a:gd name="T38" fmla="*/ 3 w 279"/>
                <a:gd name="T39" fmla="*/ 3 h 396"/>
                <a:gd name="T40" fmla="*/ 2 w 279"/>
                <a:gd name="T41" fmla="*/ 2 h 396"/>
                <a:gd name="T42" fmla="*/ 1 w 279"/>
                <a:gd name="T43" fmla="*/ 2 h 396"/>
                <a:gd name="T44" fmla="*/ 0 w 279"/>
                <a:gd name="T45" fmla="*/ 2 h 396"/>
                <a:gd name="T46" fmla="*/ 0 w 279"/>
                <a:gd name="T47" fmla="*/ 1 h 396"/>
                <a:gd name="T48" fmla="*/ 2 w 279"/>
                <a:gd name="T49" fmla="*/ 0 h 396"/>
                <a:gd name="T50" fmla="*/ 3 w 279"/>
                <a:gd name="T51" fmla="*/ 0 h 396"/>
                <a:gd name="T52" fmla="*/ 4 w 279"/>
                <a:gd name="T53" fmla="*/ 1 h 396"/>
                <a:gd name="T54" fmla="*/ 5 w 279"/>
                <a:gd name="T55" fmla="*/ 1 h 396"/>
                <a:gd name="T56" fmla="*/ 6 w 279"/>
                <a:gd name="T57" fmla="*/ 2 h 396"/>
                <a:gd name="T58" fmla="*/ 8 w 279"/>
                <a:gd name="T59" fmla="*/ 2 h 396"/>
                <a:gd name="T60" fmla="*/ 8 w 279"/>
                <a:gd name="T61" fmla="*/ 2 h 396"/>
                <a:gd name="T62" fmla="*/ 9 w 279"/>
                <a:gd name="T63" fmla="*/ 3 h 396"/>
                <a:gd name="T64" fmla="*/ 10 w 279"/>
                <a:gd name="T65" fmla="*/ 3 h 396"/>
                <a:gd name="T66" fmla="*/ 10 w 279"/>
                <a:gd name="T67" fmla="*/ 5 h 396"/>
                <a:gd name="T68" fmla="*/ 11 w 279"/>
                <a:gd name="T69" fmla="*/ 6 h 396"/>
                <a:gd name="T70" fmla="*/ 12 w 279"/>
                <a:gd name="T71" fmla="*/ 6 h 396"/>
                <a:gd name="T72" fmla="*/ 13 w 279"/>
                <a:gd name="T73" fmla="*/ 8 h 396"/>
                <a:gd name="T74" fmla="*/ 14 w 279"/>
                <a:gd name="T75" fmla="*/ 10 h 396"/>
                <a:gd name="T76" fmla="*/ 15 w 279"/>
                <a:gd name="T77" fmla="*/ 12 h 396"/>
                <a:gd name="T78" fmla="*/ 16 w 279"/>
                <a:gd name="T79" fmla="*/ 12 h 396"/>
                <a:gd name="T80" fmla="*/ 16 w 279"/>
                <a:gd name="T81" fmla="*/ 13 h 396"/>
                <a:gd name="T82" fmla="*/ 16 w 279"/>
                <a:gd name="T83" fmla="*/ 14 h 396"/>
                <a:gd name="T84" fmla="*/ 16 w 279"/>
                <a:gd name="T85" fmla="*/ 16 h 396"/>
                <a:gd name="T86" fmla="*/ 16 w 279"/>
                <a:gd name="T87" fmla="*/ 18 h 396"/>
                <a:gd name="T88" fmla="*/ 16 w 279"/>
                <a:gd name="T89" fmla="*/ 19 h 396"/>
                <a:gd name="T90" fmla="*/ 17 w 279"/>
                <a:gd name="T91" fmla="*/ 21 h 396"/>
                <a:gd name="T92" fmla="*/ 17 w 279"/>
                <a:gd name="T93" fmla="*/ 22 h 396"/>
                <a:gd name="T94" fmla="*/ 16 w 279"/>
                <a:gd name="T95" fmla="*/ 24 h 396"/>
                <a:gd name="T96" fmla="*/ 14 w 279"/>
                <a:gd name="T97" fmla="*/ 25 h 396"/>
                <a:gd name="T98" fmla="*/ 13 w 279"/>
                <a:gd name="T99" fmla="*/ 25 h 396"/>
                <a:gd name="T100" fmla="*/ 12 w 279"/>
                <a:gd name="T101" fmla="*/ 25 h 39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9"/>
                <a:gd name="T154" fmla="*/ 0 h 396"/>
                <a:gd name="T155" fmla="*/ 279 w 279"/>
                <a:gd name="T156" fmla="*/ 396 h 39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9" h="396">
                  <a:moveTo>
                    <a:pt x="204" y="390"/>
                  </a:moveTo>
                  <a:lnTo>
                    <a:pt x="204" y="385"/>
                  </a:lnTo>
                  <a:lnTo>
                    <a:pt x="205" y="381"/>
                  </a:lnTo>
                  <a:lnTo>
                    <a:pt x="204" y="376"/>
                  </a:lnTo>
                  <a:lnTo>
                    <a:pt x="204" y="373"/>
                  </a:lnTo>
                  <a:lnTo>
                    <a:pt x="202" y="367"/>
                  </a:lnTo>
                  <a:lnTo>
                    <a:pt x="201" y="361"/>
                  </a:lnTo>
                  <a:lnTo>
                    <a:pt x="199" y="357"/>
                  </a:lnTo>
                  <a:lnTo>
                    <a:pt x="201" y="352"/>
                  </a:lnTo>
                  <a:lnTo>
                    <a:pt x="202" y="351"/>
                  </a:lnTo>
                  <a:lnTo>
                    <a:pt x="205" y="349"/>
                  </a:lnTo>
                  <a:lnTo>
                    <a:pt x="208" y="348"/>
                  </a:lnTo>
                  <a:lnTo>
                    <a:pt x="214" y="346"/>
                  </a:lnTo>
                  <a:lnTo>
                    <a:pt x="213" y="342"/>
                  </a:lnTo>
                  <a:lnTo>
                    <a:pt x="211" y="337"/>
                  </a:lnTo>
                  <a:lnTo>
                    <a:pt x="208" y="333"/>
                  </a:lnTo>
                  <a:lnTo>
                    <a:pt x="208" y="328"/>
                  </a:lnTo>
                  <a:lnTo>
                    <a:pt x="205" y="324"/>
                  </a:lnTo>
                  <a:lnTo>
                    <a:pt x="204" y="319"/>
                  </a:lnTo>
                  <a:lnTo>
                    <a:pt x="202" y="315"/>
                  </a:lnTo>
                  <a:lnTo>
                    <a:pt x="202" y="310"/>
                  </a:lnTo>
                  <a:lnTo>
                    <a:pt x="199" y="306"/>
                  </a:lnTo>
                  <a:lnTo>
                    <a:pt x="197" y="301"/>
                  </a:lnTo>
                  <a:lnTo>
                    <a:pt x="196" y="295"/>
                  </a:lnTo>
                  <a:lnTo>
                    <a:pt x="196" y="290"/>
                  </a:lnTo>
                  <a:lnTo>
                    <a:pt x="196" y="286"/>
                  </a:lnTo>
                  <a:lnTo>
                    <a:pt x="196" y="281"/>
                  </a:lnTo>
                  <a:lnTo>
                    <a:pt x="196" y="277"/>
                  </a:lnTo>
                  <a:lnTo>
                    <a:pt x="196" y="272"/>
                  </a:lnTo>
                  <a:lnTo>
                    <a:pt x="191" y="268"/>
                  </a:lnTo>
                  <a:lnTo>
                    <a:pt x="190" y="263"/>
                  </a:lnTo>
                  <a:lnTo>
                    <a:pt x="188" y="259"/>
                  </a:lnTo>
                  <a:lnTo>
                    <a:pt x="187" y="254"/>
                  </a:lnTo>
                  <a:lnTo>
                    <a:pt x="185" y="248"/>
                  </a:lnTo>
                  <a:lnTo>
                    <a:pt x="185" y="244"/>
                  </a:lnTo>
                  <a:lnTo>
                    <a:pt x="184" y="238"/>
                  </a:lnTo>
                  <a:lnTo>
                    <a:pt x="184" y="233"/>
                  </a:lnTo>
                  <a:lnTo>
                    <a:pt x="182" y="227"/>
                  </a:lnTo>
                  <a:lnTo>
                    <a:pt x="182" y="223"/>
                  </a:lnTo>
                  <a:lnTo>
                    <a:pt x="181" y="218"/>
                  </a:lnTo>
                  <a:lnTo>
                    <a:pt x="181" y="212"/>
                  </a:lnTo>
                  <a:lnTo>
                    <a:pt x="178" y="208"/>
                  </a:lnTo>
                  <a:lnTo>
                    <a:pt x="175" y="203"/>
                  </a:lnTo>
                  <a:lnTo>
                    <a:pt x="172" y="198"/>
                  </a:lnTo>
                  <a:lnTo>
                    <a:pt x="167" y="194"/>
                  </a:lnTo>
                  <a:lnTo>
                    <a:pt x="167" y="189"/>
                  </a:lnTo>
                  <a:lnTo>
                    <a:pt x="166" y="185"/>
                  </a:lnTo>
                  <a:lnTo>
                    <a:pt x="166" y="180"/>
                  </a:lnTo>
                  <a:lnTo>
                    <a:pt x="166" y="177"/>
                  </a:lnTo>
                  <a:lnTo>
                    <a:pt x="164" y="173"/>
                  </a:lnTo>
                  <a:lnTo>
                    <a:pt x="164" y="168"/>
                  </a:lnTo>
                  <a:lnTo>
                    <a:pt x="161" y="164"/>
                  </a:lnTo>
                  <a:lnTo>
                    <a:pt x="160" y="161"/>
                  </a:lnTo>
                  <a:lnTo>
                    <a:pt x="155" y="155"/>
                  </a:lnTo>
                  <a:lnTo>
                    <a:pt x="151" y="150"/>
                  </a:lnTo>
                  <a:lnTo>
                    <a:pt x="148" y="144"/>
                  </a:lnTo>
                  <a:lnTo>
                    <a:pt x="145" y="138"/>
                  </a:lnTo>
                  <a:lnTo>
                    <a:pt x="140" y="132"/>
                  </a:lnTo>
                  <a:lnTo>
                    <a:pt x="137" y="126"/>
                  </a:lnTo>
                  <a:lnTo>
                    <a:pt x="134" y="122"/>
                  </a:lnTo>
                  <a:lnTo>
                    <a:pt x="130" y="117"/>
                  </a:lnTo>
                  <a:lnTo>
                    <a:pt x="125" y="113"/>
                  </a:lnTo>
                  <a:lnTo>
                    <a:pt x="121" y="108"/>
                  </a:lnTo>
                  <a:lnTo>
                    <a:pt x="116" y="104"/>
                  </a:lnTo>
                  <a:lnTo>
                    <a:pt x="112" y="101"/>
                  </a:lnTo>
                  <a:lnTo>
                    <a:pt x="107" y="96"/>
                  </a:lnTo>
                  <a:lnTo>
                    <a:pt x="103" y="91"/>
                  </a:lnTo>
                  <a:lnTo>
                    <a:pt x="98" y="88"/>
                  </a:lnTo>
                  <a:lnTo>
                    <a:pt x="95" y="85"/>
                  </a:lnTo>
                  <a:lnTo>
                    <a:pt x="89" y="81"/>
                  </a:lnTo>
                  <a:lnTo>
                    <a:pt x="86" y="78"/>
                  </a:lnTo>
                  <a:lnTo>
                    <a:pt x="81" y="73"/>
                  </a:lnTo>
                  <a:lnTo>
                    <a:pt x="77" y="70"/>
                  </a:lnTo>
                  <a:lnTo>
                    <a:pt x="72" y="66"/>
                  </a:lnTo>
                  <a:lnTo>
                    <a:pt x="69" y="63"/>
                  </a:lnTo>
                  <a:lnTo>
                    <a:pt x="65" y="58"/>
                  </a:lnTo>
                  <a:lnTo>
                    <a:pt x="60" y="55"/>
                  </a:lnTo>
                  <a:lnTo>
                    <a:pt x="56" y="51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5" y="39"/>
                  </a:lnTo>
                  <a:lnTo>
                    <a:pt x="44" y="36"/>
                  </a:lnTo>
                  <a:lnTo>
                    <a:pt x="44" y="33"/>
                  </a:lnTo>
                  <a:lnTo>
                    <a:pt x="38" y="30"/>
                  </a:lnTo>
                  <a:lnTo>
                    <a:pt x="33" y="30"/>
                  </a:lnTo>
                  <a:lnTo>
                    <a:pt x="27" y="30"/>
                  </a:lnTo>
                  <a:lnTo>
                    <a:pt x="21" y="30"/>
                  </a:lnTo>
                  <a:lnTo>
                    <a:pt x="17" y="30"/>
                  </a:lnTo>
                  <a:lnTo>
                    <a:pt x="11" y="31"/>
                  </a:lnTo>
                  <a:lnTo>
                    <a:pt x="6" y="31"/>
                  </a:lnTo>
                  <a:lnTo>
                    <a:pt x="1" y="31"/>
                  </a:lnTo>
                  <a:lnTo>
                    <a:pt x="0" y="28"/>
                  </a:lnTo>
                  <a:lnTo>
                    <a:pt x="0" y="25"/>
                  </a:lnTo>
                  <a:lnTo>
                    <a:pt x="3" y="18"/>
                  </a:lnTo>
                  <a:lnTo>
                    <a:pt x="8" y="13"/>
                  </a:lnTo>
                  <a:lnTo>
                    <a:pt x="14" y="9"/>
                  </a:lnTo>
                  <a:lnTo>
                    <a:pt x="20" y="6"/>
                  </a:lnTo>
                  <a:lnTo>
                    <a:pt x="26" y="3"/>
                  </a:lnTo>
                  <a:lnTo>
                    <a:pt x="33" y="1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5" y="1"/>
                  </a:lnTo>
                  <a:lnTo>
                    <a:pt x="68" y="1"/>
                  </a:lnTo>
                  <a:lnTo>
                    <a:pt x="72" y="1"/>
                  </a:lnTo>
                  <a:lnTo>
                    <a:pt x="77" y="3"/>
                  </a:lnTo>
                  <a:lnTo>
                    <a:pt x="80" y="4"/>
                  </a:lnTo>
                  <a:lnTo>
                    <a:pt x="87" y="7"/>
                  </a:lnTo>
                  <a:lnTo>
                    <a:pt x="93" y="12"/>
                  </a:lnTo>
                  <a:lnTo>
                    <a:pt x="99" y="16"/>
                  </a:lnTo>
                  <a:lnTo>
                    <a:pt x="106" y="22"/>
                  </a:lnTo>
                  <a:lnTo>
                    <a:pt x="110" y="21"/>
                  </a:lnTo>
                  <a:lnTo>
                    <a:pt x="115" y="21"/>
                  </a:lnTo>
                  <a:lnTo>
                    <a:pt x="119" y="21"/>
                  </a:lnTo>
                  <a:lnTo>
                    <a:pt x="125" y="22"/>
                  </a:lnTo>
                  <a:lnTo>
                    <a:pt x="128" y="22"/>
                  </a:lnTo>
                  <a:lnTo>
                    <a:pt x="133" y="24"/>
                  </a:lnTo>
                  <a:lnTo>
                    <a:pt x="136" y="27"/>
                  </a:lnTo>
                  <a:lnTo>
                    <a:pt x="140" y="28"/>
                  </a:lnTo>
                  <a:lnTo>
                    <a:pt x="143" y="31"/>
                  </a:lnTo>
                  <a:lnTo>
                    <a:pt x="146" y="34"/>
                  </a:lnTo>
                  <a:lnTo>
                    <a:pt x="149" y="37"/>
                  </a:lnTo>
                  <a:lnTo>
                    <a:pt x="152" y="40"/>
                  </a:lnTo>
                  <a:lnTo>
                    <a:pt x="152" y="45"/>
                  </a:lnTo>
                  <a:lnTo>
                    <a:pt x="155" y="49"/>
                  </a:lnTo>
                  <a:lnTo>
                    <a:pt x="157" y="52"/>
                  </a:lnTo>
                  <a:lnTo>
                    <a:pt x="158" y="58"/>
                  </a:lnTo>
                  <a:lnTo>
                    <a:pt x="161" y="63"/>
                  </a:lnTo>
                  <a:lnTo>
                    <a:pt x="166" y="66"/>
                  </a:lnTo>
                  <a:lnTo>
                    <a:pt x="169" y="70"/>
                  </a:lnTo>
                  <a:lnTo>
                    <a:pt x="172" y="73"/>
                  </a:lnTo>
                  <a:lnTo>
                    <a:pt x="175" y="78"/>
                  </a:lnTo>
                  <a:lnTo>
                    <a:pt x="179" y="82"/>
                  </a:lnTo>
                  <a:lnTo>
                    <a:pt x="182" y="85"/>
                  </a:lnTo>
                  <a:lnTo>
                    <a:pt x="185" y="91"/>
                  </a:lnTo>
                  <a:lnTo>
                    <a:pt x="190" y="94"/>
                  </a:lnTo>
                  <a:lnTo>
                    <a:pt x="193" y="99"/>
                  </a:lnTo>
                  <a:lnTo>
                    <a:pt x="196" y="102"/>
                  </a:lnTo>
                  <a:lnTo>
                    <a:pt x="201" y="107"/>
                  </a:lnTo>
                  <a:lnTo>
                    <a:pt x="204" y="110"/>
                  </a:lnTo>
                  <a:lnTo>
                    <a:pt x="208" y="114"/>
                  </a:lnTo>
                  <a:lnTo>
                    <a:pt x="213" y="117"/>
                  </a:lnTo>
                  <a:lnTo>
                    <a:pt x="219" y="122"/>
                  </a:lnTo>
                  <a:lnTo>
                    <a:pt x="219" y="128"/>
                  </a:lnTo>
                  <a:lnTo>
                    <a:pt x="222" y="135"/>
                  </a:lnTo>
                  <a:lnTo>
                    <a:pt x="225" y="141"/>
                  </a:lnTo>
                  <a:lnTo>
                    <a:pt x="229" y="149"/>
                  </a:lnTo>
                  <a:lnTo>
                    <a:pt x="234" y="155"/>
                  </a:lnTo>
                  <a:lnTo>
                    <a:pt x="240" y="161"/>
                  </a:lnTo>
                  <a:lnTo>
                    <a:pt x="244" y="167"/>
                  </a:lnTo>
                  <a:lnTo>
                    <a:pt x="250" y="173"/>
                  </a:lnTo>
                  <a:lnTo>
                    <a:pt x="253" y="177"/>
                  </a:lnTo>
                  <a:lnTo>
                    <a:pt x="258" y="183"/>
                  </a:lnTo>
                  <a:lnTo>
                    <a:pt x="261" y="189"/>
                  </a:lnTo>
                  <a:lnTo>
                    <a:pt x="265" y="195"/>
                  </a:lnTo>
                  <a:lnTo>
                    <a:pt x="265" y="198"/>
                  </a:lnTo>
                  <a:lnTo>
                    <a:pt x="265" y="203"/>
                  </a:lnTo>
                  <a:lnTo>
                    <a:pt x="265" y="206"/>
                  </a:lnTo>
                  <a:lnTo>
                    <a:pt x="265" y="211"/>
                  </a:lnTo>
                  <a:lnTo>
                    <a:pt x="265" y="214"/>
                  </a:lnTo>
                  <a:lnTo>
                    <a:pt x="264" y="218"/>
                  </a:lnTo>
                  <a:lnTo>
                    <a:pt x="262" y="223"/>
                  </a:lnTo>
                  <a:lnTo>
                    <a:pt x="261" y="227"/>
                  </a:lnTo>
                  <a:lnTo>
                    <a:pt x="262" y="233"/>
                  </a:lnTo>
                  <a:lnTo>
                    <a:pt x="264" y="238"/>
                  </a:lnTo>
                  <a:lnTo>
                    <a:pt x="265" y="244"/>
                  </a:lnTo>
                  <a:lnTo>
                    <a:pt x="265" y="250"/>
                  </a:lnTo>
                  <a:lnTo>
                    <a:pt x="265" y="256"/>
                  </a:lnTo>
                  <a:lnTo>
                    <a:pt x="267" y="262"/>
                  </a:lnTo>
                  <a:lnTo>
                    <a:pt x="267" y="268"/>
                  </a:lnTo>
                  <a:lnTo>
                    <a:pt x="268" y="274"/>
                  </a:lnTo>
                  <a:lnTo>
                    <a:pt x="268" y="278"/>
                  </a:lnTo>
                  <a:lnTo>
                    <a:pt x="268" y="284"/>
                  </a:lnTo>
                  <a:lnTo>
                    <a:pt x="268" y="290"/>
                  </a:lnTo>
                  <a:lnTo>
                    <a:pt x="268" y="296"/>
                  </a:lnTo>
                  <a:lnTo>
                    <a:pt x="268" y="301"/>
                  </a:lnTo>
                  <a:lnTo>
                    <a:pt x="270" y="307"/>
                  </a:lnTo>
                  <a:lnTo>
                    <a:pt x="270" y="313"/>
                  </a:lnTo>
                  <a:lnTo>
                    <a:pt x="271" y="321"/>
                  </a:lnTo>
                  <a:lnTo>
                    <a:pt x="276" y="327"/>
                  </a:lnTo>
                  <a:lnTo>
                    <a:pt x="279" y="333"/>
                  </a:lnTo>
                  <a:lnTo>
                    <a:pt x="279" y="339"/>
                  </a:lnTo>
                  <a:lnTo>
                    <a:pt x="279" y="346"/>
                  </a:lnTo>
                  <a:lnTo>
                    <a:pt x="277" y="352"/>
                  </a:lnTo>
                  <a:lnTo>
                    <a:pt x="274" y="360"/>
                  </a:lnTo>
                  <a:lnTo>
                    <a:pt x="270" y="366"/>
                  </a:lnTo>
                  <a:lnTo>
                    <a:pt x="265" y="372"/>
                  </a:lnTo>
                  <a:lnTo>
                    <a:pt x="258" y="376"/>
                  </a:lnTo>
                  <a:lnTo>
                    <a:pt x="252" y="381"/>
                  </a:lnTo>
                  <a:lnTo>
                    <a:pt x="244" y="384"/>
                  </a:lnTo>
                  <a:lnTo>
                    <a:pt x="238" y="388"/>
                  </a:lnTo>
                  <a:lnTo>
                    <a:pt x="234" y="390"/>
                  </a:lnTo>
                  <a:lnTo>
                    <a:pt x="229" y="391"/>
                  </a:lnTo>
                  <a:lnTo>
                    <a:pt x="226" y="391"/>
                  </a:lnTo>
                  <a:lnTo>
                    <a:pt x="223" y="393"/>
                  </a:lnTo>
                  <a:lnTo>
                    <a:pt x="216" y="394"/>
                  </a:lnTo>
                  <a:lnTo>
                    <a:pt x="211" y="396"/>
                  </a:lnTo>
                  <a:lnTo>
                    <a:pt x="208" y="394"/>
                  </a:lnTo>
                  <a:lnTo>
                    <a:pt x="207" y="393"/>
                  </a:lnTo>
                  <a:lnTo>
                    <a:pt x="204" y="390"/>
                  </a:lnTo>
                  <a:close/>
                </a:path>
              </a:pathLst>
            </a:custGeom>
            <a:solidFill>
              <a:srgbClr val="FAE3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146"/>
            <p:cNvSpPr>
              <a:spLocks/>
            </p:cNvSpPr>
            <p:nvPr/>
          </p:nvSpPr>
          <p:spPr bwMode="auto">
            <a:xfrm>
              <a:off x="481" y="1769"/>
              <a:ext cx="137" cy="199"/>
            </a:xfrm>
            <a:custGeom>
              <a:avLst/>
              <a:gdLst>
                <a:gd name="T0" fmla="*/ 12 w 274"/>
                <a:gd name="T1" fmla="*/ 25 h 398"/>
                <a:gd name="T2" fmla="*/ 12 w 274"/>
                <a:gd name="T3" fmla="*/ 23 h 398"/>
                <a:gd name="T4" fmla="*/ 13 w 274"/>
                <a:gd name="T5" fmla="*/ 23 h 398"/>
                <a:gd name="T6" fmla="*/ 13 w 274"/>
                <a:gd name="T7" fmla="*/ 22 h 398"/>
                <a:gd name="T8" fmla="*/ 12 w 274"/>
                <a:gd name="T9" fmla="*/ 20 h 398"/>
                <a:gd name="T10" fmla="*/ 12 w 274"/>
                <a:gd name="T11" fmla="*/ 19 h 398"/>
                <a:gd name="T12" fmla="*/ 11 w 274"/>
                <a:gd name="T13" fmla="*/ 17 h 398"/>
                <a:gd name="T14" fmla="*/ 11 w 274"/>
                <a:gd name="T15" fmla="*/ 15 h 398"/>
                <a:gd name="T16" fmla="*/ 11 w 274"/>
                <a:gd name="T17" fmla="*/ 13 h 398"/>
                <a:gd name="T18" fmla="*/ 10 w 274"/>
                <a:gd name="T19" fmla="*/ 12 h 398"/>
                <a:gd name="T20" fmla="*/ 10 w 274"/>
                <a:gd name="T21" fmla="*/ 12 h 398"/>
                <a:gd name="T22" fmla="*/ 9 w 274"/>
                <a:gd name="T23" fmla="*/ 10 h 398"/>
                <a:gd name="T24" fmla="*/ 9 w 274"/>
                <a:gd name="T25" fmla="*/ 10 h 398"/>
                <a:gd name="T26" fmla="*/ 7 w 274"/>
                <a:gd name="T27" fmla="*/ 7 h 398"/>
                <a:gd name="T28" fmla="*/ 5 w 274"/>
                <a:gd name="T29" fmla="*/ 6 h 398"/>
                <a:gd name="T30" fmla="*/ 5 w 274"/>
                <a:gd name="T31" fmla="*/ 5 h 398"/>
                <a:gd name="T32" fmla="*/ 4 w 274"/>
                <a:gd name="T33" fmla="*/ 4 h 398"/>
                <a:gd name="T34" fmla="*/ 3 w 274"/>
                <a:gd name="T35" fmla="*/ 3 h 398"/>
                <a:gd name="T36" fmla="*/ 3 w 274"/>
                <a:gd name="T37" fmla="*/ 3 h 398"/>
                <a:gd name="T38" fmla="*/ 1 w 274"/>
                <a:gd name="T39" fmla="*/ 2 h 398"/>
                <a:gd name="T40" fmla="*/ 1 w 274"/>
                <a:gd name="T41" fmla="*/ 2 h 398"/>
                <a:gd name="T42" fmla="*/ 0 w 274"/>
                <a:gd name="T43" fmla="*/ 2 h 398"/>
                <a:gd name="T44" fmla="*/ 1 w 274"/>
                <a:gd name="T45" fmla="*/ 1 h 398"/>
                <a:gd name="T46" fmla="*/ 1 w 274"/>
                <a:gd name="T47" fmla="*/ 0 h 398"/>
                <a:gd name="T48" fmla="*/ 3 w 274"/>
                <a:gd name="T49" fmla="*/ 1 h 398"/>
                <a:gd name="T50" fmla="*/ 4 w 274"/>
                <a:gd name="T51" fmla="*/ 1 h 398"/>
                <a:gd name="T52" fmla="*/ 5 w 274"/>
                <a:gd name="T53" fmla="*/ 1 h 398"/>
                <a:gd name="T54" fmla="*/ 5 w 274"/>
                <a:gd name="T55" fmla="*/ 2 h 398"/>
                <a:gd name="T56" fmla="*/ 6 w 274"/>
                <a:gd name="T57" fmla="*/ 2 h 398"/>
                <a:gd name="T58" fmla="*/ 7 w 274"/>
                <a:gd name="T59" fmla="*/ 3 h 398"/>
                <a:gd name="T60" fmla="*/ 9 w 274"/>
                <a:gd name="T61" fmla="*/ 3 h 398"/>
                <a:gd name="T62" fmla="*/ 9 w 274"/>
                <a:gd name="T63" fmla="*/ 5 h 398"/>
                <a:gd name="T64" fmla="*/ 9 w 274"/>
                <a:gd name="T65" fmla="*/ 6 h 398"/>
                <a:gd name="T66" fmla="*/ 11 w 274"/>
                <a:gd name="T67" fmla="*/ 6 h 398"/>
                <a:gd name="T68" fmla="*/ 11 w 274"/>
                <a:gd name="T69" fmla="*/ 7 h 398"/>
                <a:gd name="T70" fmla="*/ 12 w 274"/>
                <a:gd name="T71" fmla="*/ 9 h 398"/>
                <a:gd name="T72" fmla="*/ 12 w 274"/>
                <a:gd name="T73" fmla="*/ 10 h 398"/>
                <a:gd name="T74" fmla="*/ 13 w 274"/>
                <a:gd name="T75" fmla="*/ 11 h 398"/>
                <a:gd name="T76" fmla="*/ 14 w 274"/>
                <a:gd name="T77" fmla="*/ 12 h 398"/>
                <a:gd name="T78" fmla="*/ 14 w 274"/>
                <a:gd name="T79" fmla="*/ 12 h 398"/>
                <a:gd name="T80" fmla="*/ 15 w 274"/>
                <a:gd name="T81" fmla="*/ 13 h 398"/>
                <a:gd name="T82" fmla="*/ 15 w 274"/>
                <a:gd name="T83" fmla="*/ 14 h 398"/>
                <a:gd name="T84" fmla="*/ 15 w 274"/>
                <a:gd name="T85" fmla="*/ 15 h 398"/>
                <a:gd name="T86" fmla="*/ 16 w 274"/>
                <a:gd name="T87" fmla="*/ 18 h 398"/>
                <a:gd name="T88" fmla="*/ 16 w 274"/>
                <a:gd name="T89" fmla="*/ 19 h 398"/>
                <a:gd name="T90" fmla="*/ 17 w 274"/>
                <a:gd name="T91" fmla="*/ 20 h 398"/>
                <a:gd name="T92" fmla="*/ 17 w 274"/>
                <a:gd name="T93" fmla="*/ 22 h 398"/>
                <a:gd name="T94" fmla="*/ 17 w 274"/>
                <a:gd name="T95" fmla="*/ 23 h 398"/>
                <a:gd name="T96" fmla="*/ 17 w 274"/>
                <a:gd name="T97" fmla="*/ 24 h 398"/>
                <a:gd name="T98" fmla="*/ 16 w 274"/>
                <a:gd name="T99" fmla="*/ 25 h 398"/>
                <a:gd name="T100" fmla="*/ 15 w 274"/>
                <a:gd name="T101" fmla="*/ 25 h 398"/>
                <a:gd name="T102" fmla="*/ 14 w 274"/>
                <a:gd name="T103" fmla="*/ 25 h 398"/>
                <a:gd name="T104" fmla="*/ 12 w 274"/>
                <a:gd name="T105" fmla="*/ 25 h 3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74"/>
                <a:gd name="T160" fmla="*/ 0 h 398"/>
                <a:gd name="T161" fmla="*/ 274 w 274"/>
                <a:gd name="T162" fmla="*/ 398 h 3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74" h="398">
                  <a:moveTo>
                    <a:pt x="206" y="388"/>
                  </a:moveTo>
                  <a:lnTo>
                    <a:pt x="202" y="391"/>
                  </a:lnTo>
                  <a:lnTo>
                    <a:pt x="199" y="391"/>
                  </a:lnTo>
                  <a:lnTo>
                    <a:pt x="196" y="388"/>
                  </a:lnTo>
                  <a:lnTo>
                    <a:pt x="194" y="382"/>
                  </a:lnTo>
                  <a:lnTo>
                    <a:pt x="194" y="377"/>
                  </a:lnTo>
                  <a:lnTo>
                    <a:pt x="194" y="371"/>
                  </a:lnTo>
                  <a:lnTo>
                    <a:pt x="199" y="368"/>
                  </a:lnTo>
                  <a:lnTo>
                    <a:pt x="205" y="367"/>
                  </a:lnTo>
                  <a:lnTo>
                    <a:pt x="211" y="364"/>
                  </a:lnTo>
                  <a:lnTo>
                    <a:pt x="214" y="361"/>
                  </a:lnTo>
                  <a:lnTo>
                    <a:pt x="217" y="358"/>
                  </a:lnTo>
                  <a:lnTo>
                    <a:pt x="218" y="355"/>
                  </a:lnTo>
                  <a:lnTo>
                    <a:pt x="218" y="349"/>
                  </a:lnTo>
                  <a:lnTo>
                    <a:pt x="217" y="344"/>
                  </a:lnTo>
                  <a:lnTo>
                    <a:pt x="214" y="340"/>
                  </a:lnTo>
                  <a:lnTo>
                    <a:pt x="212" y="334"/>
                  </a:lnTo>
                  <a:lnTo>
                    <a:pt x="209" y="328"/>
                  </a:lnTo>
                  <a:lnTo>
                    <a:pt x="206" y="322"/>
                  </a:lnTo>
                  <a:lnTo>
                    <a:pt x="202" y="316"/>
                  </a:lnTo>
                  <a:lnTo>
                    <a:pt x="200" y="310"/>
                  </a:lnTo>
                  <a:lnTo>
                    <a:pt x="197" y="303"/>
                  </a:lnTo>
                  <a:lnTo>
                    <a:pt x="196" y="297"/>
                  </a:lnTo>
                  <a:lnTo>
                    <a:pt x="194" y="291"/>
                  </a:lnTo>
                  <a:lnTo>
                    <a:pt x="196" y="287"/>
                  </a:lnTo>
                  <a:lnTo>
                    <a:pt x="191" y="281"/>
                  </a:lnTo>
                  <a:lnTo>
                    <a:pt x="189" y="273"/>
                  </a:lnTo>
                  <a:lnTo>
                    <a:pt x="189" y="267"/>
                  </a:lnTo>
                  <a:lnTo>
                    <a:pt x="189" y="261"/>
                  </a:lnTo>
                  <a:lnTo>
                    <a:pt x="185" y="255"/>
                  </a:lnTo>
                  <a:lnTo>
                    <a:pt x="182" y="249"/>
                  </a:lnTo>
                  <a:lnTo>
                    <a:pt x="180" y="243"/>
                  </a:lnTo>
                  <a:lnTo>
                    <a:pt x="180" y="239"/>
                  </a:lnTo>
                  <a:lnTo>
                    <a:pt x="179" y="231"/>
                  </a:lnTo>
                  <a:lnTo>
                    <a:pt x="179" y="225"/>
                  </a:lnTo>
                  <a:lnTo>
                    <a:pt x="179" y="219"/>
                  </a:lnTo>
                  <a:lnTo>
                    <a:pt x="179" y="213"/>
                  </a:lnTo>
                  <a:lnTo>
                    <a:pt x="177" y="207"/>
                  </a:lnTo>
                  <a:lnTo>
                    <a:pt x="176" y="202"/>
                  </a:lnTo>
                  <a:lnTo>
                    <a:pt x="174" y="198"/>
                  </a:lnTo>
                  <a:lnTo>
                    <a:pt x="171" y="193"/>
                  </a:lnTo>
                  <a:lnTo>
                    <a:pt x="168" y="189"/>
                  </a:lnTo>
                  <a:lnTo>
                    <a:pt x="165" y="184"/>
                  </a:lnTo>
                  <a:lnTo>
                    <a:pt x="164" y="178"/>
                  </a:lnTo>
                  <a:lnTo>
                    <a:pt x="162" y="174"/>
                  </a:lnTo>
                  <a:lnTo>
                    <a:pt x="161" y="169"/>
                  </a:lnTo>
                  <a:lnTo>
                    <a:pt x="159" y="165"/>
                  </a:lnTo>
                  <a:lnTo>
                    <a:pt x="156" y="159"/>
                  </a:lnTo>
                  <a:lnTo>
                    <a:pt x="153" y="156"/>
                  </a:lnTo>
                  <a:lnTo>
                    <a:pt x="147" y="151"/>
                  </a:lnTo>
                  <a:lnTo>
                    <a:pt x="141" y="148"/>
                  </a:lnTo>
                  <a:lnTo>
                    <a:pt x="135" y="145"/>
                  </a:lnTo>
                  <a:lnTo>
                    <a:pt x="131" y="141"/>
                  </a:lnTo>
                  <a:lnTo>
                    <a:pt x="125" y="135"/>
                  </a:lnTo>
                  <a:lnTo>
                    <a:pt x="119" y="130"/>
                  </a:lnTo>
                  <a:lnTo>
                    <a:pt x="113" y="124"/>
                  </a:lnTo>
                  <a:lnTo>
                    <a:pt x="108" y="120"/>
                  </a:lnTo>
                  <a:lnTo>
                    <a:pt x="104" y="112"/>
                  </a:lnTo>
                  <a:lnTo>
                    <a:pt x="99" y="106"/>
                  </a:lnTo>
                  <a:lnTo>
                    <a:pt x="95" y="100"/>
                  </a:lnTo>
                  <a:lnTo>
                    <a:pt x="91" y="94"/>
                  </a:lnTo>
                  <a:lnTo>
                    <a:pt x="88" y="88"/>
                  </a:lnTo>
                  <a:lnTo>
                    <a:pt x="87" y="82"/>
                  </a:lnTo>
                  <a:lnTo>
                    <a:pt x="85" y="76"/>
                  </a:lnTo>
                  <a:lnTo>
                    <a:pt x="85" y="70"/>
                  </a:lnTo>
                  <a:lnTo>
                    <a:pt x="81" y="68"/>
                  </a:lnTo>
                  <a:lnTo>
                    <a:pt x="76" y="67"/>
                  </a:lnTo>
                  <a:lnTo>
                    <a:pt x="72" y="64"/>
                  </a:lnTo>
                  <a:lnTo>
                    <a:pt x="69" y="62"/>
                  </a:lnTo>
                  <a:lnTo>
                    <a:pt x="66" y="59"/>
                  </a:lnTo>
                  <a:lnTo>
                    <a:pt x="63" y="56"/>
                  </a:lnTo>
                  <a:lnTo>
                    <a:pt x="61" y="52"/>
                  </a:lnTo>
                  <a:lnTo>
                    <a:pt x="61" y="47"/>
                  </a:lnTo>
                  <a:lnTo>
                    <a:pt x="55" y="46"/>
                  </a:lnTo>
                  <a:lnTo>
                    <a:pt x="52" y="44"/>
                  </a:lnTo>
                  <a:lnTo>
                    <a:pt x="49" y="43"/>
                  </a:lnTo>
                  <a:lnTo>
                    <a:pt x="45" y="41"/>
                  </a:lnTo>
                  <a:lnTo>
                    <a:pt x="39" y="37"/>
                  </a:lnTo>
                  <a:lnTo>
                    <a:pt x="33" y="32"/>
                  </a:lnTo>
                  <a:lnTo>
                    <a:pt x="25" y="26"/>
                  </a:lnTo>
                  <a:lnTo>
                    <a:pt x="19" y="23"/>
                  </a:lnTo>
                  <a:lnTo>
                    <a:pt x="15" y="22"/>
                  </a:lnTo>
                  <a:lnTo>
                    <a:pt x="12" y="22"/>
                  </a:lnTo>
                  <a:lnTo>
                    <a:pt x="7" y="23"/>
                  </a:lnTo>
                  <a:lnTo>
                    <a:pt x="4" y="25"/>
                  </a:lnTo>
                  <a:lnTo>
                    <a:pt x="1" y="25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4" y="13"/>
                  </a:lnTo>
                  <a:lnTo>
                    <a:pt x="7" y="10"/>
                  </a:lnTo>
                  <a:lnTo>
                    <a:pt x="10" y="5"/>
                  </a:lnTo>
                  <a:lnTo>
                    <a:pt x="15" y="5"/>
                  </a:lnTo>
                  <a:lnTo>
                    <a:pt x="18" y="2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9" y="2"/>
                  </a:lnTo>
                  <a:lnTo>
                    <a:pt x="54" y="4"/>
                  </a:lnTo>
                  <a:lnTo>
                    <a:pt x="57" y="5"/>
                  </a:lnTo>
                  <a:lnTo>
                    <a:pt x="61" y="7"/>
                  </a:lnTo>
                  <a:lnTo>
                    <a:pt x="64" y="8"/>
                  </a:lnTo>
                  <a:lnTo>
                    <a:pt x="69" y="11"/>
                  </a:lnTo>
                  <a:lnTo>
                    <a:pt x="73" y="11"/>
                  </a:lnTo>
                  <a:lnTo>
                    <a:pt x="78" y="13"/>
                  </a:lnTo>
                  <a:lnTo>
                    <a:pt x="81" y="14"/>
                  </a:lnTo>
                  <a:lnTo>
                    <a:pt x="85" y="17"/>
                  </a:lnTo>
                  <a:lnTo>
                    <a:pt x="87" y="20"/>
                  </a:lnTo>
                  <a:lnTo>
                    <a:pt x="88" y="25"/>
                  </a:lnTo>
                  <a:lnTo>
                    <a:pt x="91" y="26"/>
                  </a:lnTo>
                  <a:lnTo>
                    <a:pt x="95" y="28"/>
                  </a:lnTo>
                  <a:lnTo>
                    <a:pt x="98" y="29"/>
                  </a:lnTo>
                  <a:lnTo>
                    <a:pt x="102" y="31"/>
                  </a:lnTo>
                  <a:lnTo>
                    <a:pt x="105" y="32"/>
                  </a:lnTo>
                  <a:lnTo>
                    <a:pt x="110" y="32"/>
                  </a:lnTo>
                  <a:lnTo>
                    <a:pt x="113" y="34"/>
                  </a:lnTo>
                  <a:lnTo>
                    <a:pt x="117" y="35"/>
                  </a:lnTo>
                  <a:lnTo>
                    <a:pt x="125" y="38"/>
                  </a:lnTo>
                  <a:lnTo>
                    <a:pt x="129" y="43"/>
                  </a:lnTo>
                  <a:lnTo>
                    <a:pt x="131" y="44"/>
                  </a:lnTo>
                  <a:lnTo>
                    <a:pt x="132" y="49"/>
                  </a:lnTo>
                  <a:lnTo>
                    <a:pt x="134" y="52"/>
                  </a:lnTo>
                  <a:lnTo>
                    <a:pt x="134" y="58"/>
                  </a:lnTo>
                  <a:lnTo>
                    <a:pt x="137" y="61"/>
                  </a:lnTo>
                  <a:lnTo>
                    <a:pt x="140" y="65"/>
                  </a:lnTo>
                  <a:lnTo>
                    <a:pt x="143" y="68"/>
                  </a:lnTo>
                  <a:lnTo>
                    <a:pt x="147" y="73"/>
                  </a:lnTo>
                  <a:lnTo>
                    <a:pt x="150" y="76"/>
                  </a:lnTo>
                  <a:lnTo>
                    <a:pt x="155" y="79"/>
                  </a:lnTo>
                  <a:lnTo>
                    <a:pt x="159" y="82"/>
                  </a:lnTo>
                  <a:lnTo>
                    <a:pt x="164" y="86"/>
                  </a:lnTo>
                  <a:lnTo>
                    <a:pt x="168" y="89"/>
                  </a:lnTo>
                  <a:lnTo>
                    <a:pt x="173" y="92"/>
                  </a:lnTo>
                  <a:lnTo>
                    <a:pt x="176" y="95"/>
                  </a:lnTo>
                  <a:lnTo>
                    <a:pt x="180" y="98"/>
                  </a:lnTo>
                  <a:lnTo>
                    <a:pt x="183" y="103"/>
                  </a:lnTo>
                  <a:lnTo>
                    <a:pt x="185" y="108"/>
                  </a:lnTo>
                  <a:lnTo>
                    <a:pt x="182" y="114"/>
                  </a:lnTo>
                  <a:lnTo>
                    <a:pt x="183" y="120"/>
                  </a:lnTo>
                  <a:lnTo>
                    <a:pt x="186" y="124"/>
                  </a:lnTo>
                  <a:lnTo>
                    <a:pt x="193" y="130"/>
                  </a:lnTo>
                  <a:lnTo>
                    <a:pt x="197" y="135"/>
                  </a:lnTo>
                  <a:lnTo>
                    <a:pt x="200" y="139"/>
                  </a:lnTo>
                  <a:lnTo>
                    <a:pt x="202" y="142"/>
                  </a:lnTo>
                  <a:lnTo>
                    <a:pt x="203" y="145"/>
                  </a:lnTo>
                  <a:lnTo>
                    <a:pt x="203" y="148"/>
                  </a:lnTo>
                  <a:lnTo>
                    <a:pt x="205" y="153"/>
                  </a:lnTo>
                  <a:lnTo>
                    <a:pt x="206" y="156"/>
                  </a:lnTo>
                  <a:lnTo>
                    <a:pt x="208" y="159"/>
                  </a:lnTo>
                  <a:lnTo>
                    <a:pt x="212" y="163"/>
                  </a:lnTo>
                  <a:lnTo>
                    <a:pt x="215" y="166"/>
                  </a:lnTo>
                  <a:lnTo>
                    <a:pt x="218" y="169"/>
                  </a:lnTo>
                  <a:lnTo>
                    <a:pt x="221" y="172"/>
                  </a:lnTo>
                  <a:lnTo>
                    <a:pt x="224" y="177"/>
                  </a:lnTo>
                  <a:lnTo>
                    <a:pt x="226" y="181"/>
                  </a:lnTo>
                  <a:lnTo>
                    <a:pt x="232" y="183"/>
                  </a:lnTo>
                  <a:lnTo>
                    <a:pt x="235" y="187"/>
                  </a:lnTo>
                  <a:lnTo>
                    <a:pt x="238" y="190"/>
                  </a:lnTo>
                  <a:lnTo>
                    <a:pt x="241" y="196"/>
                  </a:lnTo>
                  <a:lnTo>
                    <a:pt x="241" y="201"/>
                  </a:lnTo>
                  <a:lnTo>
                    <a:pt x="242" y="206"/>
                  </a:lnTo>
                  <a:lnTo>
                    <a:pt x="242" y="212"/>
                  </a:lnTo>
                  <a:lnTo>
                    <a:pt x="242" y="218"/>
                  </a:lnTo>
                  <a:lnTo>
                    <a:pt x="242" y="224"/>
                  </a:lnTo>
                  <a:lnTo>
                    <a:pt x="242" y="228"/>
                  </a:lnTo>
                  <a:lnTo>
                    <a:pt x="242" y="234"/>
                  </a:lnTo>
                  <a:lnTo>
                    <a:pt x="244" y="240"/>
                  </a:lnTo>
                  <a:lnTo>
                    <a:pt x="244" y="245"/>
                  </a:lnTo>
                  <a:lnTo>
                    <a:pt x="247" y="249"/>
                  </a:lnTo>
                  <a:lnTo>
                    <a:pt x="250" y="254"/>
                  </a:lnTo>
                  <a:lnTo>
                    <a:pt x="254" y="258"/>
                  </a:lnTo>
                  <a:lnTo>
                    <a:pt x="256" y="264"/>
                  </a:lnTo>
                  <a:lnTo>
                    <a:pt x="256" y="272"/>
                  </a:lnTo>
                  <a:lnTo>
                    <a:pt x="256" y="275"/>
                  </a:lnTo>
                  <a:lnTo>
                    <a:pt x="256" y="279"/>
                  </a:lnTo>
                  <a:lnTo>
                    <a:pt x="256" y="282"/>
                  </a:lnTo>
                  <a:lnTo>
                    <a:pt x="256" y="287"/>
                  </a:lnTo>
                  <a:lnTo>
                    <a:pt x="256" y="293"/>
                  </a:lnTo>
                  <a:lnTo>
                    <a:pt x="257" y="300"/>
                  </a:lnTo>
                  <a:lnTo>
                    <a:pt x="260" y="307"/>
                  </a:lnTo>
                  <a:lnTo>
                    <a:pt x="266" y="313"/>
                  </a:lnTo>
                  <a:lnTo>
                    <a:pt x="268" y="317"/>
                  </a:lnTo>
                  <a:lnTo>
                    <a:pt x="269" y="323"/>
                  </a:lnTo>
                  <a:lnTo>
                    <a:pt x="271" y="328"/>
                  </a:lnTo>
                  <a:lnTo>
                    <a:pt x="274" y="334"/>
                  </a:lnTo>
                  <a:lnTo>
                    <a:pt x="274" y="340"/>
                  </a:lnTo>
                  <a:lnTo>
                    <a:pt x="274" y="344"/>
                  </a:lnTo>
                  <a:lnTo>
                    <a:pt x="272" y="350"/>
                  </a:lnTo>
                  <a:lnTo>
                    <a:pt x="269" y="356"/>
                  </a:lnTo>
                  <a:lnTo>
                    <a:pt x="265" y="359"/>
                  </a:lnTo>
                  <a:lnTo>
                    <a:pt x="263" y="364"/>
                  </a:lnTo>
                  <a:lnTo>
                    <a:pt x="262" y="368"/>
                  </a:lnTo>
                  <a:lnTo>
                    <a:pt x="260" y="374"/>
                  </a:lnTo>
                  <a:lnTo>
                    <a:pt x="260" y="377"/>
                  </a:lnTo>
                  <a:lnTo>
                    <a:pt x="259" y="382"/>
                  </a:lnTo>
                  <a:lnTo>
                    <a:pt x="259" y="386"/>
                  </a:lnTo>
                  <a:lnTo>
                    <a:pt x="259" y="391"/>
                  </a:lnTo>
                  <a:lnTo>
                    <a:pt x="256" y="394"/>
                  </a:lnTo>
                  <a:lnTo>
                    <a:pt x="254" y="397"/>
                  </a:lnTo>
                  <a:lnTo>
                    <a:pt x="250" y="398"/>
                  </a:lnTo>
                  <a:lnTo>
                    <a:pt x="245" y="398"/>
                  </a:lnTo>
                  <a:lnTo>
                    <a:pt x="242" y="398"/>
                  </a:lnTo>
                  <a:lnTo>
                    <a:pt x="238" y="398"/>
                  </a:lnTo>
                  <a:lnTo>
                    <a:pt x="233" y="397"/>
                  </a:lnTo>
                  <a:lnTo>
                    <a:pt x="230" y="395"/>
                  </a:lnTo>
                  <a:lnTo>
                    <a:pt x="224" y="394"/>
                  </a:lnTo>
                  <a:lnTo>
                    <a:pt x="220" y="392"/>
                  </a:lnTo>
                  <a:lnTo>
                    <a:pt x="212" y="391"/>
                  </a:lnTo>
                  <a:lnTo>
                    <a:pt x="206" y="388"/>
                  </a:lnTo>
                  <a:close/>
                </a:path>
              </a:pathLst>
            </a:custGeom>
            <a:solidFill>
              <a:srgbClr val="FCBD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147"/>
            <p:cNvSpPr>
              <a:spLocks/>
            </p:cNvSpPr>
            <p:nvPr/>
          </p:nvSpPr>
          <p:spPr bwMode="auto">
            <a:xfrm>
              <a:off x="654" y="2030"/>
              <a:ext cx="146" cy="130"/>
            </a:xfrm>
            <a:custGeom>
              <a:avLst/>
              <a:gdLst>
                <a:gd name="T0" fmla="*/ 2 w 291"/>
                <a:gd name="T1" fmla="*/ 5 h 259"/>
                <a:gd name="T2" fmla="*/ 2 w 291"/>
                <a:gd name="T3" fmla="*/ 5 h 259"/>
                <a:gd name="T4" fmla="*/ 3 w 291"/>
                <a:gd name="T5" fmla="*/ 5 h 259"/>
                <a:gd name="T6" fmla="*/ 3 w 291"/>
                <a:gd name="T7" fmla="*/ 4 h 259"/>
                <a:gd name="T8" fmla="*/ 4 w 291"/>
                <a:gd name="T9" fmla="*/ 5 h 259"/>
                <a:gd name="T10" fmla="*/ 5 w 291"/>
                <a:gd name="T11" fmla="*/ 5 h 259"/>
                <a:gd name="T12" fmla="*/ 7 w 291"/>
                <a:gd name="T13" fmla="*/ 6 h 259"/>
                <a:gd name="T14" fmla="*/ 7 w 291"/>
                <a:gd name="T15" fmla="*/ 6 h 259"/>
                <a:gd name="T16" fmla="*/ 8 w 291"/>
                <a:gd name="T17" fmla="*/ 6 h 259"/>
                <a:gd name="T18" fmla="*/ 9 w 291"/>
                <a:gd name="T19" fmla="*/ 6 h 259"/>
                <a:gd name="T20" fmla="*/ 10 w 291"/>
                <a:gd name="T21" fmla="*/ 7 h 259"/>
                <a:gd name="T22" fmla="*/ 11 w 291"/>
                <a:gd name="T23" fmla="*/ 7 h 259"/>
                <a:gd name="T24" fmla="*/ 12 w 291"/>
                <a:gd name="T25" fmla="*/ 8 h 259"/>
                <a:gd name="T26" fmla="*/ 12 w 291"/>
                <a:gd name="T27" fmla="*/ 9 h 259"/>
                <a:gd name="T28" fmla="*/ 13 w 291"/>
                <a:gd name="T29" fmla="*/ 9 h 259"/>
                <a:gd name="T30" fmla="*/ 14 w 291"/>
                <a:gd name="T31" fmla="*/ 10 h 259"/>
                <a:gd name="T32" fmla="*/ 14 w 291"/>
                <a:gd name="T33" fmla="*/ 11 h 259"/>
                <a:gd name="T34" fmla="*/ 15 w 291"/>
                <a:gd name="T35" fmla="*/ 11 h 259"/>
                <a:gd name="T36" fmla="*/ 15 w 291"/>
                <a:gd name="T37" fmla="*/ 12 h 259"/>
                <a:gd name="T38" fmla="*/ 16 w 291"/>
                <a:gd name="T39" fmla="*/ 13 h 259"/>
                <a:gd name="T40" fmla="*/ 17 w 291"/>
                <a:gd name="T41" fmla="*/ 14 h 259"/>
                <a:gd name="T42" fmla="*/ 17 w 291"/>
                <a:gd name="T43" fmla="*/ 15 h 259"/>
                <a:gd name="T44" fmla="*/ 17 w 291"/>
                <a:gd name="T45" fmla="*/ 15 h 259"/>
                <a:gd name="T46" fmla="*/ 17 w 291"/>
                <a:gd name="T47" fmla="*/ 16 h 259"/>
                <a:gd name="T48" fmla="*/ 18 w 291"/>
                <a:gd name="T49" fmla="*/ 17 h 259"/>
                <a:gd name="T50" fmla="*/ 18 w 291"/>
                <a:gd name="T51" fmla="*/ 16 h 259"/>
                <a:gd name="T52" fmla="*/ 19 w 291"/>
                <a:gd name="T53" fmla="*/ 15 h 259"/>
                <a:gd name="T54" fmla="*/ 19 w 291"/>
                <a:gd name="T55" fmla="*/ 13 h 259"/>
                <a:gd name="T56" fmla="*/ 18 w 291"/>
                <a:gd name="T57" fmla="*/ 12 h 259"/>
                <a:gd name="T58" fmla="*/ 18 w 291"/>
                <a:gd name="T59" fmla="*/ 11 h 259"/>
                <a:gd name="T60" fmla="*/ 17 w 291"/>
                <a:gd name="T61" fmla="*/ 10 h 259"/>
                <a:gd name="T62" fmla="*/ 17 w 291"/>
                <a:gd name="T63" fmla="*/ 10 h 259"/>
                <a:gd name="T64" fmla="*/ 17 w 291"/>
                <a:gd name="T65" fmla="*/ 9 h 259"/>
                <a:gd name="T66" fmla="*/ 16 w 291"/>
                <a:gd name="T67" fmla="*/ 8 h 259"/>
                <a:gd name="T68" fmla="*/ 15 w 291"/>
                <a:gd name="T69" fmla="*/ 7 h 259"/>
                <a:gd name="T70" fmla="*/ 13 w 291"/>
                <a:gd name="T71" fmla="*/ 6 h 259"/>
                <a:gd name="T72" fmla="*/ 13 w 291"/>
                <a:gd name="T73" fmla="*/ 5 h 259"/>
                <a:gd name="T74" fmla="*/ 12 w 291"/>
                <a:gd name="T75" fmla="*/ 4 h 259"/>
                <a:gd name="T76" fmla="*/ 11 w 291"/>
                <a:gd name="T77" fmla="*/ 4 h 259"/>
                <a:gd name="T78" fmla="*/ 10 w 291"/>
                <a:gd name="T79" fmla="*/ 3 h 259"/>
                <a:gd name="T80" fmla="*/ 9 w 291"/>
                <a:gd name="T81" fmla="*/ 2 h 259"/>
                <a:gd name="T82" fmla="*/ 8 w 291"/>
                <a:gd name="T83" fmla="*/ 2 h 259"/>
                <a:gd name="T84" fmla="*/ 8 w 291"/>
                <a:gd name="T85" fmla="*/ 2 h 259"/>
                <a:gd name="T86" fmla="*/ 7 w 291"/>
                <a:gd name="T87" fmla="*/ 2 h 259"/>
                <a:gd name="T88" fmla="*/ 6 w 291"/>
                <a:gd name="T89" fmla="*/ 1 h 259"/>
                <a:gd name="T90" fmla="*/ 5 w 291"/>
                <a:gd name="T91" fmla="*/ 1 h 259"/>
                <a:gd name="T92" fmla="*/ 4 w 291"/>
                <a:gd name="T93" fmla="*/ 1 h 259"/>
                <a:gd name="T94" fmla="*/ 4 w 291"/>
                <a:gd name="T95" fmla="*/ 1 h 259"/>
                <a:gd name="T96" fmla="*/ 3 w 291"/>
                <a:gd name="T97" fmla="*/ 1 h 259"/>
                <a:gd name="T98" fmla="*/ 2 w 291"/>
                <a:gd name="T99" fmla="*/ 1 h 259"/>
                <a:gd name="T100" fmla="*/ 1 w 291"/>
                <a:gd name="T101" fmla="*/ 1 h 259"/>
                <a:gd name="T102" fmla="*/ 1 w 291"/>
                <a:gd name="T103" fmla="*/ 2 h 259"/>
                <a:gd name="T104" fmla="*/ 0 w 291"/>
                <a:gd name="T105" fmla="*/ 3 h 259"/>
                <a:gd name="T106" fmla="*/ 1 w 291"/>
                <a:gd name="T107" fmla="*/ 4 h 259"/>
                <a:gd name="T108" fmla="*/ 1 w 291"/>
                <a:gd name="T109" fmla="*/ 5 h 25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1"/>
                <a:gd name="T166" fmla="*/ 0 h 259"/>
                <a:gd name="T167" fmla="*/ 291 w 291"/>
                <a:gd name="T168" fmla="*/ 259 h 25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1" h="259">
                  <a:moveTo>
                    <a:pt x="6" y="66"/>
                  </a:moveTo>
                  <a:lnTo>
                    <a:pt x="11" y="65"/>
                  </a:lnTo>
                  <a:lnTo>
                    <a:pt x="17" y="66"/>
                  </a:lnTo>
                  <a:lnTo>
                    <a:pt x="21" y="68"/>
                  </a:lnTo>
                  <a:lnTo>
                    <a:pt x="26" y="69"/>
                  </a:lnTo>
                  <a:lnTo>
                    <a:pt x="29" y="71"/>
                  </a:lnTo>
                  <a:lnTo>
                    <a:pt x="32" y="69"/>
                  </a:lnTo>
                  <a:lnTo>
                    <a:pt x="32" y="68"/>
                  </a:lnTo>
                  <a:lnTo>
                    <a:pt x="33" y="66"/>
                  </a:lnTo>
                  <a:lnTo>
                    <a:pt x="33" y="63"/>
                  </a:lnTo>
                  <a:lnTo>
                    <a:pt x="35" y="60"/>
                  </a:lnTo>
                  <a:lnTo>
                    <a:pt x="41" y="62"/>
                  </a:lnTo>
                  <a:lnTo>
                    <a:pt x="49" y="65"/>
                  </a:lnTo>
                  <a:lnTo>
                    <a:pt x="55" y="68"/>
                  </a:lnTo>
                  <a:lnTo>
                    <a:pt x="62" y="71"/>
                  </a:lnTo>
                  <a:lnTo>
                    <a:pt x="68" y="72"/>
                  </a:lnTo>
                  <a:lnTo>
                    <a:pt x="74" y="75"/>
                  </a:lnTo>
                  <a:lnTo>
                    <a:pt x="80" y="77"/>
                  </a:lnTo>
                  <a:lnTo>
                    <a:pt x="88" y="77"/>
                  </a:lnTo>
                  <a:lnTo>
                    <a:pt x="94" y="81"/>
                  </a:lnTo>
                  <a:lnTo>
                    <a:pt x="100" y="86"/>
                  </a:lnTo>
                  <a:lnTo>
                    <a:pt x="104" y="86"/>
                  </a:lnTo>
                  <a:lnTo>
                    <a:pt x="107" y="87"/>
                  </a:lnTo>
                  <a:lnTo>
                    <a:pt x="112" y="87"/>
                  </a:lnTo>
                  <a:lnTo>
                    <a:pt x="115" y="89"/>
                  </a:lnTo>
                  <a:lnTo>
                    <a:pt x="118" y="89"/>
                  </a:lnTo>
                  <a:lnTo>
                    <a:pt x="122" y="89"/>
                  </a:lnTo>
                  <a:lnTo>
                    <a:pt x="125" y="91"/>
                  </a:lnTo>
                  <a:lnTo>
                    <a:pt x="130" y="92"/>
                  </a:lnTo>
                  <a:lnTo>
                    <a:pt x="133" y="95"/>
                  </a:lnTo>
                  <a:lnTo>
                    <a:pt x="138" y="97"/>
                  </a:lnTo>
                  <a:lnTo>
                    <a:pt x="141" y="100"/>
                  </a:lnTo>
                  <a:lnTo>
                    <a:pt x="145" y="104"/>
                  </a:lnTo>
                  <a:lnTo>
                    <a:pt x="151" y="106"/>
                  </a:lnTo>
                  <a:lnTo>
                    <a:pt x="157" y="107"/>
                  </a:lnTo>
                  <a:lnTo>
                    <a:pt x="163" y="109"/>
                  </a:lnTo>
                  <a:lnTo>
                    <a:pt x="169" y="113"/>
                  </a:lnTo>
                  <a:lnTo>
                    <a:pt x="172" y="118"/>
                  </a:lnTo>
                  <a:lnTo>
                    <a:pt x="177" y="121"/>
                  </a:lnTo>
                  <a:lnTo>
                    <a:pt x="181" y="124"/>
                  </a:lnTo>
                  <a:lnTo>
                    <a:pt x="186" y="127"/>
                  </a:lnTo>
                  <a:lnTo>
                    <a:pt x="189" y="130"/>
                  </a:lnTo>
                  <a:lnTo>
                    <a:pt x="195" y="134"/>
                  </a:lnTo>
                  <a:lnTo>
                    <a:pt x="198" y="137"/>
                  </a:lnTo>
                  <a:lnTo>
                    <a:pt x="202" y="140"/>
                  </a:lnTo>
                  <a:lnTo>
                    <a:pt x="205" y="145"/>
                  </a:lnTo>
                  <a:lnTo>
                    <a:pt x="208" y="148"/>
                  </a:lnTo>
                  <a:lnTo>
                    <a:pt x="211" y="152"/>
                  </a:lnTo>
                  <a:lnTo>
                    <a:pt x="214" y="157"/>
                  </a:lnTo>
                  <a:lnTo>
                    <a:pt x="217" y="160"/>
                  </a:lnTo>
                  <a:lnTo>
                    <a:pt x="220" y="164"/>
                  </a:lnTo>
                  <a:lnTo>
                    <a:pt x="223" y="167"/>
                  </a:lnTo>
                  <a:lnTo>
                    <a:pt x="226" y="172"/>
                  </a:lnTo>
                  <a:lnTo>
                    <a:pt x="230" y="175"/>
                  </a:lnTo>
                  <a:lnTo>
                    <a:pt x="233" y="179"/>
                  </a:lnTo>
                  <a:lnTo>
                    <a:pt x="236" y="184"/>
                  </a:lnTo>
                  <a:lnTo>
                    <a:pt x="239" y="187"/>
                  </a:lnTo>
                  <a:lnTo>
                    <a:pt x="242" y="192"/>
                  </a:lnTo>
                  <a:lnTo>
                    <a:pt x="245" y="196"/>
                  </a:lnTo>
                  <a:lnTo>
                    <a:pt x="248" y="199"/>
                  </a:lnTo>
                  <a:lnTo>
                    <a:pt x="252" y="204"/>
                  </a:lnTo>
                  <a:lnTo>
                    <a:pt x="255" y="208"/>
                  </a:lnTo>
                  <a:lnTo>
                    <a:pt x="260" y="213"/>
                  </a:lnTo>
                  <a:lnTo>
                    <a:pt x="263" y="217"/>
                  </a:lnTo>
                  <a:lnTo>
                    <a:pt x="269" y="222"/>
                  </a:lnTo>
                  <a:lnTo>
                    <a:pt x="270" y="225"/>
                  </a:lnTo>
                  <a:lnTo>
                    <a:pt x="270" y="229"/>
                  </a:lnTo>
                  <a:lnTo>
                    <a:pt x="272" y="234"/>
                  </a:lnTo>
                  <a:lnTo>
                    <a:pt x="272" y="238"/>
                  </a:lnTo>
                  <a:lnTo>
                    <a:pt x="272" y="243"/>
                  </a:lnTo>
                  <a:lnTo>
                    <a:pt x="272" y="247"/>
                  </a:lnTo>
                  <a:lnTo>
                    <a:pt x="272" y="252"/>
                  </a:lnTo>
                  <a:lnTo>
                    <a:pt x="273" y="256"/>
                  </a:lnTo>
                  <a:lnTo>
                    <a:pt x="276" y="258"/>
                  </a:lnTo>
                  <a:lnTo>
                    <a:pt x="279" y="259"/>
                  </a:lnTo>
                  <a:lnTo>
                    <a:pt x="282" y="255"/>
                  </a:lnTo>
                  <a:lnTo>
                    <a:pt x="285" y="252"/>
                  </a:lnTo>
                  <a:lnTo>
                    <a:pt x="287" y="246"/>
                  </a:lnTo>
                  <a:lnTo>
                    <a:pt x="290" y="241"/>
                  </a:lnTo>
                  <a:lnTo>
                    <a:pt x="290" y="234"/>
                  </a:lnTo>
                  <a:lnTo>
                    <a:pt x="291" y="228"/>
                  </a:lnTo>
                  <a:lnTo>
                    <a:pt x="291" y="222"/>
                  </a:lnTo>
                  <a:lnTo>
                    <a:pt x="291" y="216"/>
                  </a:lnTo>
                  <a:lnTo>
                    <a:pt x="290" y="208"/>
                  </a:lnTo>
                  <a:lnTo>
                    <a:pt x="288" y="202"/>
                  </a:lnTo>
                  <a:lnTo>
                    <a:pt x="285" y="195"/>
                  </a:lnTo>
                  <a:lnTo>
                    <a:pt x="284" y="188"/>
                  </a:lnTo>
                  <a:lnTo>
                    <a:pt x="281" y="182"/>
                  </a:lnTo>
                  <a:lnTo>
                    <a:pt x="278" y="176"/>
                  </a:lnTo>
                  <a:lnTo>
                    <a:pt x="275" y="170"/>
                  </a:lnTo>
                  <a:lnTo>
                    <a:pt x="270" y="167"/>
                  </a:lnTo>
                  <a:lnTo>
                    <a:pt x="270" y="161"/>
                  </a:lnTo>
                  <a:lnTo>
                    <a:pt x="270" y="157"/>
                  </a:lnTo>
                  <a:lnTo>
                    <a:pt x="269" y="152"/>
                  </a:lnTo>
                  <a:lnTo>
                    <a:pt x="267" y="148"/>
                  </a:lnTo>
                  <a:lnTo>
                    <a:pt x="266" y="145"/>
                  </a:lnTo>
                  <a:lnTo>
                    <a:pt x="264" y="140"/>
                  </a:lnTo>
                  <a:lnTo>
                    <a:pt x="263" y="137"/>
                  </a:lnTo>
                  <a:lnTo>
                    <a:pt x="261" y="134"/>
                  </a:lnTo>
                  <a:lnTo>
                    <a:pt x="257" y="128"/>
                  </a:lnTo>
                  <a:lnTo>
                    <a:pt x="252" y="124"/>
                  </a:lnTo>
                  <a:lnTo>
                    <a:pt x="246" y="119"/>
                  </a:lnTo>
                  <a:lnTo>
                    <a:pt x="240" y="118"/>
                  </a:lnTo>
                  <a:lnTo>
                    <a:pt x="233" y="110"/>
                  </a:lnTo>
                  <a:lnTo>
                    <a:pt x="226" y="104"/>
                  </a:lnTo>
                  <a:lnTo>
                    <a:pt x="220" y="98"/>
                  </a:lnTo>
                  <a:lnTo>
                    <a:pt x="214" y="92"/>
                  </a:lnTo>
                  <a:lnTo>
                    <a:pt x="207" y="86"/>
                  </a:lnTo>
                  <a:lnTo>
                    <a:pt x="201" y="78"/>
                  </a:lnTo>
                  <a:lnTo>
                    <a:pt x="198" y="75"/>
                  </a:lnTo>
                  <a:lnTo>
                    <a:pt x="195" y="71"/>
                  </a:lnTo>
                  <a:lnTo>
                    <a:pt x="193" y="68"/>
                  </a:lnTo>
                  <a:lnTo>
                    <a:pt x="190" y="63"/>
                  </a:lnTo>
                  <a:lnTo>
                    <a:pt x="184" y="62"/>
                  </a:lnTo>
                  <a:lnTo>
                    <a:pt x="180" y="60"/>
                  </a:lnTo>
                  <a:lnTo>
                    <a:pt x="175" y="56"/>
                  </a:lnTo>
                  <a:lnTo>
                    <a:pt x="169" y="53"/>
                  </a:lnTo>
                  <a:lnTo>
                    <a:pt x="165" y="48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1" y="35"/>
                  </a:lnTo>
                  <a:lnTo>
                    <a:pt x="147" y="30"/>
                  </a:lnTo>
                  <a:lnTo>
                    <a:pt x="142" y="26"/>
                  </a:lnTo>
                  <a:lnTo>
                    <a:pt x="138" y="21"/>
                  </a:lnTo>
                  <a:lnTo>
                    <a:pt x="133" y="20"/>
                  </a:lnTo>
                  <a:lnTo>
                    <a:pt x="128" y="18"/>
                  </a:lnTo>
                  <a:lnTo>
                    <a:pt x="124" y="18"/>
                  </a:lnTo>
                  <a:lnTo>
                    <a:pt x="118" y="18"/>
                  </a:lnTo>
                  <a:lnTo>
                    <a:pt x="113" y="21"/>
                  </a:lnTo>
                  <a:lnTo>
                    <a:pt x="109" y="20"/>
                  </a:lnTo>
                  <a:lnTo>
                    <a:pt x="104" y="18"/>
                  </a:lnTo>
                  <a:lnTo>
                    <a:pt x="100" y="17"/>
                  </a:lnTo>
                  <a:lnTo>
                    <a:pt x="97" y="15"/>
                  </a:lnTo>
                  <a:lnTo>
                    <a:pt x="92" y="15"/>
                  </a:lnTo>
                  <a:lnTo>
                    <a:pt x="88" y="14"/>
                  </a:lnTo>
                  <a:lnTo>
                    <a:pt x="85" y="14"/>
                  </a:lnTo>
                  <a:lnTo>
                    <a:pt x="80" y="14"/>
                  </a:lnTo>
                  <a:lnTo>
                    <a:pt x="76" y="12"/>
                  </a:lnTo>
                  <a:lnTo>
                    <a:pt x="71" y="12"/>
                  </a:lnTo>
                  <a:lnTo>
                    <a:pt x="68" y="12"/>
                  </a:lnTo>
                  <a:lnTo>
                    <a:pt x="64" y="12"/>
                  </a:lnTo>
                  <a:lnTo>
                    <a:pt x="59" y="12"/>
                  </a:lnTo>
                  <a:lnTo>
                    <a:pt x="56" y="11"/>
                  </a:lnTo>
                  <a:lnTo>
                    <a:pt x="52" y="11"/>
                  </a:lnTo>
                  <a:lnTo>
                    <a:pt x="47" y="9"/>
                  </a:lnTo>
                  <a:lnTo>
                    <a:pt x="41" y="5"/>
                  </a:lnTo>
                  <a:lnTo>
                    <a:pt x="37" y="2"/>
                  </a:lnTo>
                  <a:lnTo>
                    <a:pt x="32" y="0"/>
                  </a:lnTo>
                  <a:lnTo>
                    <a:pt x="27" y="2"/>
                  </a:lnTo>
                  <a:lnTo>
                    <a:pt x="23" y="2"/>
                  </a:lnTo>
                  <a:lnTo>
                    <a:pt x="18" y="5"/>
                  </a:lnTo>
                  <a:lnTo>
                    <a:pt x="15" y="8"/>
                  </a:lnTo>
                  <a:lnTo>
                    <a:pt x="12" y="14"/>
                  </a:lnTo>
                  <a:lnTo>
                    <a:pt x="9" y="18"/>
                  </a:lnTo>
                  <a:lnTo>
                    <a:pt x="6" y="24"/>
                  </a:lnTo>
                  <a:lnTo>
                    <a:pt x="5" y="30"/>
                  </a:lnTo>
                  <a:lnTo>
                    <a:pt x="3" y="36"/>
                  </a:lnTo>
                  <a:lnTo>
                    <a:pt x="0" y="42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0" y="60"/>
                  </a:lnTo>
                  <a:lnTo>
                    <a:pt x="2" y="62"/>
                  </a:lnTo>
                  <a:lnTo>
                    <a:pt x="3" y="62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rgbClr val="B3F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148"/>
            <p:cNvSpPr>
              <a:spLocks/>
            </p:cNvSpPr>
            <p:nvPr/>
          </p:nvSpPr>
          <p:spPr bwMode="auto">
            <a:xfrm>
              <a:off x="652" y="2029"/>
              <a:ext cx="149" cy="127"/>
            </a:xfrm>
            <a:custGeom>
              <a:avLst/>
              <a:gdLst>
                <a:gd name="T0" fmla="*/ 1 w 298"/>
                <a:gd name="T1" fmla="*/ 5 h 253"/>
                <a:gd name="T2" fmla="*/ 1 w 298"/>
                <a:gd name="T3" fmla="*/ 5 h 253"/>
                <a:gd name="T4" fmla="*/ 1 w 298"/>
                <a:gd name="T5" fmla="*/ 4 h 253"/>
                <a:gd name="T6" fmla="*/ 1 w 298"/>
                <a:gd name="T7" fmla="*/ 4 h 253"/>
                <a:gd name="T8" fmla="*/ 2 w 298"/>
                <a:gd name="T9" fmla="*/ 4 h 253"/>
                <a:gd name="T10" fmla="*/ 3 w 298"/>
                <a:gd name="T11" fmla="*/ 4 h 253"/>
                <a:gd name="T12" fmla="*/ 5 w 298"/>
                <a:gd name="T13" fmla="*/ 5 h 253"/>
                <a:gd name="T14" fmla="*/ 5 w 298"/>
                <a:gd name="T15" fmla="*/ 5 h 253"/>
                <a:gd name="T16" fmla="*/ 5 w 298"/>
                <a:gd name="T17" fmla="*/ 5 h 253"/>
                <a:gd name="T18" fmla="*/ 6 w 298"/>
                <a:gd name="T19" fmla="*/ 6 h 253"/>
                <a:gd name="T20" fmla="*/ 7 w 298"/>
                <a:gd name="T21" fmla="*/ 6 h 253"/>
                <a:gd name="T22" fmla="*/ 9 w 298"/>
                <a:gd name="T23" fmla="*/ 6 h 253"/>
                <a:gd name="T24" fmla="*/ 9 w 298"/>
                <a:gd name="T25" fmla="*/ 6 h 253"/>
                <a:gd name="T26" fmla="*/ 9 w 298"/>
                <a:gd name="T27" fmla="*/ 7 h 253"/>
                <a:gd name="T28" fmla="*/ 10 w 298"/>
                <a:gd name="T29" fmla="*/ 7 h 253"/>
                <a:gd name="T30" fmla="*/ 11 w 298"/>
                <a:gd name="T31" fmla="*/ 8 h 253"/>
                <a:gd name="T32" fmla="*/ 11 w 298"/>
                <a:gd name="T33" fmla="*/ 9 h 253"/>
                <a:gd name="T34" fmla="*/ 12 w 298"/>
                <a:gd name="T35" fmla="*/ 10 h 253"/>
                <a:gd name="T36" fmla="*/ 13 w 298"/>
                <a:gd name="T37" fmla="*/ 11 h 253"/>
                <a:gd name="T38" fmla="*/ 14 w 298"/>
                <a:gd name="T39" fmla="*/ 11 h 253"/>
                <a:gd name="T40" fmla="*/ 15 w 298"/>
                <a:gd name="T41" fmla="*/ 11 h 253"/>
                <a:gd name="T42" fmla="*/ 15 w 298"/>
                <a:gd name="T43" fmla="*/ 12 h 253"/>
                <a:gd name="T44" fmla="*/ 17 w 298"/>
                <a:gd name="T45" fmla="*/ 13 h 253"/>
                <a:gd name="T46" fmla="*/ 17 w 298"/>
                <a:gd name="T47" fmla="*/ 14 h 253"/>
                <a:gd name="T48" fmla="*/ 18 w 298"/>
                <a:gd name="T49" fmla="*/ 15 h 253"/>
                <a:gd name="T50" fmla="*/ 18 w 298"/>
                <a:gd name="T51" fmla="*/ 16 h 253"/>
                <a:gd name="T52" fmla="*/ 18 w 298"/>
                <a:gd name="T53" fmla="*/ 16 h 253"/>
                <a:gd name="T54" fmla="*/ 19 w 298"/>
                <a:gd name="T55" fmla="*/ 16 h 253"/>
                <a:gd name="T56" fmla="*/ 19 w 298"/>
                <a:gd name="T57" fmla="*/ 15 h 253"/>
                <a:gd name="T58" fmla="*/ 19 w 298"/>
                <a:gd name="T59" fmla="*/ 14 h 253"/>
                <a:gd name="T60" fmla="*/ 19 w 298"/>
                <a:gd name="T61" fmla="*/ 13 h 253"/>
                <a:gd name="T62" fmla="*/ 19 w 298"/>
                <a:gd name="T63" fmla="*/ 13 h 253"/>
                <a:gd name="T64" fmla="*/ 18 w 298"/>
                <a:gd name="T65" fmla="*/ 12 h 253"/>
                <a:gd name="T66" fmla="*/ 18 w 298"/>
                <a:gd name="T67" fmla="*/ 11 h 253"/>
                <a:gd name="T68" fmla="*/ 17 w 298"/>
                <a:gd name="T69" fmla="*/ 11 h 253"/>
                <a:gd name="T70" fmla="*/ 17 w 298"/>
                <a:gd name="T71" fmla="*/ 9 h 253"/>
                <a:gd name="T72" fmla="*/ 15 w 298"/>
                <a:gd name="T73" fmla="*/ 9 h 253"/>
                <a:gd name="T74" fmla="*/ 15 w 298"/>
                <a:gd name="T75" fmla="*/ 8 h 253"/>
                <a:gd name="T76" fmla="*/ 14 w 298"/>
                <a:gd name="T77" fmla="*/ 8 h 253"/>
                <a:gd name="T78" fmla="*/ 13 w 298"/>
                <a:gd name="T79" fmla="*/ 7 h 253"/>
                <a:gd name="T80" fmla="*/ 13 w 298"/>
                <a:gd name="T81" fmla="*/ 6 h 253"/>
                <a:gd name="T82" fmla="*/ 12 w 298"/>
                <a:gd name="T83" fmla="*/ 6 h 253"/>
                <a:gd name="T84" fmla="*/ 11 w 298"/>
                <a:gd name="T85" fmla="*/ 6 h 253"/>
                <a:gd name="T86" fmla="*/ 11 w 298"/>
                <a:gd name="T87" fmla="*/ 5 h 253"/>
                <a:gd name="T88" fmla="*/ 10 w 298"/>
                <a:gd name="T89" fmla="*/ 4 h 253"/>
                <a:gd name="T90" fmla="*/ 9 w 298"/>
                <a:gd name="T91" fmla="*/ 3 h 253"/>
                <a:gd name="T92" fmla="*/ 9 w 298"/>
                <a:gd name="T93" fmla="*/ 3 h 253"/>
                <a:gd name="T94" fmla="*/ 9 w 298"/>
                <a:gd name="T95" fmla="*/ 2 h 253"/>
                <a:gd name="T96" fmla="*/ 7 w 298"/>
                <a:gd name="T97" fmla="*/ 2 h 253"/>
                <a:gd name="T98" fmla="*/ 6 w 298"/>
                <a:gd name="T99" fmla="*/ 2 h 253"/>
                <a:gd name="T100" fmla="*/ 6 w 298"/>
                <a:gd name="T101" fmla="*/ 2 h 253"/>
                <a:gd name="T102" fmla="*/ 5 w 298"/>
                <a:gd name="T103" fmla="*/ 2 h 253"/>
                <a:gd name="T104" fmla="*/ 5 w 298"/>
                <a:gd name="T105" fmla="*/ 1 h 253"/>
                <a:gd name="T106" fmla="*/ 3 w 298"/>
                <a:gd name="T107" fmla="*/ 1 h 253"/>
                <a:gd name="T108" fmla="*/ 2 w 298"/>
                <a:gd name="T109" fmla="*/ 1 h 253"/>
                <a:gd name="T110" fmla="*/ 1 w 298"/>
                <a:gd name="T111" fmla="*/ 0 h 253"/>
                <a:gd name="T112" fmla="*/ 1 w 298"/>
                <a:gd name="T113" fmla="*/ 1 h 253"/>
                <a:gd name="T114" fmla="*/ 1 w 298"/>
                <a:gd name="T115" fmla="*/ 1 h 253"/>
                <a:gd name="T116" fmla="*/ 0 w 298"/>
                <a:gd name="T117" fmla="*/ 2 h 253"/>
                <a:gd name="T118" fmla="*/ 1 w 298"/>
                <a:gd name="T119" fmla="*/ 2 h 253"/>
                <a:gd name="T120" fmla="*/ 1 w 298"/>
                <a:gd name="T121" fmla="*/ 3 h 253"/>
                <a:gd name="T122" fmla="*/ 1 w 298"/>
                <a:gd name="T123" fmla="*/ 4 h 2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8"/>
                <a:gd name="T187" fmla="*/ 0 h 253"/>
                <a:gd name="T188" fmla="*/ 298 w 298"/>
                <a:gd name="T189" fmla="*/ 253 h 25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8" h="253">
                  <a:moveTo>
                    <a:pt x="12" y="60"/>
                  </a:moveTo>
                  <a:lnTo>
                    <a:pt x="9" y="63"/>
                  </a:lnTo>
                  <a:lnTo>
                    <a:pt x="10" y="66"/>
                  </a:lnTo>
                  <a:lnTo>
                    <a:pt x="13" y="67"/>
                  </a:lnTo>
                  <a:lnTo>
                    <a:pt x="16" y="69"/>
                  </a:lnTo>
                  <a:lnTo>
                    <a:pt x="21" y="69"/>
                  </a:lnTo>
                  <a:lnTo>
                    <a:pt x="24" y="67"/>
                  </a:lnTo>
                  <a:lnTo>
                    <a:pt x="27" y="64"/>
                  </a:lnTo>
                  <a:lnTo>
                    <a:pt x="28" y="61"/>
                  </a:lnTo>
                  <a:lnTo>
                    <a:pt x="28" y="55"/>
                  </a:lnTo>
                  <a:lnTo>
                    <a:pt x="28" y="51"/>
                  </a:lnTo>
                  <a:lnTo>
                    <a:pt x="31" y="49"/>
                  </a:lnTo>
                  <a:lnTo>
                    <a:pt x="34" y="48"/>
                  </a:lnTo>
                  <a:lnTo>
                    <a:pt x="36" y="48"/>
                  </a:lnTo>
                  <a:lnTo>
                    <a:pt x="41" y="49"/>
                  </a:lnTo>
                  <a:lnTo>
                    <a:pt x="45" y="51"/>
                  </a:lnTo>
                  <a:lnTo>
                    <a:pt x="50" y="54"/>
                  </a:lnTo>
                  <a:lnTo>
                    <a:pt x="53" y="57"/>
                  </a:lnTo>
                  <a:lnTo>
                    <a:pt x="59" y="60"/>
                  </a:lnTo>
                  <a:lnTo>
                    <a:pt x="63" y="63"/>
                  </a:lnTo>
                  <a:lnTo>
                    <a:pt x="68" y="66"/>
                  </a:lnTo>
                  <a:lnTo>
                    <a:pt x="72" y="67"/>
                  </a:lnTo>
                  <a:lnTo>
                    <a:pt x="77" y="69"/>
                  </a:lnTo>
                  <a:lnTo>
                    <a:pt x="81" y="70"/>
                  </a:lnTo>
                  <a:lnTo>
                    <a:pt x="84" y="70"/>
                  </a:lnTo>
                  <a:lnTo>
                    <a:pt x="89" y="75"/>
                  </a:lnTo>
                  <a:lnTo>
                    <a:pt x="92" y="76"/>
                  </a:lnTo>
                  <a:lnTo>
                    <a:pt x="98" y="76"/>
                  </a:lnTo>
                  <a:lnTo>
                    <a:pt x="102" y="78"/>
                  </a:lnTo>
                  <a:lnTo>
                    <a:pt x="107" y="81"/>
                  </a:lnTo>
                  <a:lnTo>
                    <a:pt x="110" y="82"/>
                  </a:lnTo>
                  <a:lnTo>
                    <a:pt x="114" y="84"/>
                  </a:lnTo>
                  <a:lnTo>
                    <a:pt x="119" y="87"/>
                  </a:lnTo>
                  <a:lnTo>
                    <a:pt x="123" y="87"/>
                  </a:lnTo>
                  <a:lnTo>
                    <a:pt x="128" y="88"/>
                  </a:lnTo>
                  <a:lnTo>
                    <a:pt x="132" y="88"/>
                  </a:lnTo>
                  <a:lnTo>
                    <a:pt x="137" y="88"/>
                  </a:lnTo>
                  <a:lnTo>
                    <a:pt x="140" y="88"/>
                  </a:lnTo>
                  <a:lnTo>
                    <a:pt x="145" y="92"/>
                  </a:lnTo>
                  <a:lnTo>
                    <a:pt x="148" y="93"/>
                  </a:lnTo>
                  <a:lnTo>
                    <a:pt x="152" y="96"/>
                  </a:lnTo>
                  <a:lnTo>
                    <a:pt x="158" y="101"/>
                  </a:lnTo>
                  <a:lnTo>
                    <a:pt x="166" y="104"/>
                  </a:lnTo>
                  <a:lnTo>
                    <a:pt x="169" y="105"/>
                  </a:lnTo>
                  <a:lnTo>
                    <a:pt x="173" y="107"/>
                  </a:lnTo>
                  <a:lnTo>
                    <a:pt x="176" y="110"/>
                  </a:lnTo>
                  <a:lnTo>
                    <a:pt x="179" y="114"/>
                  </a:lnTo>
                  <a:lnTo>
                    <a:pt x="182" y="117"/>
                  </a:lnTo>
                  <a:lnTo>
                    <a:pt x="185" y="123"/>
                  </a:lnTo>
                  <a:lnTo>
                    <a:pt x="187" y="128"/>
                  </a:lnTo>
                  <a:lnTo>
                    <a:pt x="191" y="134"/>
                  </a:lnTo>
                  <a:lnTo>
                    <a:pt x="194" y="138"/>
                  </a:lnTo>
                  <a:lnTo>
                    <a:pt x="199" y="143"/>
                  </a:lnTo>
                  <a:lnTo>
                    <a:pt x="203" y="147"/>
                  </a:lnTo>
                  <a:lnTo>
                    <a:pt x="208" y="153"/>
                  </a:lnTo>
                  <a:lnTo>
                    <a:pt x="212" y="158"/>
                  </a:lnTo>
                  <a:lnTo>
                    <a:pt x="217" y="161"/>
                  </a:lnTo>
                  <a:lnTo>
                    <a:pt x="221" y="165"/>
                  </a:lnTo>
                  <a:lnTo>
                    <a:pt x="227" y="168"/>
                  </a:lnTo>
                  <a:lnTo>
                    <a:pt x="230" y="171"/>
                  </a:lnTo>
                  <a:lnTo>
                    <a:pt x="237" y="173"/>
                  </a:lnTo>
                  <a:lnTo>
                    <a:pt x="241" y="174"/>
                  </a:lnTo>
                  <a:lnTo>
                    <a:pt x="246" y="176"/>
                  </a:lnTo>
                  <a:lnTo>
                    <a:pt x="247" y="179"/>
                  </a:lnTo>
                  <a:lnTo>
                    <a:pt x="249" y="183"/>
                  </a:lnTo>
                  <a:lnTo>
                    <a:pt x="250" y="186"/>
                  </a:lnTo>
                  <a:lnTo>
                    <a:pt x="252" y="189"/>
                  </a:lnTo>
                  <a:lnTo>
                    <a:pt x="256" y="196"/>
                  </a:lnTo>
                  <a:lnTo>
                    <a:pt x="262" y="199"/>
                  </a:lnTo>
                  <a:lnTo>
                    <a:pt x="264" y="205"/>
                  </a:lnTo>
                  <a:lnTo>
                    <a:pt x="268" y="212"/>
                  </a:lnTo>
                  <a:lnTo>
                    <a:pt x="271" y="217"/>
                  </a:lnTo>
                  <a:lnTo>
                    <a:pt x="276" y="223"/>
                  </a:lnTo>
                  <a:lnTo>
                    <a:pt x="280" y="229"/>
                  </a:lnTo>
                  <a:lnTo>
                    <a:pt x="283" y="235"/>
                  </a:lnTo>
                  <a:lnTo>
                    <a:pt x="283" y="238"/>
                  </a:lnTo>
                  <a:lnTo>
                    <a:pt x="285" y="242"/>
                  </a:lnTo>
                  <a:lnTo>
                    <a:pt x="285" y="245"/>
                  </a:lnTo>
                  <a:lnTo>
                    <a:pt x="285" y="250"/>
                  </a:lnTo>
                  <a:lnTo>
                    <a:pt x="285" y="251"/>
                  </a:lnTo>
                  <a:lnTo>
                    <a:pt x="286" y="253"/>
                  </a:lnTo>
                  <a:lnTo>
                    <a:pt x="291" y="250"/>
                  </a:lnTo>
                  <a:lnTo>
                    <a:pt x="294" y="245"/>
                  </a:lnTo>
                  <a:lnTo>
                    <a:pt x="295" y="242"/>
                  </a:lnTo>
                  <a:lnTo>
                    <a:pt x="297" y="239"/>
                  </a:lnTo>
                  <a:lnTo>
                    <a:pt x="297" y="235"/>
                  </a:lnTo>
                  <a:lnTo>
                    <a:pt x="298" y="232"/>
                  </a:lnTo>
                  <a:lnTo>
                    <a:pt x="298" y="227"/>
                  </a:lnTo>
                  <a:lnTo>
                    <a:pt x="298" y="223"/>
                  </a:lnTo>
                  <a:lnTo>
                    <a:pt x="297" y="218"/>
                  </a:lnTo>
                  <a:lnTo>
                    <a:pt x="297" y="214"/>
                  </a:lnTo>
                  <a:lnTo>
                    <a:pt x="295" y="209"/>
                  </a:lnTo>
                  <a:lnTo>
                    <a:pt x="294" y="206"/>
                  </a:lnTo>
                  <a:lnTo>
                    <a:pt x="292" y="202"/>
                  </a:lnTo>
                  <a:lnTo>
                    <a:pt x="291" y="199"/>
                  </a:lnTo>
                  <a:lnTo>
                    <a:pt x="289" y="196"/>
                  </a:lnTo>
                  <a:lnTo>
                    <a:pt x="288" y="191"/>
                  </a:lnTo>
                  <a:lnTo>
                    <a:pt x="286" y="188"/>
                  </a:lnTo>
                  <a:lnTo>
                    <a:pt x="285" y="185"/>
                  </a:lnTo>
                  <a:lnTo>
                    <a:pt x="283" y="180"/>
                  </a:lnTo>
                  <a:lnTo>
                    <a:pt x="282" y="177"/>
                  </a:lnTo>
                  <a:lnTo>
                    <a:pt x="279" y="174"/>
                  </a:lnTo>
                  <a:lnTo>
                    <a:pt x="276" y="173"/>
                  </a:lnTo>
                  <a:lnTo>
                    <a:pt x="273" y="168"/>
                  </a:lnTo>
                  <a:lnTo>
                    <a:pt x="270" y="162"/>
                  </a:lnTo>
                  <a:lnTo>
                    <a:pt x="267" y="155"/>
                  </a:lnTo>
                  <a:lnTo>
                    <a:pt x="265" y="149"/>
                  </a:lnTo>
                  <a:lnTo>
                    <a:pt x="261" y="141"/>
                  </a:lnTo>
                  <a:lnTo>
                    <a:pt x="259" y="137"/>
                  </a:lnTo>
                  <a:lnTo>
                    <a:pt x="255" y="134"/>
                  </a:lnTo>
                  <a:lnTo>
                    <a:pt x="249" y="134"/>
                  </a:lnTo>
                  <a:lnTo>
                    <a:pt x="246" y="131"/>
                  </a:lnTo>
                  <a:lnTo>
                    <a:pt x="243" y="128"/>
                  </a:lnTo>
                  <a:lnTo>
                    <a:pt x="240" y="125"/>
                  </a:lnTo>
                  <a:lnTo>
                    <a:pt x="237" y="122"/>
                  </a:lnTo>
                  <a:lnTo>
                    <a:pt x="234" y="117"/>
                  </a:lnTo>
                  <a:lnTo>
                    <a:pt x="230" y="114"/>
                  </a:lnTo>
                  <a:lnTo>
                    <a:pt x="227" y="110"/>
                  </a:lnTo>
                  <a:lnTo>
                    <a:pt x="226" y="107"/>
                  </a:lnTo>
                  <a:lnTo>
                    <a:pt x="223" y="102"/>
                  </a:lnTo>
                  <a:lnTo>
                    <a:pt x="220" y="98"/>
                  </a:lnTo>
                  <a:lnTo>
                    <a:pt x="217" y="95"/>
                  </a:lnTo>
                  <a:lnTo>
                    <a:pt x="215" y="92"/>
                  </a:lnTo>
                  <a:lnTo>
                    <a:pt x="211" y="88"/>
                  </a:lnTo>
                  <a:lnTo>
                    <a:pt x="208" y="88"/>
                  </a:lnTo>
                  <a:lnTo>
                    <a:pt x="203" y="88"/>
                  </a:lnTo>
                  <a:lnTo>
                    <a:pt x="199" y="88"/>
                  </a:lnTo>
                  <a:lnTo>
                    <a:pt x="196" y="84"/>
                  </a:lnTo>
                  <a:lnTo>
                    <a:pt x="191" y="81"/>
                  </a:lnTo>
                  <a:lnTo>
                    <a:pt x="188" y="75"/>
                  </a:lnTo>
                  <a:lnTo>
                    <a:pt x="185" y="72"/>
                  </a:lnTo>
                  <a:lnTo>
                    <a:pt x="179" y="69"/>
                  </a:lnTo>
                  <a:lnTo>
                    <a:pt x="176" y="69"/>
                  </a:lnTo>
                  <a:lnTo>
                    <a:pt x="170" y="64"/>
                  </a:lnTo>
                  <a:lnTo>
                    <a:pt x="166" y="58"/>
                  </a:lnTo>
                  <a:lnTo>
                    <a:pt x="160" y="52"/>
                  </a:lnTo>
                  <a:lnTo>
                    <a:pt x="155" y="48"/>
                  </a:lnTo>
                  <a:lnTo>
                    <a:pt x="151" y="43"/>
                  </a:lnTo>
                  <a:lnTo>
                    <a:pt x="148" y="39"/>
                  </a:lnTo>
                  <a:lnTo>
                    <a:pt x="145" y="36"/>
                  </a:lnTo>
                  <a:lnTo>
                    <a:pt x="142" y="34"/>
                  </a:lnTo>
                  <a:lnTo>
                    <a:pt x="137" y="33"/>
                  </a:lnTo>
                  <a:lnTo>
                    <a:pt x="134" y="31"/>
                  </a:lnTo>
                  <a:lnTo>
                    <a:pt x="129" y="31"/>
                  </a:lnTo>
                  <a:lnTo>
                    <a:pt x="126" y="31"/>
                  </a:lnTo>
                  <a:lnTo>
                    <a:pt x="122" y="31"/>
                  </a:lnTo>
                  <a:lnTo>
                    <a:pt x="119" y="31"/>
                  </a:lnTo>
                  <a:lnTo>
                    <a:pt x="114" y="31"/>
                  </a:lnTo>
                  <a:lnTo>
                    <a:pt x="111" y="30"/>
                  </a:lnTo>
                  <a:lnTo>
                    <a:pt x="107" y="28"/>
                  </a:lnTo>
                  <a:lnTo>
                    <a:pt x="104" y="27"/>
                  </a:lnTo>
                  <a:lnTo>
                    <a:pt x="101" y="24"/>
                  </a:lnTo>
                  <a:lnTo>
                    <a:pt x="98" y="19"/>
                  </a:lnTo>
                  <a:lnTo>
                    <a:pt x="93" y="19"/>
                  </a:lnTo>
                  <a:lnTo>
                    <a:pt x="87" y="19"/>
                  </a:lnTo>
                  <a:lnTo>
                    <a:pt x="83" y="19"/>
                  </a:lnTo>
                  <a:lnTo>
                    <a:pt x="78" y="19"/>
                  </a:lnTo>
                  <a:lnTo>
                    <a:pt x="72" y="18"/>
                  </a:lnTo>
                  <a:lnTo>
                    <a:pt x="68" y="16"/>
                  </a:lnTo>
                  <a:lnTo>
                    <a:pt x="63" y="13"/>
                  </a:lnTo>
                  <a:lnTo>
                    <a:pt x="60" y="7"/>
                  </a:lnTo>
                  <a:lnTo>
                    <a:pt x="56" y="6"/>
                  </a:lnTo>
                  <a:lnTo>
                    <a:pt x="51" y="4"/>
                  </a:lnTo>
                  <a:lnTo>
                    <a:pt x="47" y="3"/>
                  </a:lnTo>
                  <a:lnTo>
                    <a:pt x="44" y="1"/>
                  </a:lnTo>
                  <a:lnTo>
                    <a:pt x="39" y="0"/>
                  </a:lnTo>
                  <a:lnTo>
                    <a:pt x="34" y="0"/>
                  </a:lnTo>
                  <a:lnTo>
                    <a:pt x="31" y="0"/>
                  </a:lnTo>
                  <a:lnTo>
                    <a:pt x="28" y="4"/>
                  </a:lnTo>
                  <a:lnTo>
                    <a:pt x="22" y="9"/>
                  </a:lnTo>
                  <a:lnTo>
                    <a:pt x="16" y="10"/>
                  </a:lnTo>
                  <a:lnTo>
                    <a:pt x="9" y="10"/>
                  </a:lnTo>
                  <a:lnTo>
                    <a:pt x="4" y="12"/>
                  </a:lnTo>
                  <a:lnTo>
                    <a:pt x="3" y="13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1" y="28"/>
                  </a:lnTo>
                  <a:lnTo>
                    <a:pt x="1" y="31"/>
                  </a:lnTo>
                  <a:lnTo>
                    <a:pt x="3" y="37"/>
                  </a:lnTo>
                  <a:lnTo>
                    <a:pt x="4" y="40"/>
                  </a:lnTo>
                  <a:lnTo>
                    <a:pt x="6" y="46"/>
                  </a:lnTo>
                  <a:lnTo>
                    <a:pt x="9" y="52"/>
                  </a:lnTo>
                  <a:lnTo>
                    <a:pt x="12" y="60"/>
                  </a:lnTo>
                  <a:close/>
                </a:path>
              </a:pathLst>
            </a:custGeom>
            <a:solidFill>
              <a:srgbClr val="45D6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149"/>
            <p:cNvSpPr>
              <a:spLocks/>
            </p:cNvSpPr>
            <p:nvPr/>
          </p:nvSpPr>
          <p:spPr bwMode="auto">
            <a:xfrm>
              <a:off x="743" y="1974"/>
              <a:ext cx="146" cy="128"/>
            </a:xfrm>
            <a:custGeom>
              <a:avLst/>
              <a:gdLst>
                <a:gd name="T0" fmla="*/ 2 w 291"/>
                <a:gd name="T1" fmla="*/ 4 h 258"/>
                <a:gd name="T2" fmla="*/ 2 w 291"/>
                <a:gd name="T3" fmla="*/ 4 h 258"/>
                <a:gd name="T4" fmla="*/ 3 w 291"/>
                <a:gd name="T5" fmla="*/ 4 h 258"/>
                <a:gd name="T6" fmla="*/ 3 w 291"/>
                <a:gd name="T7" fmla="*/ 3 h 258"/>
                <a:gd name="T8" fmla="*/ 4 w 291"/>
                <a:gd name="T9" fmla="*/ 4 h 258"/>
                <a:gd name="T10" fmla="*/ 6 w 291"/>
                <a:gd name="T11" fmla="*/ 4 h 258"/>
                <a:gd name="T12" fmla="*/ 7 w 291"/>
                <a:gd name="T13" fmla="*/ 5 h 258"/>
                <a:gd name="T14" fmla="*/ 7 w 291"/>
                <a:gd name="T15" fmla="*/ 5 h 258"/>
                <a:gd name="T16" fmla="*/ 8 w 291"/>
                <a:gd name="T17" fmla="*/ 5 h 258"/>
                <a:gd name="T18" fmla="*/ 9 w 291"/>
                <a:gd name="T19" fmla="*/ 5 h 258"/>
                <a:gd name="T20" fmla="*/ 10 w 291"/>
                <a:gd name="T21" fmla="*/ 6 h 258"/>
                <a:gd name="T22" fmla="*/ 11 w 291"/>
                <a:gd name="T23" fmla="*/ 6 h 258"/>
                <a:gd name="T24" fmla="*/ 12 w 291"/>
                <a:gd name="T25" fmla="*/ 7 h 258"/>
                <a:gd name="T26" fmla="*/ 12 w 291"/>
                <a:gd name="T27" fmla="*/ 8 h 258"/>
                <a:gd name="T28" fmla="*/ 13 w 291"/>
                <a:gd name="T29" fmla="*/ 8 h 258"/>
                <a:gd name="T30" fmla="*/ 14 w 291"/>
                <a:gd name="T31" fmla="*/ 9 h 258"/>
                <a:gd name="T32" fmla="*/ 14 w 291"/>
                <a:gd name="T33" fmla="*/ 10 h 258"/>
                <a:gd name="T34" fmla="*/ 15 w 291"/>
                <a:gd name="T35" fmla="*/ 10 h 258"/>
                <a:gd name="T36" fmla="*/ 15 w 291"/>
                <a:gd name="T37" fmla="*/ 11 h 258"/>
                <a:gd name="T38" fmla="*/ 16 w 291"/>
                <a:gd name="T39" fmla="*/ 12 h 258"/>
                <a:gd name="T40" fmla="*/ 17 w 291"/>
                <a:gd name="T41" fmla="*/ 13 h 258"/>
                <a:gd name="T42" fmla="*/ 17 w 291"/>
                <a:gd name="T43" fmla="*/ 14 h 258"/>
                <a:gd name="T44" fmla="*/ 18 w 291"/>
                <a:gd name="T45" fmla="*/ 14 h 258"/>
                <a:gd name="T46" fmla="*/ 18 w 291"/>
                <a:gd name="T47" fmla="*/ 15 h 258"/>
                <a:gd name="T48" fmla="*/ 18 w 291"/>
                <a:gd name="T49" fmla="*/ 16 h 258"/>
                <a:gd name="T50" fmla="*/ 18 w 291"/>
                <a:gd name="T51" fmla="*/ 15 h 258"/>
                <a:gd name="T52" fmla="*/ 19 w 291"/>
                <a:gd name="T53" fmla="*/ 14 h 258"/>
                <a:gd name="T54" fmla="*/ 19 w 291"/>
                <a:gd name="T55" fmla="*/ 12 h 258"/>
                <a:gd name="T56" fmla="*/ 18 w 291"/>
                <a:gd name="T57" fmla="*/ 11 h 258"/>
                <a:gd name="T58" fmla="*/ 18 w 291"/>
                <a:gd name="T59" fmla="*/ 10 h 258"/>
                <a:gd name="T60" fmla="*/ 17 w 291"/>
                <a:gd name="T61" fmla="*/ 9 h 258"/>
                <a:gd name="T62" fmla="*/ 17 w 291"/>
                <a:gd name="T63" fmla="*/ 8 h 258"/>
                <a:gd name="T64" fmla="*/ 17 w 291"/>
                <a:gd name="T65" fmla="*/ 8 h 258"/>
                <a:gd name="T66" fmla="*/ 16 w 291"/>
                <a:gd name="T67" fmla="*/ 7 h 258"/>
                <a:gd name="T68" fmla="*/ 15 w 291"/>
                <a:gd name="T69" fmla="*/ 6 h 258"/>
                <a:gd name="T70" fmla="*/ 14 w 291"/>
                <a:gd name="T71" fmla="*/ 6 h 258"/>
                <a:gd name="T72" fmla="*/ 13 w 291"/>
                <a:gd name="T73" fmla="*/ 4 h 258"/>
                <a:gd name="T74" fmla="*/ 12 w 291"/>
                <a:gd name="T75" fmla="*/ 4 h 258"/>
                <a:gd name="T76" fmla="*/ 12 w 291"/>
                <a:gd name="T77" fmla="*/ 3 h 258"/>
                <a:gd name="T78" fmla="*/ 11 w 291"/>
                <a:gd name="T79" fmla="*/ 2 h 258"/>
                <a:gd name="T80" fmla="*/ 10 w 291"/>
                <a:gd name="T81" fmla="*/ 2 h 258"/>
                <a:gd name="T82" fmla="*/ 9 w 291"/>
                <a:gd name="T83" fmla="*/ 1 h 258"/>
                <a:gd name="T84" fmla="*/ 8 w 291"/>
                <a:gd name="T85" fmla="*/ 1 h 258"/>
                <a:gd name="T86" fmla="*/ 7 w 291"/>
                <a:gd name="T87" fmla="*/ 1 h 258"/>
                <a:gd name="T88" fmla="*/ 7 w 291"/>
                <a:gd name="T89" fmla="*/ 0 h 258"/>
                <a:gd name="T90" fmla="*/ 6 w 291"/>
                <a:gd name="T91" fmla="*/ 0 h 258"/>
                <a:gd name="T92" fmla="*/ 5 w 291"/>
                <a:gd name="T93" fmla="*/ 0 h 258"/>
                <a:gd name="T94" fmla="*/ 4 w 291"/>
                <a:gd name="T95" fmla="*/ 0 h 258"/>
                <a:gd name="T96" fmla="*/ 3 w 291"/>
                <a:gd name="T97" fmla="*/ 0 h 258"/>
                <a:gd name="T98" fmla="*/ 2 w 291"/>
                <a:gd name="T99" fmla="*/ 0 h 258"/>
                <a:gd name="T100" fmla="*/ 2 w 291"/>
                <a:gd name="T101" fmla="*/ 0 h 258"/>
                <a:gd name="T102" fmla="*/ 1 w 291"/>
                <a:gd name="T103" fmla="*/ 1 h 258"/>
                <a:gd name="T104" fmla="*/ 1 w 291"/>
                <a:gd name="T105" fmla="*/ 2 h 258"/>
                <a:gd name="T106" fmla="*/ 0 w 291"/>
                <a:gd name="T107" fmla="*/ 3 h 258"/>
                <a:gd name="T108" fmla="*/ 1 w 291"/>
                <a:gd name="T109" fmla="*/ 3 h 25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91"/>
                <a:gd name="T166" fmla="*/ 0 h 258"/>
                <a:gd name="T167" fmla="*/ 291 w 291"/>
                <a:gd name="T168" fmla="*/ 258 h 25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91" h="258">
                  <a:moveTo>
                    <a:pt x="6" y="65"/>
                  </a:moveTo>
                  <a:lnTo>
                    <a:pt x="11" y="63"/>
                  </a:lnTo>
                  <a:lnTo>
                    <a:pt x="17" y="65"/>
                  </a:lnTo>
                  <a:lnTo>
                    <a:pt x="21" y="68"/>
                  </a:lnTo>
                  <a:lnTo>
                    <a:pt x="26" y="69"/>
                  </a:lnTo>
                  <a:lnTo>
                    <a:pt x="29" y="69"/>
                  </a:lnTo>
                  <a:lnTo>
                    <a:pt x="33" y="69"/>
                  </a:lnTo>
                  <a:lnTo>
                    <a:pt x="33" y="68"/>
                  </a:lnTo>
                  <a:lnTo>
                    <a:pt x="35" y="65"/>
                  </a:lnTo>
                  <a:lnTo>
                    <a:pt x="35" y="62"/>
                  </a:lnTo>
                  <a:lnTo>
                    <a:pt x="36" y="59"/>
                  </a:lnTo>
                  <a:lnTo>
                    <a:pt x="42" y="60"/>
                  </a:lnTo>
                  <a:lnTo>
                    <a:pt x="48" y="63"/>
                  </a:lnTo>
                  <a:lnTo>
                    <a:pt x="55" y="66"/>
                  </a:lnTo>
                  <a:lnTo>
                    <a:pt x="61" y="69"/>
                  </a:lnTo>
                  <a:lnTo>
                    <a:pt x="67" y="71"/>
                  </a:lnTo>
                  <a:lnTo>
                    <a:pt x="74" y="74"/>
                  </a:lnTo>
                  <a:lnTo>
                    <a:pt x="82" y="75"/>
                  </a:lnTo>
                  <a:lnTo>
                    <a:pt x="89" y="75"/>
                  </a:lnTo>
                  <a:lnTo>
                    <a:pt x="95" y="80"/>
                  </a:lnTo>
                  <a:lnTo>
                    <a:pt x="101" y="84"/>
                  </a:lnTo>
                  <a:lnTo>
                    <a:pt x="104" y="84"/>
                  </a:lnTo>
                  <a:lnTo>
                    <a:pt x="109" y="86"/>
                  </a:lnTo>
                  <a:lnTo>
                    <a:pt x="112" y="86"/>
                  </a:lnTo>
                  <a:lnTo>
                    <a:pt x="116" y="87"/>
                  </a:lnTo>
                  <a:lnTo>
                    <a:pt x="119" y="87"/>
                  </a:lnTo>
                  <a:lnTo>
                    <a:pt x="124" y="89"/>
                  </a:lnTo>
                  <a:lnTo>
                    <a:pt x="127" y="89"/>
                  </a:lnTo>
                  <a:lnTo>
                    <a:pt x="131" y="92"/>
                  </a:lnTo>
                  <a:lnTo>
                    <a:pt x="134" y="92"/>
                  </a:lnTo>
                  <a:lnTo>
                    <a:pt x="137" y="95"/>
                  </a:lnTo>
                  <a:lnTo>
                    <a:pt x="140" y="99"/>
                  </a:lnTo>
                  <a:lnTo>
                    <a:pt x="145" y="104"/>
                  </a:lnTo>
                  <a:lnTo>
                    <a:pt x="151" y="106"/>
                  </a:lnTo>
                  <a:lnTo>
                    <a:pt x="157" y="106"/>
                  </a:lnTo>
                  <a:lnTo>
                    <a:pt x="163" y="109"/>
                  </a:lnTo>
                  <a:lnTo>
                    <a:pt x="171" y="113"/>
                  </a:lnTo>
                  <a:lnTo>
                    <a:pt x="174" y="116"/>
                  </a:lnTo>
                  <a:lnTo>
                    <a:pt x="178" y="121"/>
                  </a:lnTo>
                  <a:lnTo>
                    <a:pt x="181" y="124"/>
                  </a:lnTo>
                  <a:lnTo>
                    <a:pt x="186" y="127"/>
                  </a:lnTo>
                  <a:lnTo>
                    <a:pt x="190" y="130"/>
                  </a:lnTo>
                  <a:lnTo>
                    <a:pt x="195" y="134"/>
                  </a:lnTo>
                  <a:lnTo>
                    <a:pt x="198" y="137"/>
                  </a:lnTo>
                  <a:lnTo>
                    <a:pt x="204" y="142"/>
                  </a:lnTo>
                  <a:lnTo>
                    <a:pt x="205" y="145"/>
                  </a:lnTo>
                  <a:lnTo>
                    <a:pt x="210" y="149"/>
                  </a:lnTo>
                  <a:lnTo>
                    <a:pt x="213" y="152"/>
                  </a:lnTo>
                  <a:lnTo>
                    <a:pt x="216" y="155"/>
                  </a:lnTo>
                  <a:lnTo>
                    <a:pt x="219" y="160"/>
                  </a:lnTo>
                  <a:lnTo>
                    <a:pt x="222" y="164"/>
                  </a:lnTo>
                  <a:lnTo>
                    <a:pt x="225" y="169"/>
                  </a:lnTo>
                  <a:lnTo>
                    <a:pt x="228" y="172"/>
                  </a:lnTo>
                  <a:lnTo>
                    <a:pt x="231" y="175"/>
                  </a:lnTo>
                  <a:lnTo>
                    <a:pt x="234" y="179"/>
                  </a:lnTo>
                  <a:lnTo>
                    <a:pt x="235" y="184"/>
                  </a:lnTo>
                  <a:lnTo>
                    <a:pt x="240" y="188"/>
                  </a:lnTo>
                  <a:lnTo>
                    <a:pt x="241" y="191"/>
                  </a:lnTo>
                  <a:lnTo>
                    <a:pt x="246" y="196"/>
                  </a:lnTo>
                  <a:lnTo>
                    <a:pt x="249" y="200"/>
                  </a:lnTo>
                  <a:lnTo>
                    <a:pt x="254" y="204"/>
                  </a:lnTo>
                  <a:lnTo>
                    <a:pt x="255" y="208"/>
                  </a:lnTo>
                  <a:lnTo>
                    <a:pt x="260" y="213"/>
                  </a:lnTo>
                  <a:lnTo>
                    <a:pt x="263" y="216"/>
                  </a:lnTo>
                  <a:lnTo>
                    <a:pt x="269" y="220"/>
                  </a:lnTo>
                  <a:lnTo>
                    <a:pt x="270" y="225"/>
                  </a:lnTo>
                  <a:lnTo>
                    <a:pt x="272" y="228"/>
                  </a:lnTo>
                  <a:lnTo>
                    <a:pt x="273" y="232"/>
                  </a:lnTo>
                  <a:lnTo>
                    <a:pt x="273" y="238"/>
                  </a:lnTo>
                  <a:lnTo>
                    <a:pt x="273" y="241"/>
                  </a:lnTo>
                  <a:lnTo>
                    <a:pt x="273" y="247"/>
                  </a:lnTo>
                  <a:lnTo>
                    <a:pt x="273" y="252"/>
                  </a:lnTo>
                  <a:lnTo>
                    <a:pt x="275" y="258"/>
                  </a:lnTo>
                  <a:lnTo>
                    <a:pt x="276" y="258"/>
                  </a:lnTo>
                  <a:lnTo>
                    <a:pt x="279" y="258"/>
                  </a:lnTo>
                  <a:lnTo>
                    <a:pt x="282" y="255"/>
                  </a:lnTo>
                  <a:lnTo>
                    <a:pt x="285" y="250"/>
                  </a:lnTo>
                  <a:lnTo>
                    <a:pt x="287" y="246"/>
                  </a:lnTo>
                  <a:lnTo>
                    <a:pt x="290" y="240"/>
                  </a:lnTo>
                  <a:lnTo>
                    <a:pt x="290" y="234"/>
                  </a:lnTo>
                  <a:lnTo>
                    <a:pt x="291" y="228"/>
                  </a:lnTo>
                  <a:lnTo>
                    <a:pt x="291" y="220"/>
                  </a:lnTo>
                  <a:lnTo>
                    <a:pt x="291" y="214"/>
                  </a:lnTo>
                  <a:lnTo>
                    <a:pt x="290" y="208"/>
                  </a:lnTo>
                  <a:lnTo>
                    <a:pt x="288" y="200"/>
                  </a:lnTo>
                  <a:lnTo>
                    <a:pt x="287" y="193"/>
                  </a:lnTo>
                  <a:lnTo>
                    <a:pt x="284" y="187"/>
                  </a:lnTo>
                  <a:lnTo>
                    <a:pt x="281" y="181"/>
                  </a:lnTo>
                  <a:lnTo>
                    <a:pt x="278" y="175"/>
                  </a:lnTo>
                  <a:lnTo>
                    <a:pt x="273" y="169"/>
                  </a:lnTo>
                  <a:lnTo>
                    <a:pt x="270" y="166"/>
                  </a:lnTo>
                  <a:lnTo>
                    <a:pt x="270" y="161"/>
                  </a:lnTo>
                  <a:lnTo>
                    <a:pt x="270" y="155"/>
                  </a:lnTo>
                  <a:lnTo>
                    <a:pt x="269" y="152"/>
                  </a:lnTo>
                  <a:lnTo>
                    <a:pt x="269" y="148"/>
                  </a:lnTo>
                  <a:lnTo>
                    <a:pt x="267" y="143"/>
                  </a:lnTo>
                  <a:lnTo>
                    <a:pt x="266" y="140"/>
                  </a:lnTo>
                  <a:lnTo>
                    <a:pt x="264" y="137"/>
                  </a:lnTo>
                  <a:lnTo>
                    <a:pt x="263" y="134"/>
                  </a:lnTo>
                  <a:lnTo>
                    <a:pt x="258" y="128"/>
                  </a:lnTo>
                  <a:lnTo>
                    <a:pt x="254" y="124"/>
                  </a:lnTo>
                  <a:lnTo>
                    <a:pt x="248" y="119"/>
                  </a:lnTo>
                  <a:lnTo>
                    <a:pt x="241" y="118"/>
                  </a:lnTo>
                  <a:lnTo>
                    <a:pt x="237" y="115"/>
                  </a:lnTo>
                  <a:lnTo>
                    <a:pt x="234" y="110"/>
                  </a:lnTo>
                  <a:lnTo>
                    <a:pt x="231" y="107"/>
                  </a:lnTo>
                  <a:lnTo>
                    <a:pt x="228" y="104"/>
                  </a:lnTo>
                  <a:lnTo>
                    <a:pt x="222" y="98"/>
                  </a:lnTo>
                  <a:lnTo>
                    <a:pt x="216" y="92"/>
                  </a:lnTo>
                  <a:lnTo>
                    <a:pt x="208" y="86"/>
                  </a:lnTo>
                  <a:lnTo>
                    <a:pt x="202" y="78"/>
                  </a:lnTo>
                  <a:lnTo>
                    <a:pt x="198" y="74"/>
                  </a:lnTo>
                  <a:lnTo>
                    <a:pt x="196" y="71"/>
                  </a:lnTo>
                  <a:lnTo>
                    <a:pt x="192" y="68"/>
                  </a:lnTo>
                  <a:lnTo>
                    <a:pt x="190" y="63"/>
                  </a:lnTo>
                  <a:lnTo>
                    <a:pt x="184" y="62"/>
                  </a:lnTo>
                  <a:lnTo>
                    <a:pt x="180" y="59"/>
                  </a:lnTo>
                  <a:lnTo>
                    <a:pt x="174" y="54"/>
                  </a:lnTo>
                  <a:lnTo>
                    <a:pt x="171" y="51"/>
                  </a:lnTo>
                  <a:lnTo>
                    <a:pt x="165" y="47"/>
                  </a:lnTo>
                  <a:lnTo>
                    <a:pt x="160" y="42"/>
                  </a:lnTo>
                  <a:lnTo>
                    <a:pt x="156" y="38"/>
                  </a:lnTo>
                  <a:lnTo>
                    <a:pt x="153" y="33"/>
                  </a:lnTo>
                  <a:lnTo>
                    <a:pt x="148" y="29"/>
                  </a:lnTo>
                  <a:lnTo>
                    <a:pt x="142" y="24"/>
                  </a:lnTo>
                  <a:lnTo>
                    <a:pt x="137" y="21"/>
                  </a:lnTo>
                  <a:lnTo>
                    <a:pt x="134" y="20"/>
                  </a:lnTo>
                  <a:lnTo>
                    <a:pt x="128" y="17"/>
                  </a:lnTo>
                  <a:lnTo>
                    <a:pt x="122" y="17"/>
                  </a:lnTo>
                  <a:lnTo>
                    <a:pt x="118" y="18"/>
                  </a:lnTo>
                  <a:lnTo>
                    <a:pt x="113" y="23"/>
                  </a:lnTo>
                  <a:lnTo>
                    <a:pt x="109" y="20"/>
                  </a:lnTo>
                  <a:lnTo>
                    <a:pt x="104" y="17"/>
                  </a:lnTo>
                  <a:lnTo>
                    <a:pt x="101" y="17"/>
                  </a:lnTo>
                  <a:lnTo>
                    <a:pt x="97" y="15"/>
                  </a:lnTo>
                  <a:lnTo>
                    <a:pt x="92" y="14"/>
                  </a:lnTo>
                  <a:lnTo>
                    <a:pt x="89" y="14"/>
                  </a:lnTo>
                  <a:lnTo>
                    <a:pt x="85" y="14"/>
                  </a:lnTo>
                  <a:lnTo>
                    <a:pt x="80" y="14"/>
                  </a:lnTo>
                  <a:lnTo>
                    <a:pt x="77" y="12"/>
                  </a:lnTo>
                  <a:lnTo>
                    <a:pt x="73" y="12"/>
                  </a:lnTo>
                  <a:lnTo>
                    <a:pt x="68" y="11"/>
                  </a:lnTo>
                  <a:lnTo>
                    <a:pt x="65" y="11"/>
                  </a:lnTo>
                  <a:lnTo>
                    <a:pt x="61" y="11"/>
                  </a:lnTo>
                  <a:lnTo>
                    <a:pt x="56" y="9"/>
                  </a:lnTo>
                  <a:lnTo>
                    <a:pt x="53" y="9"/>
                  </a:lnTo>
                  <a:lnTo>
                    <a:pt x="48" y="9"/>
                  </a:lnTo>
                  <a:lnTo>
                    <a:pt x="42" y="5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3" y="2"/>
                  </a:lnTo>
                  <a:lnTo>
                    <a:pt x="18" y="5"/>
                  </a:lnTo>
                  <a:lnTo>
                    <a:pt x="15" y="8"/>
                  </a:lnTo>
                  <a:lnTo>
                    <a:pt x="12" y="12"/>
                  </a:lnTo>
                  <a:lnTo>
                    <a:pt x="9" y="17"/>
                  </a:lnTo>
                  <a:lnTo>
                    <a:pt x="6" y="23"/>
                  </a:lnTo>
                  <a:lnTo>
                    <a:pt x="3" y="29"/>
                  </a:lnTo>
                  <a:lnTo>
                    <a:pt x="3" y="35"/>
                  </a:lnTo>
                  <a:lnTo>
                    <a:pt x="2" y="41"/>
                  </a:lnTo>
                  <a:lnTo>
                    <a:pt x="2" y="47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3" y="60"/>
                  </a:lnTo>
                  <a:lnTo>
                    <a:pt x="3" y="62"/>
                  </a:lnTo>
                  <a:lnTo>
                    <a:pt x="6" y="65"/>
                  </a:lnTo>
                  <a:close/>
                </a:path>
              </a:pathLst>
            </a:custGeom>
            <a:solidFill>
              <a:srgbClr val="B3F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150"/>
            <p:cNvSpPr>
              <a:spLocks/>
            </p:cNvSpPr>
            <p:nvPr/>
          </p:nvSpPr>
          <p:spPr bwMode="auto">
            <a:xfrm>
              <a:off x="742" y="1972"/>
              <a:ext cx="148" cy="127"/>
            </a:xfrm>
            <a:custGeom>
              <a:avLst/>
              <a:gdLst>
                <a:gd name="T0" fmla="*/ 1 w 297"/>
                <a:gd name="T1" fmla="*/ 4 h 255"/>
                <a:gd name="T2" fmla="*/ 1 w 297"/>
                <a:gd name="T3" fmla="*/ 4 h 255"/>
                <a:gd name="T4" fmla="*/ 1 w 297"/>
                <a:gd name="T5" fmla="*/ 3 h 255"/>
                <a:gd name="T6" fmla="*/ 2 w 297"/>
                <a:gd name="T7" fmla="*/ 3 h 255"/>
                <a:gd name="T8" fmla="*/ 3 w 297"/>
                <a:gd name="T9" fmla="*/ 3 h 255"/>
                <a:gd name="T10" fmla="*/ 3 w 297"/>
                <a:gd name="T11" fmla="*/ 3 h 255"/>
                <a:gd name="T12" fmla="*/ 4 w 297"/>
                <a:gd name="T13" fmla="*/ 4 h 255"/>
                <a:gd name="T14" fmla="*/ 5 w 297"/>
                <a:gd name="T15" fmla="*/ 4 h 255"/>
                <a:gd name="T16" fmla="*/ 6 w 297"/>
                <a:gd name="T17" fmla="*/ 4 h 255"/>
                <a:gd name="T18" fmla="*/ 7 w 297"/>
                <a:gd name="T19" fmla="*/ 5 h 255"/>
                <a:gd name="T20" fmla="*/ 7 w 297"/>
                <a:gd name="T21" fmla="*/ 5 h 255"/>
                <a:gd name="T22" fmla="*/ 8 w 297"/>
                <a:gd name="T23" fmla="*/ 5 h 255"/>
                <a:gd name="T24" fmla="*/ 9 w 297"/>
                <a:gd name="T25" fmla="*/ 6 h 255"/>
                <a:gd name="T26" fmla="*/ 10 w 297"/>
                <a:gd name="T27" fmla="*/ 6 h 255"/>
                <a:gd name="T28" fmla="*/ 10 w 297"/>
                <a:gd name="T29" fmla="*/ 6 h 255"/>
                <a:gd name="T30" fmla="*/ 11 w 297"/>
                <a:gd name="T31" fmla="*/ 7 h 255"/>
                <a:gd name="T32" fmla="*/ 11 w 297"/>
                <a:gd name="T33" fmla="*/ 8 h 255"/>
                <a:gd name="T34" fmla="*/ 12 w 297"/>
                <a:gd name="T35" fmla="*/ 9 h 255"/>
                <a:gd name="T36" fmla="*/ 13 w 297"/>
                <a:gd name="T37" fmla="*/ 10 h 255"/>
                <a:gd name="T38" fmla="*/ 14 w 297"/>
                <a:gd name="T39" fmla="*/ 10 h 255"/>
                <a:gd name="T40" fmla="*/ 15 w 297"/>
                <a:gd name="T41" fmla="*/ 11 h 255"/>
                <a:gd name="T42" fmla="*/ 15 w 297"/>
                <a:gd name="T43" fmla="*/ 11 h 255"/>
                <a:gd name="T44" fmla="*/ 16 w 297"/>
                <a:gd name="T45" fmla="*/ 12 h 255"/>
                <a:gd name="T46" fmla="*/ 17 w 297"/>
                <a:gd name="T47" fmla="*/ 13 h 255"/>
                <a:gd name="T48" fmla="*/ 17 w 297"/>
                <a:gd name="T49" fmla="*/ 14 h 255"/>
                <a:gd name="T50" fmla="*/ 17 w 297"/>
                <a:gd name="T51" fmla="*/ 15 h 255"/>
                <a:gd name="T52" fmla="*/ 17 w 297"/>
                <a:gd name="T53" fmla="*/ 15 h 255"/>
                <a:gd name="T54" fmla="*/ 18 w 297"/>
                <a:gd name="T55" fmla="*/ 15 h 255"/>
                <a:gd name="T56" fmla="*/ 18 w 297"/>
                <a:gd name="T57" fmla="*/ 14 h 255"/>
                <a:gd name="T58" fmla="*/ 18 w 297"/>
                <a:gd name="T59" fmla="*/ 13 h 255"/>
                <a:gd name="T60" fmla="*/ 18 w 297"/>
                <a:gd name="T61" fmla="*/ 13 h 255"/>
                <a:gd name="T62" fmla="*/ 18 w 297"/>
                <a:gd name="T63" fmla="*/ 12 h 255"/>
                <a:gd name="T64" fmla="*/ 17 w 297"/>
                <a:gd name="T65" fmla="*/ 11 h 255"/>
                <a:gd name="T66" fmla="*/ 17 w 297"/>
                <a:gd name="T67" fmla="*/ 10 h 255"/>
                <a:gd name="T68" fmla="*/ 16 w 297"/>
                <a:gd name="T69" fmla="*/ 9 h 255"/>
                <a:gd name="T70" fmla="*/ 15 w 297"/>
                <a:gd name="T71" fmla="*/ 8 h 255"/>
                <a:gd name="T72" fmla="*/ 15 w 297"/>
                <a:gd name="T73" fmla="*/ 8 h 255"/>
                <a:gd name="T74" fmla="*/ 14 w 297"/>
                <a:gd name="T75" fmla="*/ 7 h 255"/>
                <a:gd name="T76" fmla="*/ 14 w 297"/>
                <a:gd name="T77" fmla="*/ 6 h 255"/>
                <a:gd name="T78" fmla="*/ 13 w 297"/>
                <a:gd name="T79" fmla="*/ 5 h 255"/>
                <a:gd name="T80" fmla="*/ 13 w 297"/>
                <a:gd name="T81" fmla="*/ 5 h 255"/>
                <a:gd name="T82" fmla="*/ 12 w 297"/>
                <a:gd name="T83" fmla="*/ 5 h 255"/>
                <a:gd name="T84" fmla="*/ 11 w 297"/>
                <a:gd name="T85" fmla="*/ 4 h 255"/>
                <a:gd name="T86" fmla="*/ 10 w 297"/>
                <a:gd name="T87" fmla="*/ 4 h 255"/>
                <a:gd name="T88" fmla="*/ 9 w 297"/>
                <a:gd name="T89" fmla="*/ 3 h 255"/>
                <a:gd name="T90" fmla="*/ 9 w 297"/>
                <a:gd name="T91" fmla="*/ 2 h 255"/>
                <a:gd name="T92" fmla="*/ 8 w 297"/>
                <a:gd name="T93" fmla="*/ 2 h 255"/>
                <a:gd name="T94" fmla="*/ 7 w 297"/>
                <a:gd name="T95" fmla="*/ 2 h 255"/>
                <a:gd name="T96" fmla="*/ 6 w 297"/>
                <a:gd name="T97" fmla="*/ 2 h 255"/>
                <a:gd name="T98" fmla="*/ 6 w 297"/>
                <a:gd name="T99" fmla="*/ 1 h 255"/>
                <a:gd name="T100" fmla="*/ 5 w 297"/>
                <a:gd name="T101" fmla="*/ 1 h 255"/>
                <a:gd name="T102" fmla="*/ 4 w 297"/>
                <a:gd name="T103" fmla="*/ 1 h 255"/>
                <a:gd name="T104" fmla="*/ 3 w 297"/>
                <a:gd name="T105" fmla="*/ 0 h 255"/>
                <a:gd name="T106" fmla="*/ 2 w 297"/>
                <a:gd name="T107" fmla="*/ 0 h 255"/>
                <a:gd name="T108" fmla="*/ 2 w 297"/>
                <a:gd name="T109" fmla="*/ 0 h 255"/>
                <a:gd name="T110" fmla="*/ 1 w 297"/>
                <a:gd name="T111" fmla="*/ 0 h 255"/>
                <a:gd name="T112" fmla="*/ 0 w 297"/>
                <a:gd name="T113" fmla="*/ 0 h 255"/>
                <a:gd name="T114" fmla="*/ 0 w 297"/>
                <a:gd name="T115" fmla="*/ 1 h 255"/>
                <a:gd name="T116" fmla="*/ 0 w 297"/>
                <a:gd name="T117" fmla="*/ 1 h 255"/>
                <a:gd name="T118" fmla="*/ 0 w 297"/>
                <a:gd name="T119" fmla="*/ 2 h 255"/>
                <a:gd name="T120" fmla="*/ 0 w 297"/>
                <a:gd name="T121" fmla="*/ 3 h 2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7"/>
                <a:gd name="T184" fmla="*/ 0 h 255"/>
                <a:gd name="T185" fmla="*/ 297 w 297"/>
                <a:gd name="T186" fmla="*/ 255 h 2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7" h="255">
                  <a:moveTo>
                    <a:pt x="12" y="60"/>
                  </a:moveTo>
                  <a:lnTo>
                    <a:pt x="11" y="66"/>
                  </a:lnTo>
                  <a:lnTo>
                    <a:pt x="17" y="71"/>
                  </a:lnTo>
                  <a:lnTo>
                    <a:pt x="20" y="71"/>
                  </a:lnTo>
                  <a:lnTo>
                    <a:pt x="24" y="69"/>
                  </a:lnTo>
                  <a:lnTo>
                    <a:pt x="26" y="66"/>
                  </a:lnTo>
                  <a:lnTo>
                    <a:pt x="27" y="63"/>
                  </a:lnTo>
                  <a:lnTo>
                    <a:pt x="27" y="57"/>
                  </a:lnTo>
                  <a:lnTo>
                    <a:pt x="29" y="53"/>
                  </a:lnTo>
                  <a:lnTo>
                    <a:pt x="30" y="50"/>
                  </a:lnTo>
                  <a:lnTo>
                    <a:pt x="33" y="50"/>
                  </a:lnTo>
                  <a:lnTo>
                    <a:pt x="36" y="50"/>
                  </a:lnTo>
                  <a:lnTo>
                    <a:pt x="39" y="51"/>
                  </a:lnTo>
                  <a:lnTo>
                    <a:pt x="44" y="53"/>
                  </a:lnTo>
                  <a:lnTo>
                    <a:pt x="48" y="56"/>
                  </a:lnTo>
                  <a:lnTo>
                    <a:pt x="53" y="57"/>
                  </a:lnTo>
                  <a:lnTo>
                    <a:pt x="58" y="60"/>
                  </a:lnTo>
                  <a:lnTo>
                    <a:pt x="62" y="63"/>
                  </a:lnTo>
                  <a:lnTo>
                    <a:pt x="67" y="66"/>
                  </a:lnTo>
                  <a:lnTo>
                    <a:pt x="71" y="69"/>
                  </a:lnTo>
                  <a:lnTo>
                    <a:pt x="76" y="71"/>
                  </a:lnTo>
                  <a:lnTo>
                    <a:pt x="80" y="71"/>
                  </a:lnTo>
                  <a:lnTo>
                    <a:pt x="83" y="72"/>
                  </a:lnTo>
                  <a:lnTo>
                    <a:pt x="88" y="75"/>
                  </a:lnTo>
                  <a:lnTo>
                    <a:pt x="92" y="77"/>
                  </a:lnTo>
                  <a:lnTo>
                    <a:pt x="97" y="78"/>
                  </a:lnTo>
                  <a:lnTo>
                    <a:pt x="103" y="78"/>
                  </a:lnTo>
                  <a:lnTo>
                    <a:pt x="106" y="81"/>
                  </a:lnTo>
                  <a:lnTo>
                    <a:pt x="110" y="84"/>
                  </a:lnTo>
                  <a:lnTo>
                    <a:pt x="113" y="86"/>
                  </a:lnTo>
                  <a:lnTo>
                    <a:pt x="118" y="89"/>
                  </a:lnTo>
                  <a:lnTo>
                    <a:pt x="122" y="89"/>
                  </a:lnTo>
                  <a:lnTo>
                    <a:pt x="127" y="89"/>
                  </a:lnTo>
                  <a:lnTo>
                    <a:pt x="131" y="89"/>
                  </a:lnTo>
                  <a:lnTo>
                    <a:pt x="136" y="90"/>
                  </a:lnTo>
                  <a:lnTo>
                    <a:pt x="139" y="90"/>
                  </a:lnTo>
                  <a:lnTo>
                    <a:pt x="143" y="92"/>
                  </a:lnTo>
                  <a:lnTo>
                    <a:pt x="146" y="95"/>
                  </a:lnTo>
                  <a:lnTo>
                    <a:pt x="151" y="96"/>
                  </a:lnTo>
                  <a:lnTo>
                    <a:pt x="153" y="99"/>
                  </a:lnTo>
                  <a:lnTo>
                    <a:pt x="157" y="102"/>
                  </a:lnTo>
                  <a:lnTo>
                    <a:pt x="160" y="102"/>
                  </a:lnTo>
                  <a:lnTo>
                    <a:pt x="165" y="106"/>
                  </a:lnTo>
                  <a:lnTo>
                    <a:pt x="168" y="107"/>
                  </a:lnTo>
                  <a:lnTo>
                    <a:pt x="171" y="109"/>
                  </a:lnTo>
                  <a:lnTo>
                    <a:pt x="175" y="110"/>
                  </a:lnTo>
                  <a:lnTo>
                    <a:pt x="178" y="115"/>
                  </a:lnTo>
                  <a:lnTo>
                    <a:pt x="181" y="119"/>
                  </a:lnTo>
                  <a:lnTo>
                    <a:pt x="183" y="124"/>
                  </a:lnTo>
                  <a:lnTo>
                    <a:pt x="187" y="128"/>
                  </a:lnTo>
                  <a:lnTo>
                    <a:pt x="190" y="134"/>
                  </a:lnTo>
                  <a:lnTo>
                    <a:pt x="195" y="140"/>
                  </a:lnTo>
                  <a:lnTo>
                    <a:pt x="198" y="145"/>
                  </a:lnTo>
                  <a:lnTo>
                    <a:pt x="202" y="149"/>
                  </a:lnTo>
                  <a:lnTo>
                    <a:pt x="208" y="155"/>
                  </a:lnTo>
                  <a:lnTo>
                    <a:pt x="213" y="158"/>
                  </a:lnTo>
                  <a:lnTo>
                    <a:pt x="217" y="163"/>
                  </a:lnTo>
                  <a:lnTo>
                    <a:pt x="222" y="166"/>
                  </a:lnTo>
                  <a:lnTo>
                    <a:pt x="226" y="170"/>
                  </a:lnTo>
                  <a:lnTo>
                    <a:pt x="231" y="172"/>
                  </a:lnTo>
                  <a:lnTo>
                    <a:pt x="235" y="175"/>
                  </a:lnTo>
                  <a:lnTo>
                    <a:pt x="240" y="178"/>
                  </a:lnTo>
                  <a:lnTo>
                    <a:pt x="244" y="178"/>
                  </a:lnTo>
                  <a:lnTo>
                    <a:pt x="246" y="182"/>
                  </a:lnTo>
                  <a:lnTo>
                    <a:pt x="248" y="185"/>
                  </a:lnTo>
                  <a:lnTo>
                    <a:pt x="251" y="188"/>
                  </a:lnTo>
                  <a:lnTo>
                    <a:pt x="252" y="191"/>
                  </a:lnTo>
                  <a:lnTo>
                    <a:pt x="257" y="197"/>
                  </a:lnTo>
                  <a:lnTo>
                    <a:pt x="263" y="200"/>
                  </a:lnTo>
                  <a:lnTo>
                    <a:pt x="264" y="207"/>
                  </a:lnTo>
                  <a:lnTo>
                    <a:pt x="269" y="214"/>
                  </a:lnTo>
                  <a:lnTo>
                    <a:pt x="272" y="219"/>
                  </a:lnTo>
                  <a:lnTo>
                    <a:pt x="276" y="225"/>
                  </a:lnTo>
                  <a:lnTo>
                    <a:pt x="279" y="231"/>
                  </a:lnTo>
                  <a:lnTo>
                    <a:pt x="282" y="237"/>
                  </a:lnTo>
                  <a:lnTo>
                    <a:pt x="282" y="240"/>
                  </a:lnTo>
                  <a:lnTo>
                    <a:pt x="284" y="243"/>
                  </a:lnTo>
                  <a:lnTo>
                    <a:pt x="282" y="246"/>
                  </a:lnTo>
                  <a:lnTo>
                    <a:pt x="282" y="250"/>
                  </a:lnTo>
                  <a:lnTo>
                    <a:pt x="284" y="252"/>
                  </a:lnTo>
                  <a:lnTo>
                    <a:pt x="284" y="255"/>
                  </a:lnTo>
                  <a:lnTo>
                    <a:pt x="290" y="252"/>
                  </a:lnTo>
                  <a:lnTo>
                    <a:pt x="294" y="247"/>
                  </a:lnTo>
                  <a:lnTo>
                    <a:pt x="294" y="244"/>
                  </a:lnTo>
                  <a:lnTo>
                    <a:pt x="296" y="241"/>
                  </a:lnTo>
                  <a:lnTo>
                    <a:pt x="296" y="237"/>
                  </a:lnTo>
                  <a:lnTo>
                    <a:pt x="297" y="234"/>
                  </a:lnTo>
                  <a:lnTo>
                    <a:pt x="296" y="229"/>
                  </a:lnTo>
                  <a:lnTo>
                    <a:pt x="296" y="225"/>
                  </a:lnTo>
                  <a:lnTo>
                    <a:pt x="296" y="220"/>
                  </a:lnTo>
                  <a:lnTo>
                    <a:pt x="296" y="216"/>
                  </a:lnTo>
                  <a:lnTo>
                    <a:pt x="294" y="211"/>
                  </a:lnTo>
                  <a:lnTo>
                    <a:pt x="293" y="208"/>
                  </a:lnTo>
                  <a:lnTo>
                    <a:pt x="291" y="203"/>
                  </a:lnTo>
                  <a:lnTo>
                    <a:pt x="290" y="200"/>
                  </a:lnTo>
                  <a:lnTo>
                    <a:pt x="288" y="196"/>
                  </a:lnTo>
                  <a:lnTo>
                    <a:pt x="287" y="193"/>
                  </a:lnTo>
                  <a:lnTo>
                    <a:pt x="284" y="188"/>
                  </a:lnTo>
                  <a:lnTo>
                    <a:pt x="284" y="185"/>
                  </a:lnTo>
                  <a:lnTo>
                    <a:pt x="281" y="178"/>
                  </a:lnTo>
                  <a:lnTo>
                    <a:pt x="276" y="176"/>
                  </a:lnTo>
                  <a:lnTo>
                    <a:pt x="272" y="170"/>
                  </a:lnTo>
                  <a:lnTo>
                    <a:pt x="270" y="163"/>
                  </a:lnTo>
                  <a:lnTo>
                    <a:pt x="267" y="155"/>
                  </a:lnTo>
                  <a:lnTo>
                    <a:pt x="264" y="149"/>
                  </a:lnTo>
                  <a:lnTo>
                    <a:pt x="261" y="143"/>
                  </a:lnTo>
                  <a:lnTo>
                    <a:pt x="258" y="139"/>
                  </a:lnTo>
                  <a:lnTo>
                    <a:pt x="252" y="136"/>
                  </a:lnTo>
                  <a:lnTo>
                    <a:pt x="248" y="136"/>
                  </a:lnTo>
                  <a:lnTo>
                    <a:pt x="244" y="134"/>
                  </a:lnTo>
                  <a:lnTo>
                    <a:pt x="241" y="131"/>
                  </a:lnTo>
                  <a:lnTo>
                    <a:pt x="238" y="127"/>
                  </a:lnTo>
                  <a:lnTo>
                    <a:pt x="237" y="124"/>
                  </a:lnTo>
                  <a:lnTo>
                    <a:pt x="234" y="119"/>
                  </a:lnTo>
                  <a:lnTo>
                    <a:pt x="231" y="115"/>
                  </a:lnTo>
                  <a:lnTo>
                    <a:pt x="226" y="112"/>
                  </a:lnTo>
                  <a:lnTo>
                    <a:pt x="225" y="107"/>
                  </a:lnTo>
                  <a:lnTo>
                    <a:pt x="222" y="102"/>
                  </a:lnTo>
                  <a:lnTo>
                    <a:pt x="219" y="99"/>
                  </a:lnTo>
                  <a:lnTo>
                    <a:pt x="217" y="95"/>
                  </a:lnTo>
                  <a:lnTo>
                    <a:pt x="214" y="93"/>
                  </a:lnTo>
                  <a:lnTo>
                    <a:pt x="211" y="89"/>
                  </a:lnTo>
                  <a:lnTo>
                    <a:pt x="208" y="89"/>
                  </a:lnTo>
                  <a:lnTo>
                    <a:pt x="204" y="89"/>
                  </a:lnTo>
                  <a:lnTo>
                    <a:pt x="199" y="89"/>
                  </a:lnTo>
                  <a:lnTo>
                    <a:pt x="195" y="84"/>
                  </a:lnTo>
                  <a:lnTo>
                    <a:pt x="192" y="81"/>
                  </a:lnTo>
                  <a:lnTo>
                    <a:pt x="189" y="75"/>
                  </a:lnTo>
                  <a:lnTo>
                    <a:pt x="184" y="72"/>
                  </a:lnTo>
                  <a:lnTo>
                    <a:pt x="180" y="69"/>
                  </a:lnTo>
                  <a:lnTo>
                    <a:pt x="177" y="69"/>
                  </a:lnTo>
                  <a:lnTo>
                    <a:pt x="171" y="65"/>
                  </a:lnTo>
                  <a:lnTo>
                    <a:pt x="165" y="59"/>
                  </a:lnTo>
                  <a:lnTo>
                    <a:pt x="160" y="53"/>
                  </a:lnTo>
                  <a:lnTo>
                    <a:pt x="154" y="50"/>
                  </a:lnTo>
                  <a:lnTo>
                    <a:pt x="151" y="44"/>
                  </a:lnTo>
                  <a:lnTo>
                    <a:pt x="148" y="41"/>
                  </a:lnTo>
                  <a:lnTo>
                    <a:pt x="145" y="38"/>
                  </a:lnTo>
                  <a:lnTo>
                    <a:pt x="142" y="36"/>
                  </a:lnTo>
                  <a:lnTo>
                    <a:pt x="137" y="35"/>
                  </a:lnTo>
                  <a:lnTo>
                    <a:pt x="134" y="33"/>
                  </a:lnTo>
                  <a:lnTo>
                    <a:pt x="130" y="33"/>
                  </a:lnTo>
                  <a:lnTo>
                    <a:pt x="127" y="33"/>
                  </a:lnTo>
                  <a:lnTo>
                    <a:pt x="122" y="33"/>
                  </a:lnTo>
                  <a:lnTo>
                    <a:pt x="119" y="33"/>
                  </a:lnTo>
                  <a:lnTo>
                    <a:pt x="115" y="32"/>
                  </a:lnTo>
                  <a:lnTo>
                    <a:pt x="110" y="32"/>
                  </a:lnTo>
                  <a:lnTo>
                    <a:pt x="107" y="30"/>
                  </a:lnTo>
                  <a:lnTo>
                    <a:pt x="103" y="29"/>
                  </a:lnTo>
                  <a:lnTo>
                    <a:pt x="100" y="26"/>
                  </a:lnTo>
                  <a:lnTo>
                    <a:pt x="97" y="23"/>
                  </a:lnTo>
                  <a:lnTo>
                    <a:pt x="92" y="20"/>
                  </a:lnTo>
                  <a:lnTo>
                    <a:pt x="88" y="20"/>
                  </a:lnTo>
                  <a:lnTo>
                    <a:pt x="82" y="20"/>
                  </a:lnTo>
                  <a:lnTo>
                    <a:pt x="77" y="20"/>
                  </a:lnTo>
                  <a:lnTo>
                    <a:pt x="73" y="20"/>
                  </a:lnTo>
                  <a:lnTo>
                    <a:pt x="68" y="18"/>
                  </a:lnTo>
                  <a:lnTo>
                    <a:pt x="64" y="15"/>
                  </a:lnTo>
                  <a:lnTo>
                    <a:pt x="59" y="11"/>
                  </a:lnTo>
                  <a:lnTo>
                    <a:pt x="56" y="8"/>
                  </a:lnTo>
                  <a:lnTo>
                    <a:pt x="51" y="6"/>
                  </a:lnTo>
                  <a:lnTo>
                    <a:pt x="47" y="5"/>
                  </a:lnTo>
                  <a:lnTo>
                    <a:pt x="44" y="3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32" y="2"/>
                  </a:lnTo>
                  <a:lnTo>
                    <a:pt x="27" y="6"/>
                  </a:lnTo>
                  <a:lnTo>
                    <a:pt x="21" y="11"/>
                  </a:lnTo>
                  <a:lnTo>
                    <a:pt x="15" y="12"/>
                  </a:lnTo>
                  <a:lnTo>
                    <a:pt x="9" y="12"/>
                  </a:lnTo>
                  <a:lnTo>
                    <a:pt x="5" y="12"/>
                  </a:lnTo>
                  <a:lnTo>
                    <a:pt x="2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3"/>
                  </a:lnTo>
                  <a:lnTo>
                    <a:pt x="3" y="38"/>
                  </a:lnTo>
                  <a:lnTo>
                    <a:pt x="5" y="42"/>
                  </a:lnTo>
                  <a:lnTo>
                    <a:pt x="6" y="47"/>
                  </a:lnTo>
                  <a:lnTo>
                    <a:pt x="8" y="53"/>
                  </a:lnTo>
                  <a:lnTo>
                    <a:pt x="12" y="60"/>
                  </a:lnTo>
                  <a:close/>
                </a:path>
              </a:pathLst>
            </a:custGeom>
            <a:solidFill>
              <a:srgbClr val="45D6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151"/>
            <p:cNvSpPr>
              <a:spLocks/>
            </p:cNvSpPr>
            <p:nvPr/>
          </p:nvSpPr>
          <p:spPr bwMode="auto">
            <a:xfrm>
              <a:off x="833" y="1916"/>
              <a:ext cx="145" cy="129"/>
            </a:xfrm>
            <a:custGeom>
              <a:avLst/>
              <a:gdLst>
                <a:gd name="T0" fmla="*/ 1 w 289"/>
                <a:gd name="T1" fmla="*/ 4 h 258"/>
                <a:gd name="T2" fmla="*/ 2 w 289"/>
                <a:gd name="T3" fmla="*/ 4 h 258"/>
                <a:gd name="T4" fmla="*/ 2 w 289"/>
                <a:gd name="T5" fmla="*/ 4 h 258"/>
                <a:gd name="T6" fmla="*/ 3 w 289"/>
                <a:gd name="T7" fmla="*/ 3 h 258"/>
                <a:gd name="T8" fmla="*/ 4 w 289"/>
                <a:gd name="T9" fmla="*/ 4 h 258"/>
                <a:gd name="T10" fmla="*/ 5 w 289"/>
                <a:gd name="T11" fmla="*/ 4 h 258"/>
                <a:gd name="T12" fmla="*/ 7 w 289"/>
                <a:gd name="T13" fmla="*/ 5 h 258"/>
                <a:gd name="T14" fmla="*/ 7 w 289"/>
                <a:gd name="T15" fmla="*/ 5 h 258"/>
                <a:gd name="T16" fmla="*/ 8 w 289"/>
                <a:gd name="T17" fmla="*/ 5 h 258"/>
                <a:gd name="T18" fmla="*/ 9 w 289"/>
                <a:gd name="T19" fmla="*/ 5 h 258"/>
                <a:gd name="T20" fmla="*/ 9 w 289"/>
                <a:gd name="T21" fmla="*/ 6 h 258"/>
                <a:gd name="T22" fmla="*/ 11 w 289"/>
                <a:gd name="T23" fmla="*/ 6 h 258"/>
                <a:gd name="T24" fmla="*/ 11 w 289"/>
                <a:gd name="T25" fmla="*/ 7 h 258"/>
                <a:gd name="T26" fmla="*/ 12 w 289"/>
                <a:gd name="T27" fmla="*/ 8 h 258"/>
                <a:gd name="T28" fmla="*/ 13 w 289"/>
                <a:gd name="T29" fmla="*/ 8 h 258"/>
                <a:gd name="T30" fmla="*/ 14 w 289"/>
                <a:gd name="T31" fmla="*/ 9 h 258"/>
                <a:gd name="T32" fmla="*/ 14 w 289"/>
                <a:gd name="T33" fmla="*/ 10 h 258"/>
                <a:gd name="T34" fmla="*/ 15 w 289"/>
                <a:gd name="T35" fmla="*/ 11 h 258"/>
                <a:gd name="T36" fmla="*/ 15 w 289"/>
                <a:gd name="T37" fmla="*/ 11 h 258"/>
                <a:gd name="T38" fmla="*/ 16 w 289"/>
                <a:gd name="T39" fmla="*/ 12 h 258"/>
                <a:gd name="T40" fmla="*/ 17 w 289"/>
                <a:gd name="T41" fmla="*/ 13 h 258"/>
                <a:gd name="T42" fmla="*/ 17 w 289"/>
                <a:gd name="T43" fmla="*/ 14 h 258"/>
                <a:gd name="T44" fmla="*/ 17 w 289"/>
                <a:gd name="T45" fmla="*/ 14 h 258"/>
                <a:gd name="T46" fmla="*/ 17 w 289"/>
                <a:gd name="T47" fmla="*/ 15 h 258"/>
                <a:gd name="T48" fmla="*/ 18 w 289"/>
                <a:gd name="T49" fmla="*/ 16 h 258"/>
                <a:gd name="T50" fmla="*/ 18 w 289"/>
                <a:gd name="T51" fmla="*/ 15 h 258"/>
                <a:gd name="T52" fmla="*/ 19 w 289"/>
                <a:gd name="T53" fmla="*/ 14 h 258"/>
                <a:gd name="T54" fmla="*/ 19 w 289"/>
                <a:gd name="T55" fmla="*/ 13 h 258"/>
                <a:gd name="T56" fmla="*/ 18 w 289"/>
                <a:gd name="T57" fmla="*/ 11 h 258"/>
                <a:gd name="T58" fmla="*/ 18 w 289"/>
                <a:gd name="T59" fmla="*/ 10 h 258"/>
                <a:gd name="T60" fmla="*/ 17 w 289"/>
                <a:gd name="T61" fmla="*/ 9 h 258"/>
                <a:gd name="T62" fmla="*/ 17 w 289"/>
                <a:gd name="T63" fmla="*/ 8 h 258"/>
                <a:gd name="T64" fmla="*/ 16 w 289"/>
                <a:gd name="T65" fmla="*/ 7 h 258"/>
                <a:gd name="T66" fmla="*/ 15 w 289"/>
                <a:gd name="T67" fmla="*/ 7 h 258"/>
                <a:gd name="T68" fmla="*/ 15 w 289"/>
                <a:gd name="T69" fmla="*/ 6 h 258"/>
                <a:gd name="T70" fmla="*/ 13 w 289"/>
                <a:gd name="T71" fmla="*/ 5 h 258"/>
                <a:gd name="T72" fmla="*/ 13 w 289"/>
                <a:gd name="T73" fmla="*/ 4 h 258"/>
                <a:gd name="T74" fmla="*/ 12 w 289"/>
                <a:gd name="T75" fmla="*/ 3 h 258"/>
                <a:gd name="T76" fmla="*/ 11 w 289"/>
                <a:gd name="T77" fmla="*/ 3 h 258"/>
                <a:gd name="T78" fmla="*/ 10 w 289"/>
                <a:gd name="T79" fmla="*/ 2 h 258"/>
                <a:gd name="T80" fmla="*/ 9 w 289"/>
                <a:gd name="T81" fmla="*/ 1 h 258"/>
                <a:gd name="T82" fmla="*/ 8 w 289"/>
                <a:gd name="T83" fmla="*/ 1 h 258"/>
                <a:gd name="T84" fmla="*/ 8 w 289"/>
                <a:gd name="T85" fmla="*/ 1 h 258"/>
                <a:gd name="T86" fmla="*/ 7 w 289"/>
                <a:gd name="T87" fmla="*/ 1 h 258"/>
                <a:gd name="T88" fmla="*/ 6 w 289"/>
                <a:gd name="T89" fmla="*/ 1 h 258"/>
                <a:gd name="T90" fmla="*/ 5 w 289"/>
                <a:gd name="T91" fmla="*/ 1 h 258"/>
                <a:gd name="T92" fmla="*/ 4 w 289"/>
                <a:gd name="T93" fmla="*/ 1 h 258"/>
                <a:gd name="T94" fmla="*/ 4 w 289"/>
                <a:gd name="T95" fmla="*/ 1 h 258"/>
                <a:gd name="T96" fmla="*/ 3 w 289"/>
                <a:gd name="T97" fmla="*/ 1 h 258"/>
                <a:gd name="T98" fmla="*/ 2 w 289"/>
                <a:gd name="T99" fmla="*/ 1 h 258"/>
                <a:gd name="T100" fmla="*/ 1 w 289"/>
                <a:gd name="T101" fmla="*/ 1 h 258"/>
                <a:gd name="T102" fmla="*/ 1 w 289"/>
                <a:gd name="T103" fmla="*/ 1 h 258"/>
                <a:gd name="T104" fmla="*/ 0 w 289"/>
                <a:gd name="T105" fmla="*/ 3 h 258"/>
                <a:gd name="T106" fmla="*/ 1 w 289"/>
                <a:gd name="T107" fmla="*/ 3 h 258"/>
                <a:gd name="T108" fmla="*/ 1 w 289"/>
                <a:gd name="T109" fmla="*/ 4 h 25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9"/>
                <a:gd name="T166" fmla="*/ 0 h 258"/>
                <a:gd name="T167" fmla="*/ 289 w 289"/>
                <a:gd name="T168" fmla="*/ 258 h 25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9" h="258">
                  <a:moveTo>
                    <a:pt x="6" y="67"/>
                  </a:moveTo>
                  <a:lnTo>
                    <a:pt x="10" y="65"/>
                  </a:lnTo>
                  <a:lnTo>
                    <a:pt x="15" y="67"/>
                  </a:lnTo>
                  <a:lnTo>
                    <a:pt x="19" y="68"/>
                  </a:lnTo>
                  <a:lnTo>
                    <a:pt x="25" y="70"/>
                  </a:lnTo>
                  <a:lnTo>
                    <a:pt x="27" y="71"/>
                  </a:lnTo>
                  <a:lnTo>
                    <a:pt x="31" y="70"/>
                  </a:lnTo>
                  <a:lnTo>
                    <a:pt x="31" y="68"/>
                  </a:lnTo>
                  <a:lnTo>
                    <a:pt x="31" y="67"/>
                  </a:lnTo>
                  <a:lnTo>
                    <a:pt x="33" y="62"/>
                  </a:lnTo>
                  <a:lnTo>
                    <a:pt x="34" y="59"/>
                  </a:lnTo>
                  <a:lnTo>
                    <a:pt x="40" y="61"/>
                  </a:lnTo>
                  <a:lnTo>
                    <a:pt x="46" y="64"/>
                  </a:lnTo>
                  <a:lnTo>
                    <a:pt x="54" y="67"/>
                  </a:lnTo>
                  <a:lnTo>
                    <a:pt x="60" y="70"/>
                  </a:lnTo>
                  <a:lnTo>
                    <a:pt x="66" y="73"/>
                  </a:lnTo>
                  <a:lnTo>
                    <a:pt x="74" y="74"/>
                  </a:lnTo>
                  <a:lnTo>
                    <a:pt x="80" y="76"/>
                  </a:lnTo>
                  <a:lnTo>
                    <a:pt x="87" y="77"/>
                  </a:lnTo>
                  <a:lnTo>
                    <a:pt x="93" y="82"/>
                  </a:lnTo>
                  <a:lnTo>
                    <a:pt x="99" y="86"/>
                  </a:lnTo>
                  <a:lnTo>
                    <a:pt x="102" y="86"/>
                  </a:lnTo>
                  <a:lnTo>
                    <a:pt x="107" y="86"/>
                  </a:lnTo>
                  <a:lnTo>
                    <a:pt x="110" y="88"/>
                  </a:lnTo>
                  <a:lnTo>
                    <a:pt x="114" y="89"/>
                  </a:lnTo>
                  <a:lnTo>
                    <a:pt x="117" y="89"/>
                  </a:lnTo>
                  <a:lnTo>
                    <a:pt x="122" y="89"/>
                  </a:lnTo>
                  <a:lnTo>
                    <a:pt x="125" y="91"/>
                  </a:lnTo>
                  <a:lnTo>
                    <a:pt x="129" y="94"/>
                  </a:lnTo>
                  <a:lnTo>
                    <a:pt x="132" y="94"/>
                  </a:lnTo>
                  <a:lnTo>
                    <a:pt x="137" y="97"/>
                  </a:lnTo>
                  <a:lnTo>
                    <a:pt x="140" y="100"/>
                  </a:lnTo>
                  <a:lnTo>
                    <a:pt x="144" y="106"/>
                  </a:lnTo>
                  <a:lnTo>
                    <a:pt x="150" y="106"/>
                  </a:lnTo>
                  <a:lnTo>
                    <a:pt x="156" y="107"/>
                  </a:lnTo>
                  <a:lnTo>
                    <a:pt x="163" y="109"/>
                  </a:lnTo>
                  <a:lnTo>
                    <a:pt x="169" y="114"/>
                  </a:lnTo>
                  <a:lnTo>
                    <a:pt x="172" y="118"/>
                  </a:lnTo>
                  <a:lnTo>
                    <a:pt x="175" y="123"/>
                  </a:lnTo>
                  <a:lnTo>
                    <a:pt x="179" y="126"/>
                  </a:lnTo>
                  <a:lnTo>
                    <a:pt x="184" y="129"/>
                  </a:lnTo>
                  <a:lnTo>
                    <a:pt x="188" y="132"/>
                  </a:lnTo>
                  <a:lnTo>
                    <a:pt x="193" y="136"/>
                  </a:lnTo>
                  <a:lnTo>
                    <a:pt x="197" y="138"/>
                  </a:lnTo>
                  <a:lnTo>
                    <a:pt x="202" y="142"/>
                  </a:lnTo>
                  <a:lnTo>
                    <a:pt x="205" y="145"/>
                  </a:lnTo>
                  <a:lnTo>
                    <a:pt x="208" y="150"/>
                  </a:lnTo>
                  <a:lnTo>
                    <a:pt x="211" y="153"/>
                  </a:lnTo>
                  <a:lnTo>
                    <a:pt x="214" y="157"/>
                  </a:lnTo>
                  <a:lnTo>
                    <a:pt x="217" y="162"/>
                  </a:lnTo>
                  <a:lnTo>
                    <a:pt x="220" y="165"/>
                  </a:lnTo>
                  <a:lnTo>
                    <a:pt x="223" y="169"/>
                  </a:lnTo>
                  <a:lnTo>
                    <a:pt x="226" y="174"/>
                  </a:lnTo>
                  <a:lnTo>
                    <a:pt x="229" y="177"/>
                  </a:lnTo>
                  <a:lnTo>
                    <a:pt x="232" y="181"/>
                  </a:lnTo>
                  <a:lnTo>
                    <a:pt x="235" y="184"/>
                  </a:lnTo>
                  <a:lnTo>
                    <a:pt x="238" y="189"/>
                  </a:lnTo>
                  <a:lnTo>
                    <a:pt x="241" y="193"/>
                  </a:lnTo>
                  <a:lnTo>
                    <a:pt x="244" y="196"/>
                  </a:lnTo>
                  <a:lnTo>
                    <a:pt x="247" y="201"/>
                  </a:lnTo>
                  <a:lnTo>
                    <a:pt x="251" y="205"/>
                  </a:lnTo>
                  <a:lnTo>
                    <a:pt x="255" y="208"/>
                  </a:lnTo>
                  <a:lnTo>
                    <a:pt x="258" y="214"/>
                  </a:lnTo>
                  <a:lnTo>
                    <a:pt x="262" y="218"/>
                  </a:lnTo>
                  <a:lnTo>
                    <a:pt x="267" y="221"/>
                  </a:lnTo>
                  <a:lnTo>
                    <a:pt x="268" y="225"/>
                  </a:lnTo>
                  <a:lnTo>
                    <a:pt x="270" y="230"/>
                  </a:lnTo>
                  <a:lnTo>
                    <a:pt x="270" y="234"/>
                  </a:lnTo>
                  <a:lnTo>
                    <a:pt x="271" y="239"/>
                  </a:lnTo>
                  <a:lnTo>
                    <a:pt x="271" y="243"/>
                  </a:lnTo>
                  <a:lnTo>
                    <a:pt x="271" y="248"/>
                  </a:lnTo>
                  <a:lnTo>
                    <a:pt x="271" y="252"/>
                  </a:lnTo>
                  <a:lnTo>
                    <a:pt x="273" y="258"/>
                  </a:lnTo>
                  <a:lnTo>
                    <a:pt x="276" y="258"/>
                  </a:lnTo>
                  <a:lnTo>
                    <a:pt x="277" y="258"/>
                  </a:lnTo>
                  <a:lnTo>
                    <a:pt x="282" y="255"/>
                  </a:lnTo>
                  <a:lnTo>
                    <a:pt x="283" y="251"/>
                  </a:lnTo>
                  <a:lnTo>
                    <a:pt x="286" y="246"/>
                  </a:lnTo>
                  <a:lnTo>
                    <a:pt x="289" y="242"/>
                  </a:lnTo>
                  <a:lnTo>
                    <a:pt x="289" y="234"/>
                  </a:lnTo>
                  <a:lnTo>
                    <a:pt x="289" y="228"/>
                  </a:lnTo>
                  <a:lnTo>
                    <a:pt x="289" y="222"/>
                  </a:lnTo>
                  <a:lnTo>
                    <a:pt x="289" y="216"/>
                  </a:lnTo>
                  <a:lnTo>
                    <a:pt x="289" y="208"/>
                  </a:lnTo>
                  <a:lnTo>
                    <a:pt x="288" y="201"/>
                  </a:lnTo>
                  <a:lnTo>
                    <a:pt x="285" y="195"/>
                  </a:lnTo>
                  <a:lnTo>
                    <a:pt x="283" y="189"/>
                  </a:lnTo>
                  <a:lnTo>
                    <a:pt x="279" y="183"/>
                  </a:lnTo>
                  <a:lnTo>
                    <a:pt x="276" y="177"/>
                  </a:lnTo>
                  <a:lnTo>
                    <a:pt x="273" y="171"/>
                  </a:lnTo>
                  <a:lnTo>
                    <a:pt x="270" y="166"/>
                  </a:lnTo>
                  <a:lnTo>
                    <a:pt x="270" y="162"/>
                  </a:lnTo>
                  <a:lnTo>
                    <a:pt x="268" y="157"/>
                  </a:lnTo>
                  <a:lnTo>
                    <a:pt x="267" y="153"/>
                  </a:lnTo>
                  <a:lnTo>
                    <a:pt x="267" y="150"/>
                  </a:lnTo>
                  <a:lnTo>
                    <a:pt x="264" y="142"/>
                  </a:lnTo>
                  <a:lnTo>
                    <a:pt x="261" y="136"/>
                  </a:lnTo>
                  <a:lnTo>
                    <a:pt x="256" y="130"/>
                  </a:lnTo>
                  <a:lnTo>
                    <a:pt x="251" y="126"/>
                  </a:lnTo>
                  <a:lnTo>
                    <a:pt x="245" y="121"/>
                  </a:lnTo>
                  <a:lnTo>
                    <a:pt x="238" y="120"/>
                  </a:lnTo>
                  <a:lnTo>
                    <a:pt x="235" y="115"/>
                  </a:lnTo>
                  <a:lnTo>
                    <a:pt x="232" y="112"/>
                  </a:lnTo>
                  <a:lnTo>
                    <a:pt x="229" y="107"/>
                  </a:lnTo>
                  <a:lnTo>
                    <a:pt x="226" y="104"/>
                  </a:lnTo>
                  <a:lnTo>
                    <a:pt x="220" y="98"/>
                  </a:lnTo>
                  <a:lnTo>
                    <a:pt x="214" y="92"/>
                  </a:lnTo>
                  <a:lnTo>
                    <a:pt x="208" y="86"/>
                  </a:lnTo>
                  <a:lnTo>
                    <a:pt x="200" y="80"/>
                  </a:lnTo>
                  <a:lnTo>
                    <a:pt x="197" y="76"/>
                  </a:lnTo>
                  <a:lnTo>
                    <a:pt x="194" y="73"/>
                  </a:lnTo>
                  <a:lnTo>
                    <a:pt x="191" y="68"/>
                  </a:lnTo>
                  <a:lnTo>
                    <a:pt x="190" y="65"/>
                  </a:lnTo>
                  <a:lnTo>
                    <a:pt x="184" y="62"/>
                  </a:lnTo>
                  <a:lnTo>
                    <a:pt x="179" y="61"/>
                  </a:lnTo>
                  <a:lnTo>
                    <a:pt x="173" y="56"/>
                  </a:lnTo>
                  <a:lnTo>
                    <a:pt x="169" y="53"/>
                  </a:lnTo>
                  <a:lnTo>
                    <a:pt x="164" y="49"/>
                  </a:lnTo>
                  <a:lnTo>
                    <a:pt x="160" y="43"/>
                  </a:lnTo>
                  <a:lnTo>
                    <a:pt x="155" y="38"/>
                  </a:lnTo>
                  <a:lnTo>
                    <a:pt x="150" y="35"/>
                  </a:lnTo>
                  <a:lnTo>
                    <a:pt x="146" y="29"/>
                  </a:lnTo>
                  <a:lnTo>
                    <a:pt x="141" y="25"/>
                  </a:lnTo>
                  <a:lnTo>
                    <a:pt x="137" y="22"/>
                  </a:lnTo>
                  <a:lnTo>
                    <a:pt x="132" y="20"/>
                  </a:lnTo>
                  <a:lnTo>
                    <a:pt x="128" y="17"/>
                  </a:lnTo>
                  <a:lnTo>
                    <a:pt x="123" y="17"/>
                  </a:lnTo>
                  <a:lnTo>
                    <a:pt x="117" y="19"/>
                  </a:lnTo>
                  <a:lnTo>
                    <a:pt x="113" y="23"/>
                  </a:lnTo>
                  <a:lnTo>
                    <a:pt x="108" y="20"/>
                  </a:lnTo>
                  <a:lnTo>
                    <a:pt x="104" y="19"/>
                  </a:lnTo>
                  <a:lnTo>
                    <a:pt x="99" y="17"/>
                  </a:lnTo>
                  <a:lnTo>
                    <a:pt x="95" y="17"/>
                  </a:lnTo>
                  <a:lnTo>
                    <a:pt x="92" y="16"/>
                  </a:lnTo>
                  <a:lnTo>
                    <a:pt x="87" y="16"/>
                  </a:lnTo>
                  <a:lnTo>
                    <a:pt x="83" y="14"/>
                  </a:lnTo>
                  <a:lnTo>
                    <a:pt x="80" y="14"/>
                  </a:lnTo>
                  <a:lnTo>
                    <a:pt x="75" y="14"/>
                  </a:lnTo>
                  <a:lnTo>
                    <a:pt x="71" y="13"/>
                  </a:lnTo>
                  <a:lnTo>
                    <a:pt x="66" y="13"/>
                  </a:lnTo>
                  <a:lnTo>
                    <a:pt x="61" y="13"/>
                  </a:lnTo>
                  <a:lnTo>
                    <a:pt x="58" y="11"/>
                  </a:lnTo>
                  <a:lnTo>
                    <a:pt x="54" y="11"/>
                  </a:lnTo>
                  <a:lnTo>
                    <a:pt x="51" y="9"/>
                  </a:lnTo>
                  <a:lnTo>
                    <a:pt x="46" y="9"/>
                  </a:lnTo>
                  <a:lnTo>
                    <a:pt x="40" y="3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27" y="2"/>
                  </a:lnTo>
                  <a:lnTo>
                    <a:pt x="22" y="3"/>
                  </a:lnTo>
                  <a:lnTo>
                    <a:pt x="18" y="5"/>
                  </a:lnTo>
                  <a:lnTo>
                    <a:pt x="13" y="9"/>
                  </a:lnTo>
                  <a:lnTo>
                    <a:pt x="12" y="14"/>
                  </a:lnTo>
                  <a:lnTo>
                    <a:pt x="7" y="19"/>
                  </a:lnTo>
                  <a:lnTo>
                    <a:pt x="6" y="25"/>
                  </a:lnTo>
                  <a:lnTo>
                    <a:pt x="3" y="31"/>
                  </a:lnTo>
                  <a:lnTo>
                    <a:pt x="1" y="37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1" y="61"/>
                  </a:lnTo>
                  <a:lnTo>
                    <a:pt x="3" y="64"/>
                  </a:lnTo>
                  <a:lnTo>
                    <a:pt x="6" y="67"/>
                  </a:lnTo>
                  <a:close/>
                </a:path>
              </a:pathLst>
            </a:custGeom>
            <a:solidFill>
              <a:srgbClr val="B3F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152"/>
            <p:cNvSpPr>
              <a:spLocks/>
            </p:cNvSpPr>
            <p:nvPr/>
          </p:nvSpPr>
          <p:spPr bwMode="auto">
            <a:xfrm>
              <a:off x="830" y="1915"/>
              <a:ext cx="150" cy="127"/>
            </a:xfrm>
            <a:custGeom>
              <a:avLst/>
              <a:gdLst>
                <a:gd name="T0" fmla="*/ 1 w 300"/>
                <a:gd name="T1" fmla="*/ 4 h 255"/>
                <a:gd name="T2" fmla="*/ 1 w 300"/>
                <a:gd name="T3" fmla="*/ 4 h 255"/>
                <a:gd name="T4" fmla="*/ 1 w 300"/>
                <a:gd name="T5" fmla="*/ 4 h 255"/>
                <a:gd name="T6" fmla="*/ 2 w 300"/>
                <a:gd name="T7" fmla="*/ 3 h 255"/>
                <a:gd name="T8" fmla="*/ 2 w 300"/>
                <a:gd name="T9" fmla="*/ 3 h 255"/>
                <a:gd name="T10" fmla="*/ 3 w 300"/>
                <a:gd name="T11" fmla="*/ 3 h 255"/>
                <a:gd name="T12" fmla="*/ 5 w 300"/>
                <a:gd name="T13" fmla="*/ 4 h 255"/>
                <a:gd name="T14" fmla="*/ 5 w 300"/>
                <a:gd name="T15" fmla="*/ 4 h 255"/>
                <a:gd name="T16" fmla="*/ 5 w 300"/>
                <a:gd name="T17" fmla="*/ 4 h 255"/>
                <a:gd name="T18" fmla="*/ 6 w 300"/>
                <a:gd name="T19" fmla="*/ 5 h 255"/>
                <a:gd name="T20" fmla="*/ 7 w 300"/>
                <a:gd name="T21" fmla="*/ 5 h 255"/>
                <a:gd name="T22" fmla="*/ 9 w 300"/>
                <a:gd name="T23" fmla="*/ 5 h 255"/>
                <a:gd name="T24" fmla="*/ 9 w 300"/>
                <a:gd name="T25" fmla="*/ 5 h 255"/>
                <a:gd name="T26" fmla="*/ 9 w 300"/>
                <a:gd name="T27" fmla="*/ 6 h 255"/>
                <a:gd name="T28" fmla="*/ 10 w 300"/>
                <a:gd name="T29" fmla="*/ 6 h 255"/>
                <a:gd name="T30" fmla="*/ 11 w 300"/>
                <a:gd name="T31" fmla="*/ 7 h 255"/>
                <a:gd name="T32" fmla="*/ 11 w 300"/>
                <a:gd name="T33" fmla="*/ 7 h 255"/>
                <a:gd name="T34" fmla="*/ 12 w 300"/>
                <a:gd name="T35" fmla="*/ 8 h 255"/>
                <a:gd name="T36" fmla="*/ 13 w 300"/>
                <a:gd name="T37" fmla="*/ 9 h 255"/>
                <a:gd name="T38" fmla="*/ 13 w 300"/>
                <a:gd name="T39" fmla="*/ 10 h 255"/>
                <a:gd name="T40" fmla="*/ 14 w 300"/>
                <a:gd name="T41" fmla="*/ 11 h 255"/>
                <a:gd name="T42" fmla="*/ 15 w 300"/>
                <a:gd name="T43" fmla="*/ 11 h 255"/>
                <a:gd name="T44" fmla="*/ 15 w 300"/>
                <a:gd name="T45" fmla="*/ 12 h 255"/>
                <a:gd name="T46" fmla="*/ 17 w 300"/>
                <a:gd name="T47" fmla="*/ 13 h 255"/>
                <a:gd name="T48" fmla="*/ 18 w 300"/>
                <a:gd name="T49" fmla="*/ 14 h 255"/>
                <a:gd name="T50" fmla="*/ 18 w 300"/>
                <a:gd name="T51" fmla="*/ 15 h 255"/>
                <a:gd name="T52" fmla="*/ 18 w 300"/>
                <a:gd name="T53" fmla="*/ 15 h 255"/>
                <a:gd name="T54" fmla="*/ 19 w 300"/>
                <a:gd name="T55" fmla="*/ 15 h 255"/>
                <a:gd name="T56" fmla="*/ 19 w 300"/>
                <a:gd name="T57" fmla="*/ 15 h 255"/>
                <a:gd name="T58" fmla="*/ 19 w 300"/>
                <a:gd name="T59" fmla="*/ 14 h 255"/>
                <a:gd name="T60" fmla="*/ 19 w 300"/>
                <a:gd name="T61" fmla="*/ 13 h 255"/>
                <a:gd name="T62" fmla="*/ 19 w 300"/>
                <a:gd name="T63" fmla="*/ 12 h 255"/>
                <a:gd name="T64" fmla="*/ 19 w 300"/>
                <a:gd name="T65" fmla="*/ 12 h 255"/>
                <a:gd name="T66" fmla="*/ 18 w 300"/>
                <a:gd name="T67" fmla="*/ 11 h 255"/>
                <a:gd name="T68" fmla="*/ 18 w 300"/>
                <a:gd name="T69" fmla="*/ 11 h 255"/>
                <a:gd name="T70" fmla="*/ 17 w 300"/>
                <a:gd name="T71" fmla="*/ 9 h 255"/>
                <a:gd name="T72" fmla="*/ 17 w 300"/>
                <a:gd name="T73" fmla="*/ 8 h 255"/>
                <a:gd name="T74" fmla="*/ 15 w 300"/>
                <a:gd name="T75" fmla="*/ 8 h 255"/>
                <a:gd name="T76" fmla="*/ 14 w 300"/>
                <a:gd name="T77" fmla="*/ 7 h 255"/>
                <a:gd name="T78" fmla="*/ 14 w 300"/>
                <a:gd name="T79" fmla="*/ 7 h 255"/>
                <a:gd name="T80" fmla="*/ 13 w 300"/>
                <a:gd name="T81" fmla="*/ 6 h 255"/>
                <a:gd name="T82" fmla="*/ 13 w 300"/>
                <a:gd name="T83" fmla="*/ 5 h 255"/>
                <a:gd name="T84" fmla="*/ 12 w 300"/>
                <a:gd name="T85" fmla="*/ 5 h 255"/>
                <a:gd name="T86" fmla="*/ 11 w 300"/>
                <a:gd name="T87" fmla="*/ 4 h 255"/>
                <a:gd name="T88" fmla="*/ 11 w 300"/>
                <a:gd name="T89" fmla="*/ 4 h 255"/>
                <a:gd name="T90" fmla="*/ 10 w 300"/>
                <a:gd name="T91" fmla="*/ 3 h 255"/>
                <a:gd name="T92" fmla="*/ 9 w 300"/>
                <a:gd name="T93" fmla="*/ 2 h 255"/>
                <a:gd name="T94" fmla="*/ 9 w 300"/>
                <a:gd name="T95" fmla="*/ 2 h 255"/>
                <a:gd name="T96" fmla="*/ 8 w 300"/>
                <a:gd name="T97" fmla="*/ 2 h 255"/>
                <a:gd name="T98" fmla="*/ 7 w 300"/>
                <a:gd name="T99" fmla="*/ 2 h 255"/>
                <a:gd name="T100" fmla="*/ 6 w 300"/>
                <a:gd name="T101" fmla="*/ 1 h 255"/>
                <a:gd name="T102" fmla="*/ 5 w 300"/>
                <a:gd name="T103" fmla="*/ 1 h 255"/>
                <a:gd name="T104" fmla="*/ 5 w 300"/>
                <a:gd name="T105" fmla="*/ 1 h 255"/>
                <a:gd name="T106" fmla="*/ 4 w 300"/>
                <a:gd name="T107" fmla="*/ 1 h 255"/>
                <a:gd name="T108" fmla="*/ 3 w 300"/>
                <a:gd name="T109" fmla="*/ 0 h 255"/>
                <a:gd name="T110" fmla="*/ 2 w 300"/>
                <a:gd name="T111" fmla="*/ 0 h 255"/>
                <a:gd name="T112" fmla="*/ 1 w 300"/>
                <a:gd name="T113" fmla="*/ 0 h 255"/>
                <a:gd name="T114" fmla="*/ 1 w 300"/>
                <a:gd name="T115" fmla="*/ 0 h 255"/>
                <a:gd name="T116" fmla="*/ 1 w 300"/>
                <a:gd name="T117" fmla="*/ 1 h 255"/>
                <a:gd name="T118" fmla="*/ 1 w 300"/>
                <a:gd name="T119" fmla="*/ 1 h 255"/>
                <a:gd name="T120" fmla="*/ 1 w 300"/>
                <a:gd name="T121" fmla="*/ 2 h 255"/>
                <a:gd name="T122" fmla="*/ 1 w 300"/>
                <a:gd name="T123" fmla="*/ 3 h 25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0"/>
                <a:gd name="T187" fmla="*/ 0 h 255"/>
                <a:gd name="T188" fmla="*/ 300 w 300"/>
                <a:gd name="T189" fmla="*/ 255 h 25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0" h="255">
                  <a:moveTo>
                    <a:pt x="12" y="61"/>
                  </a:moveTo>
                  <a:lnTo>
                    <a:pt x="10" y="64"/>
                  </a:lnTo>
                  <a:lnTo>
                    <a:pt x="12" y="67"/>
                  </a:lnTo>
                  <a:lnTo>
                    <a:pt x="13" y="70"/>
                  </a:lnTo>
                  <a:lnTo>
                    <a:pt x="18" y="71"/>
                  </a:lnTo>
                  <a:lnTo>
                    <a:pt x="21" y="71"/>
                  </a:lnTo>
                  <a:lnTo>
                    <a:pt x="25" y="70"/>
                  </a:lnTo>
                  <a:lnTo>
                    <a:pt x="28" y="68"/>
                  </a:lnTo>
                  <a:lnTo>
                    <a:pt x="30" y="64"/>
                  </a:lnTo>
                  <a:lnTo>
                    <a:pt x="30" y="58"/>
                  </a:lnTo>
                  <a:lnTo>
                    <a:pt x="31" y="53"/>
                  </a:lnTo>
                  <a:lnTo>
                    <a:pt x="33" y="52"/>
                  </a:lnTo>
                  <a:lnTo>
                    <a:pt x="36" y="52"/>
                  </a:lnTo>
                  <a:lnTo>
                    <a:pt x="37" y="50"/>
                  </a:lnTo>
                  <a:lnTo>
                    <a:pt x="42" y="52"/>
                  </a:lnTo>
                  <a:lnTo>
                    <a:pt x="46" y="53"/>
                  </a:lnTo>
                  <a:lnTo>
                    <a:pt x="51" y="58"/>
                  </a:lnTo>
                  <a:lnTo>
                    <a:pt x="55" y="59"/>
                  </a:lnTo>
                  <a:lnTo>
                    <a:pt x="60" y="62"/>
                  </a:lnTo>
                  <a:lnTo>
                    <a:pt x="63" y="65"/>
                  </a:lnTo>
                  <a:lnTo>
                    <a:pt x="69" y="68"/>
                  </a:lnTo>
                  <a:lnTo>
                    <a:pt x="74" y="70"/>
                  </a:lnTo>
                  <a:lnTo>
                    <a:pt x="78" y="73"/>
                  </a:lnTo>
                  <a:lnTo>
                    <a:pt x="81" y="73"/>
                  </a:lnTo>
                  <a:lnTo>
                    <a:pt x="86" y="73"/>
                  </a:lnTo>
                  <a:lnTo>
                    <a:pt x="89" y="77"/>
                  </a:lnTo>
                  <a:lnTo>
                    <a:pt x="93" y="79"/>
                  </a:lnTo>
                  <a:lnTo>
                    <a:pt x="98" y="79"/>
                  </a:lnTo>
                  <a:lnTo>
                    <a:pt x="104" y="80"/>
                  </a:lnTo>
                  <a:lnTo>
                    <a:pt x="107" y="83"/>
                  </a:lnTo>
                  <a:lnTo>
                    <a:pt x="111" y="86"/>
                  </a:lnTo>
                  <a:lnTo>
                    <a:pt x="116" y="88"/>
                  </a:lnTo>
                  <a:lnTo>
                    <a:pt x="120" y="89"/>
                  </a:lnTo>
                  <a:lnTo>
                    <a:pt x="125" y="89"/>
                  </a:lnTo>
                  <a:lnTo>
                    <a:pt x="129" y="91"/>
                  </a:lnTo>
                  <a:lnTo>
                    <a:pt x="132" y="91"/>
                  </a:lnTo>
                  <a:lnTo>
                    <a:pt x="137" y="92"/>
                  </a:lnTo>
                  <a:lnTo>
                    <a:pt x="141" y="92"/>
                  </a:lnTo>
                  <a:lnTo>
                    <a:pt x="144" y="94"/>
                  </a:lnTo>
                  <a:lnTo>
                    <a:pt x="149" y="95"/>
                  </a:lnTo>
                  <a:lnTo>
                    <a:pt x="152" y="97"/>
                  </a:lnTo>
                  <a:lnTo>
                    <a:pt x="155" y="100"/>
                  </a:lnTo>
                  <a:lnTo>
                    <a:pt x="158" y="103"/>
                  </a:lnTo>
                  <a:lnTo>
                    <a:pt x="162" y="104"/>
                  </a:lnTo>
                  <a:lnTo>
                    <a:pt x="166" y="107"/>
                  </a:lnTo>
                  <a:lnTo>
                    <a:pt x="170" y="109"/>
                  </a:lnTo>
                  <a:lnTo>
                    <a:pt x="173" y="110"/>
                  </a:lnTo>
                  <a:lnTo>
                    <a:pt x="176" y="112"/>
                  </a:lnTo>
                  <a:lnTo>
                    <a:pt x="181" y="117"/>
                  </a:lnTo>
                  <a:lnTo>
                    <a:pt x="182" y="121"/>
                  </a:lnTo>
                  <a:lnTo>
                    <a:pt x="185" y="127"/>
                  </a:lnTo>
                  <a:lnTo>
                    <a:pt x="188" y="132"/>
                  </a:lnTo>
                  <a:lnTo>
                    <a:pt x="193" y="136"/>
                  </a:lnTo>
                  <a:lnTo>
                    <a:pt x="196" y="141"/>
                  </a:lnTo>
                  <a:lnTo>
                    <a:pt x="200" y="147"/>
                  </a:lnTo>
                  <a:lnTo>
                    <a:pt x="205" y="151"/>
                  </a:lnTo>
                  <a:lnTo>
                    <a:pt x="209" y="156"/>
                  </a:lnTo>
                  <a:lnTo>
                    <a:pt x="214" y="160"/>
                  </a:lnTo>
                  <a:lnTo>
                    <a:pt x="218" y="165"/>
                  </a:lnTo>
                  <a:lnTo>
                    <a:pt x="223" y="168"/>
                  </a:lnTo>
                  <a:lnTo>
                    <a:pt x="227" y="172"/>
                  </a:lnTo>
                  <a:lnTo>
                    <a:pt x="232" y="174"/>
                  </a:lnTo>
                  <a:lnTo>
                    <a:pt x="236" y="177"/>
                  </a:lnTo>
                  <a:lnTo>
                    <a:pt x="241" y="178"/>
                  </a:lnTo>
                  <a:lnTo>
                    <a:pt x="245" y="180"/>
                  </a:lnTo>
                  <a:lnTo>
                    <a:pt x="247" y="183"/>
                  </a:lnTo>
                  <a:lnTo>
                    <a:pt x="250" y="186"/>
                  </a:lnTo>
                  <a:lnTo>
                    <a:pt x="251" y="189"/>
                  </a:lnTo>
                  <a:lnTo>
                    <a:pt x="253" y="192"/>
                  </a:lnTo>
                  <a:lnTo>
                    <a:pt x="257" y="198"/>
                  </a:lnTo>
                  <a:lnTo>
                    <a:pt x="264" y="201"/>
                  </a:lnTo>
                  <a:lnTo>
                    <a:pt x="265" y="208"/>
                  </a:lnTo>
                  <a:lnTo>
                    <a:pt x="270" y="214"/>
                  </a:lnTo>
                  <a:lnTo>
                    <a:pt x="273" y="221"/>
                  </a:lnTo>
                  <a:lnTo>
                    <a:pt x="277" y="227"/>
                  </a:lnTo>
                  <a:lnTo>
                    <a:pt x="280" y="231"/>
                  </a:lnTo>
                  <a:lnTo>
                    <a:pt x="283" y="237"/>
                  </a:lnTo>
                  <a:lnTo>
                    <a:pt x="285" y="240"/>
                  </a:lnTo>
                  <a:lnTo>
                    <a:pt x="285" y="243"/>
                  </a:lnTo>
                  <a:lnTo>
                    <a:pt x="285" y="248"/>
                  </a:lnTo>
                  <a:lnTo>
                    <a:pt x="285" y="251"/>
                  </a:lnTo>
                  <a:lnTo>
                    <a:pt x="285" y="254"/>
                  </a:lnTo>
                  <a:lnTo>
                    <a:pt x="286" y="255"/>
                  </a:lnTo>
                  <a:lnTo>
                    <a:pt x="291" y="252"/>
                  </a:lnTo>
                  <a:lnTo>
                    <a:pt x="295" y="249"/>
                  </a:lnTo>
                  <a:lnTo>
                    <a:pt x="295" y="245"/>
                  </a:lnTo>
                  <a:lnTo>
                    <a:pt x="297" y="242"/>
                  </a:lnTo>
                  <a:lnTo>
                    <a:pt x="298" y="237"/>
                  </a:lnTo>
                  <a:lnTo>
                    <a:pt x="300" y="234"/>
                  </a:lnTo>
                  <a:lnTo>
                    <a:pt x="298" y="230"/>
                  </a:lnTo>
                  <a:lnTo>
                    <a:pt x="298" y="225"/>
                  </a:lnTo>
                  <a:lnTo>
                    <a:pt x="298" y="221"/>
                  </a:lnTo>
                  <a:lnTo>
                    <a:pt x="298" y="217"/>
                  </a:lnTo>
                  <a:lnTo>
                    <a:pt x="297" y="213"/>
                  </a:lnTo>
                  <a:lnTo>
                    <a:pt x="295" y="208"/>
                  </a:lnTo>
                  <a:lnTo>
                    <a:pt x="294" y="204"/>
                  </a:lnTo>
                  <a:lnTo>
                    <a:pt x="292" y="201"/>
                  </a:lnTo>
                  <a:lnTo>
                    <a:pt x="289" y="198"/>
                  </a:lnTo>
                  <a:lnTo>
                    <a:pt x="289" y="193"/>
                  </a:lnTo>
                  <a:lnTo>
                    <a:pt x="286" y="190"/>
                  </a:lnTo>
                  <a:lnTo>
                    <a:pt x="286" y="186"/>
                  </a:lnTo>
                  <a:lnTo>
                    <a:pt x="283" y="183"/>
                  </a:lnTo>
                  <a:lnTo>
                    <a:pt x="282" y="180"/>
                  </a:lnTo>
                  <a:lnTo>
                    <a:pt x="280" y="177"/>
                  </a:lnTo>
                  <a:lnTo>
                    <a:pt x="277" y="177"/>
                  </a:lnTo>
                  <a:lnTo>
                    <a:pt x="273" y="171"/>
                  </a:lnTo>
                  <a:lnTo>
                    <a:pt x="271" y="165"/>
                  </a:lnTo>
                  <a:lnTo>
                    <a:pt x="268" y="157"/>
                  </a:lnTo>
                  <a:lnTo>
                    <a:pt x="265" y="151"/>
                  </a:lnTo>
                  <a:lnTo>
                    <a:pt x="262" y="145"/>
                  </a:lnTo>
                  <a:lnTo>
                    <a:pt x="259" y="141"/>
                  </a:lnTo>
                  <a:lnTo>
                    <a:pt x="254" y="138"/>
                  </a:lnTo>
                  <a:lnTo>
                    <a:pt x="250" y="138"/>
                  </a:lnTo>
                  <a:lnTo>
                    <a:pt x="247" y="135"/>
                  </a:lnTo>
                  <a:lnTo>
                    <a:pt x="244" y="132"/>
                  </a:lnTo>
                  <a:lnTo>
                    <a:pt x="241" y="127"/>
                  </a:lnTo>
                  <a:lnTo>
                    <a:pt x="238" y="124"/>
                  </a:lnTo>
                  <a:lnTo>
                    <a:pt x="235" y="121"/>
                  </a:lnTo>
                  <a:lnTo>
                    <a:pt x="232" y="117"/>
                  </a:lnTo>
                  <a:lnTo>
                    <a:pt x="229" y="112"/>
                  </a:lnTo>
                  <a:lnTo>
                    <a:pt x="226" y="109"/>
                  </a:lnTo>
                  <a:lnTo>
                    <a:pt x="223" y="103"/>
                  </a:lnTo>
                  <a:lnTo>
                    <a:pt x="220" y="100"/>
                  </a:lnTo>
                  <a:lnTo>
                    <a:pt x="218" y="97"/>
                  </a:lnTo>
                  <a:lnTo>
                    <a:pt x="217" y="94"/>
                  </a:lnTo>
                  <a:lnTo>
                    <a:pt x="212" y="89"/>
                  </a:lnTo>
                  <a:lnTo>
                    <a:pt x="209" y="89"/>
                  </a:lnTo>
                  <a:lnTo>
                    <a:pt x="205" y="91"/>
                  </a:lnTo>
                  <a:lnTo>
                    <a:pt x="200" y="89"/>
                  </a:lnTo>
                  <a:lnTo>
                    <a:pt x="196" y="86"/>
                  </a:lnTo>
                  <a:lnTo>
                    <a:pt x="193" y="82"/>
                  </a:lnTo>
                  <a:lnTo>
                    <a:pt x="188" y="77"/>
                  </a:lnTo>
                  <a:lnTo>
                    <a:pt x="185" y="73"/>
                  </a:lnTo>
                  <a:lnTo>
                    <a:pt x="181" y="70"/>
                  </a:lnTo>
                  <a:lnTo>
                    <a:pt x="176" y="70"/>
                  </a:lnTo>
                  <a:lnTo>
                    <a:pt x="170" y="67"/>
                  </a:lnTo>
                  <a:lnTo>
                    <a:pt x="166" y="61"/>
                  </a:lnTo>
                  <a:lnTo>
                    <a:pt x="161" y="55"/>
                  </a:lnTo>
                  <a:lnTo>
                    <a:pt x="155" y="50"/>
                  </a:lnTo>
                  <a:lnTo>
                    <a:pt x="152" y="44"/>
                  </a:lnTo>
                  <a:lnTo>
                    <a:pt x="149" y="41"/>
                  </a:lnTo>
                  <a:lnTo>
                    <a:pt x="146" y="38"/>
                  </a:lnTo>
                  <a:lnTo>
                    <a:pt x="143" y="37"/>
                  </a:lnTo>
                  <a:lnTo>
                    <a:pt x="138" y="35"/>
                  </a:lnTo>
                  <a:lnTo>
                    <a:pt x="135" y="35"/>
                  </a:lnTo>
                  <a:lnTo>
                    <a:pt x="131" y="35"/>
                  </a:lnTo>
                  <a:lnTo>
                    <a:pt x="128" y="35"/>
                  </a:lnTo>
                  <a:lnTo>
                    <a:pt x="123" y="34"/>
                  </a:lnTo>
                  <a:lnTo>
                    <a:pt x="119" y="34"/>
                  </a:lnTo>
                  <a:lnTo>
                    <a:pt x="116" y="34"/>
                  </a:lnTo>
                  <a:lnTo>
                    <a:pt x="113" y="34"/>
                  </a:lnTo>
                  <a:lnTo>
                    <a:pt x="108" y="31"/>
                  </a:lnTo>
                  <a:lnTo>
                    <a:pt x="105" y="29"/>
                  </a:lnTo>
                  <a:lnTo>
                    <a:pt x="101" y="26"/>
                  </a:lnTo>
                  <a:lnTo>
                    <a:pt x="99" y="23"/>
                  </a:lnTo>
                  <a:lnTo>
                    <a:pt x="95" y="20"/>
                  </a:lnTo>
                  <a:lnTo>
                    <a:pt x="89" y="20"/>
                  </a:lnTo>
                  <a:lnTo>
                    <a:pt x="83" y="20"/>
                  </a:lnTo>
                  <a:lnTo>
                    <a:pt x="78" y="20"/>
                  </a:lnTo>
                  <a:lnTo>
                    <a:pt x="74" y="20"/>
                  </a:lnTo>
                  <a:lnTo>
                    <a:pt x="67" y="19"/>
                  </a:lnTo>
                  <a:lnTo>
                    <a:pt x="64" y="16"/>
                  </a:lnTo>
                  <a:lnTo>
                    <a:pt x="60" y="11"/>
                  </a:lnTo>
                  <a:lnTo>
                    <a:pt x="57" y="8"/>
                  </a:lnTo>
                  <a:lnTo>
                    <a:pt x="52" y="6"/>
                  </a:lnTo>
                  <a:lnTo>
                    <a:pt x="48" y="5"/>
                  </a:lnTo>
                  <a:lnTo>
                    <a:pt x="45" y="3"/>
                  </a:lnTo>
                  <a:lnTo>
                    <a:pt x="40" y="0"/>
                  </a:lnTo>
                  <a:lnTo>
                    <a:pt x="37" y="2"/>
                  </a:lnTo>
                  <a:lnTo>
                    <a:pt x="33" y="3"/>
                  </a:lnTo>
                  <a:lnTo>
                    <a:pt x="30" y="6"/>
                  </a:lnTo>
                  <a:lnTo>
                    <a:pt x="24" y="11"/>
                  </a:lnTo>
                  <a:lnTo>
                    <a:pt x="18" y="12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3" y="14"/>
                  </a:lnTo>
                  <a:lnTo>
                    <a:pt x="1" y="17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31"/>
                  </a:lnTo>
                  <a:lnTo>
                    <a:pt x="3" y="34"/>
                  </a:lnTo>
                  <a:lnTo>
                    <a:pt x="4" y="40"/>
                  </a:lnTo>
                  <a:lnTo>
                    <a:pt x="6" y="43"/>
                  </a:lnTo>
                  <a:lnTo>
                    <a:pt x="7" y="49"/>
                  </a:lnTo>
                  <a:lnTo>
                    <a:pt x="9" y="53"/>
                  </a:lnTo>
                  <a:lnTo>
                    <a:pt x="12" y="61"/>
                  </a:lnTo>
                  <a:close/>
                </a:path>
              </a:pathLst>
            </a:custGeom>
            <a:solidFill>
              <a:srgbClr val="45D6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410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Line 4"/>
          <p:cNvSpPr>
            <a:spLocks noGrp="1" noChangeShapeType="1"/>
          </p:cNvSpPr>
          <p:nvPr>
            <p:ph type="pic" idx="1"/>
          </p:nvPr>
        </p:nvSpPr>
        <p:spPr bwMode="auto">
          <a:xfrm>
            <a:off x="107504" y="3284984"/>
            <a:ext cx="445391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950" y="0"/>
            <a:ext cx="8712968" cy="6953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-15993" y="3465512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07125" y="276198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X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8104" y="2898247"/>
            <a:ext cx="2568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О С Ь   А Б С Ц И С </a:t>
            </a:r>
            <a:r>
              <a:rPr lang="ru-RU" b="1" dirty="0" err="1"/>
              <a:t>С</a:t>
            </a:r>
            <a:endParaRPr lang="ru-RU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3950641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49284" y="18864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Y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465639"/>
            <a:ext cx="2480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О С Ь   О Р Д И Н А Т</a:t>
            </a: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878410" y="3393281"/>
            <a:ext cx="144462" cy="1444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" name="Line 113"/>
          <p:cNvSpPr>
            <a:spLocks noChangeShapeType="1"/>
          </p:cNvSpPr>
          <p:nvPr/>
        </p:nvSpPr>
        <p:spPr bwMode="auto">
          <a:xfrm>
            <a:off x="3904459" y="3476740"/>
            <a:ext cx="539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123"/>
          <p:cNvSpPr>
            <a:spLocks noChangeShapeType="1"/>
          </p:cNvSpPr>
          <p:nvPr/>
        </p:nvSpPr>
        <p:spPr bwMode="auto">
          <a:xfrm rot="5400000">
            <a:off x="3699371" y="3740903"/>
            <a:ext cx="528325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2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12" grpId="0" animBg="1"/>
      <p:bldP spid="10" grpId="0"/>
      <p:bldP spid="15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5004048" y="2348880"/>
            <a:ext cx="144065" cy="157739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331" y="4840186"/>
            <a:ext cx="122237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419872" y="1934865"/>
            <a:ext cx="109537" cy="10795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622" y="1438222"/>
            <a:ext cx="5857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94788" y="195889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A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6068" y="507037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C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02637" y="440749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D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09" y="5301208"/>
            <a:ext cx="122237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064925" y="2478974"/>
            <a:ext cx="30559" cy="99438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4462529" y="2427749"/>
            <a:ext cx="662756" cy="718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4601801" y="4869158"/>
            <a:ext cx="1008320" cy="28971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flipV="1">
            <a:off x="5610121" y="3447557"/>
            <a:ext cx="10373" cy="13891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 flipV="1">
            <a:off x="2411654" y="3447557"/>
            <a:ext cx="14273" cy="1926714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>
            <a:off x="2487046" y="5380189"/>
            <a:ext cx="20875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474640" y="1958899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474641" y="1943745"/>
            <a:ext cx="1115398" cy="888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8316913" y="3429000"/>
            <a:ext cx="827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 flipH="1" flipV="1">
            <a:off x="4530436" y="55418"/>
            <a:ext cx="29801" cy="2049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8316913" y="3429000"/>
            <a:ext cx="827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 flipV="1">
            <a:off x="4572000" y="19339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6084168" y="3346680"/>
            <a:ext cx="144350" cy="164639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419872" y="3353606"/>
            <a:ext cx="144350" cy="164639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876256" y="3360532"/>
            <a:ext cx="144350" cy="164639"/>
          </a:xfrm>
          <a:prstGeom prst="flowChartConnector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4586" y="2644170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P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48044" y="3767617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D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49833" y="2644170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M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59538" y="2644170"/>
            <a:ext cx="925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</a:rPr>
              <a:t>(3</a:t>
            </a:r>
            <a:r>
              <a:rPr lang="en-US" sz="2800" dirty="0">
                <a:solidFill>
                  <a:srgbClr val="000000"/>
                </a:solidFill>
              </a:rPr>
              <a:t>;</a:t>
            </a:r>
            <a:r>
              <a:rPr lang="ru-RU" sz="2800" dirty="0">
                <a:solidFill>
                  <a:srgbClr val="000000"/>
                </a:solidFill>
              </a:rPr>
              <a:t>0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04354" y="2644170"/>
            <a:ext cx="1045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</a:rPr>
              <a:t>(-2</a:t>
            </a:r>
            <a:r>
              <a:rPr lang="en-US" sz="2800" dirty="0">
                <a:solidFill>
                  <a:srgbClr val="000000"/>
                </a:solidFill>
              </a:rPr>
              <a:t>;</a:t>
            </a:r>
            <a:r>
              <a:rPr lang="ru-RU" sz="2800" dirty="0">
                <a:solidFill>
                  <a:srgbClr val="000000"/>
                </a:solidFill>
              </a:rPr>
              <a:t>0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79851" y="3829143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</a:rPr>
              <a:t>(4,5</a:t>
            </a:r>
            <a:r>
              <a:rPr lang="en-US" sz="2800" dirty="0">
                <a:solidFill>
                  <a:srgbClr val="000000"/>
                </a:solidFill>
              </a:rPr>
              <a:t>;</a:t>
            </a:r>
            <a:r>
              <a:rPr lang="ru-RU" sz="2800" dirty="0">
                <a:solidFill>
                  <a:srgbClr val="000000"/>
                </a:solidFill>
              </a:rPr>
              <a:t>0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 flipH="1" flipV="1">
            <a:off x="4486189" y="2083595"/>
            <a:ext cx="171622" cy="136808"/>
          </a:xfrm>
          <a:prstGeom prst="flowChartConnector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 flipH="1" flipV="1">
            <a:off x="4486189" y="5805264"/>
            <a:ext cx="133178" cy="136808"/>
          </a:xfrm>
          <a:prstGeom prst="flowChartConnector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 flipH="1" flipV="1">
            <a:off x="4447745" y="9382917"/>
            <a:ext cx="171622" cy="136808"/>
          </a:xfrm>
          <a:prstGeom prst="flowChartConnector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4264" y="5543654"/>
            <a:ext cx="3857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N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57811" y="185250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C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34523" y="1821985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(0</a:t>
            </a:r>
            <a:r>
              <a:rPr lang="en-US" sz="2800" dirty="0">
                <a:solidFill>
                  <a:srgbClr val="000000"/>
                </a:solidFill>
              </a:rPr>
              <a:t>;</a:t>
            </a:r>
            <a:r>
              <a:rPr lang="ru-RU" sz="2800" dirty="0">
                <a:solidFill>
                  <a:srgbClr val="000000"/>
                </a:solidFill>
              </a:rPr>
              <a:t>2,5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10864" y="5543654"/>
            <a:ext cx="1045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</a:rPr>
              <a:t>(0</a:t>
            </a:r>
            <a:r>
              <a:rPr lang="en-US" sz="2800" dirty="0">
                <a:solidFill>
                  <a:srgbClr val="000000"/>
                </a:solidFill>
              </a:rPr>
              <a:t>;</a:t>
            </a:r>
            <a:r>
              <a:rPr lang="ru-RU" sz="2800" dirty="0">
                <a:solidFill>
                  <a:srgbClr val="000000"/>
                </a:solidFill>
              </a:rPr>
              <a:t>-5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2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5" grpId="0" animBg="1"/>
      <p:bldP spid="16" grpId="0" animBg="1"/>
      <p:bldP spid="17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8316913" y="3429000"/>
            <a:ext cx="827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 flipV="1">
            <a:off x="4572000" y="19339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4500563" y="4329113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835696" y="1412776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580112" y="1916832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627784" y="4339694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948264" y="5805264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2863343" y="2880014"/>
            <a:ext cx="109537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3978696" y="3375025"/>
            <a:ext cx="109537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7164288" y="3357996"/>
            <a:ext cx="109537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7194134" y="2420888"/>
            <a:ext cx="109537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868144" y="4869160"/>
            <a:ext cx="109537" cy="10795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3419475" y="3860800"/>
            <a:ext cx="109538" cy="107950"/>
          </a:xfrm>
          <a:prstGeom prst="flowChartConnector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259632" y="5771029"/>
            <a:ext cx="109538" cy="107950"/>
          </a:xfrm>
          <a:prstGeom prst="flowChartConnector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3131840" y="476672"/>
            <a:ext cx="109538" cy="107950"/>
          </a:xfrm>
          <a:prstGeom prst="flowChartConnector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8262144" y="5301208"/>
            <a:ext cx="109538" cy="107950"/>
          </a:xfrm>
          <a:prstGeom prst="flowChartConnector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7740352" y="980728"/>
            <a:ext cx="109538" cy="107950"/>
          </a:xfrm>
          <a:prstGeom prst="flowChartConnector">
            <a:avLst/>
          </a:prstGeom>
          <a:solidFill>
            <a:srgbClr val="33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1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8316913" y="3429000"/>
            <a:ext cx="827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 flipV="1">
            <a:off x="4572000" y="19339"/>
            <a:ext cx="0" cy="260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2915816" y="980728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1828087" y="2924944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356991" y="3375025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419872" y="2420888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517231" y="3375025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55576" y="476672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462463" y="1628800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259632" y="1916832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004048" y="692696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084168" y="2405203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2861047" y="4365104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734113" y="5301208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2051720" y="5805264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4515868" y="5085184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6588224" y="3373194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7164288" y="1451066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8262144" y="3861048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>
            <a:off x="6138936" y="4797152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7219056" y="5309958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6876256" y="4363273"/>
            <a:ext cx="109537" cy="10795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889271" y="186138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56226" y="1861384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000000"/>
                </a:solidFill>
                <a:latin typeface="Arial" charset="0"/>
                <a:cs typeface="Arial" charset="0"/>
              </a:rPr>
              <a:t>C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96358" y="598445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Ч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82403" y="279689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М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48861" y="1709197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Л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86327" y="2474863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К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82827" y="280964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Р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55818" y="4103494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ы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7694" y="488593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Ж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61989" y="5691751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22205" y="2771284"/>
            <a:ext cx="378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0000"/>
                </a:solidFill>
                <a:latin typeface="Arial" charset="0"/>
                <a:cs typeface="Arial" charset="0"/>
              </a:rPr>
              <a:t>Г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612703" y="1421165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Е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142447" y="485061"/>
            <a:ext cx="428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Д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098430" y="938455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Т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371681" y="3707388"/>
            <a:ext cx="513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0000"/>
                </a:solidFill>
                <a:latin typeface="Arial" charset="0"/>
                <a:cs typeface="Arial" charset="0"/>
              </a:rPr>
              <a:t>Ш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69233" y="4885938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16760" y="4209613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0000"/>
                </a:solidFill>
                <a:latin typeface="Arial" charset="0"/>
                <a:cs typeface="Arial" charset="0"/>
              </a:rPr>
              <a:t>Х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56805" y="5048348"/>
            <a:ext cx="442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985793" y="4101663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У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89899" y="2888660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О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9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Домашнее задание</a:t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5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1627188" cy="2232025"/>
          </a:xfrm>
          <a:prstGeom prst="rect">
            <a:avLst/>
          </a:prstGeom>
          <a:solidFill>
            <a:srgbClr val="0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6" descr="Картинка 2 из 20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704" y="1628799"/>
            <a:ext cx="1720850" cy="2232025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Picture 7" descr="Рисунок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90378"/>
            <a:ext cx="1654175" cy="2232025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4221088"/>
            <a:ext cx="1135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Гиппарх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08882" y="4221088"/>
            <a:ext cx="1307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Птолемей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4221088"/>
            <a:ext cx="976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Декарт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59819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Написать доклад или сделать </a:t>
            </a:r>
            <a:r>
              <a:rPr lang="ru-RU" sz="2400" b="1" dirty="0" smtClean="0">
                <a:solidFill>
                  <a:srgbClr val="000000"/>
                </a:solidFill>
                <a:latin typeface="Arial" charset="0"/>
              </a:rPr>
              <a:t>презентацию </a:t>
            </a:r>
            <a:endParaRPr lang="ru-RU" sz="2400" b="1" dirty="0">
              <a:solidFill>
                <a:srgbClr val="000000"/>
              </a:solidFill>
              <a:latin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о великих </a:t>
            </a:r>
            <a:r>
              <a:rPr lang="ru-RU" sz="2400" b="1" dirty="0" smtClean="0">
                <a:solidFill>
                  <a:srgbClr val="000000"/>
                </a:solidFill>
                <a:latin typeface="Arial" charset="0"/>
              </a:rPr>
              <a:t>ученых: Гиппархе</a:t>
            </a: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,  Птолемее, </a:t>
            </a:r>
            <a:r>
              <a:rPr lang="ru-RU" sz="2400" b="1" dirty="0" smtClean="0">
                <a:solidFill>
                  <a:srgbClr val="000000"/>
                </a:solidFill>
                <a:latin typeface="Arial" charset="0"/>
              </a:rPr>
              <a:t>Декарте</a:t>
            </a:r>
            <a:r>
              <a:rPr lang="ru-RU" sz="2400" b="1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18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590465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1карточка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(-9,7); (-7,8); (-6,10); (-3,10); (-1,7); (8,1); (15,-2); 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(13,-4); (6,0); (4,-1); (3,-1); (1,-7); (-1,-7); (1,-6); (2,-1);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(0,-1); (-2,-7); (-4,-7); (-2,-6); (-1,-1); (-5,2); (-6,5); 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(-7,6); (-9,7) и (-5,8).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:__________________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2карточка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(0,0); (13,0); (12,-1); (10,-2); (5,-3); (-3,-3); (-6,-2);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(-8,-1); (-9,0); (0,0); (-1,2); (0,16); (12,2); (0,0); 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(-10,1); (0,16).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твет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:_____________________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0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-17140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3карточка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(-3,2); (-6,2); (-6,3); (-9,4); (-5,4); (-3,5); (-7,7); (-8,7); (-10,8); (-9,8);   (-10,11); (-8,10); (-9,12); (-7,10);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(-5,9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 (-2,8); (-1,5); (0,5); (-1,7);  (-1,8); (1,10); (2,10); (2;9,5); (3,9); (1,9); (0,8); (0,7); (1,4); (-1,3); (-3,2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(1,5;9,5).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:_____________________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4карточка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(4,0); (3,0); (2,1); (2,2); (3,3); (3,5); (4,6); (4,8); (5,7); (12,6); (14,8); (14,10); (15,11); (19,9); (19,8); (16,8); (15,1); (16,1); (16,0); (15,0); (14,1); (13,3); (5,3); (3,2); (3,1); (4,1); (4,0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(14,10); (15,8);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15,11)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(16,10).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:_____________________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05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</TotalTime>
  <Words>116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Ясность</vt:lpstr>
      <vt:lpstr>Оформление по умолчанию</vt:lpstr>
      <vt:lpstr>Презентация урока  «Путешествие по координатной плоскости» 6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</vt:lpstr>
      <vt:lpstr> 1карточка (-9,7); (-7,8); (-6,10); (-3,10); (-1,7); (8,1); (15,-2);  (13,-4); (6,0); (4,-1); (3,-1); (1,-7); (-1,-7); (1,-6); (2,-1); (0,-1); (-2,-7); (-4,-7); (-2,-6); (-1,-1); (-5,2); (-6,5);  (-7,6); (-9,7) и (-5,8). ответ:__________________  2карточка (0,0); (13,0); (12,-1); (10,-2); (5,-3); (-3,-3); (-6,-2);  (-8,-1); (-9,0); (0,0); (-1,2); (0,16); (12,2); (0,0);   (-10,1); (0,16). ответ:_____________________ </vt:lpstr>
      <vt:lpstr>Презентация PowerPoint</vt:lpstr>
      <vt:lpstr>5карточка 1)(-7,1); (-8,3); (-7,4); (-5,2); (-3,2); (0,3); (3,3); (5,2); (7,0);( 5,-2); (3,-2); (2,-4); (0,-4); (-1,-2); (-5,0); (-7,-2); (-8,-1); (-7,1).   2)(-4,2); (-3,4); (2,4); (3,3). ответ: ___________________________            6карточка (-8,4); (-8,7); (-6,9); (-6,10); (-5,10); (-5,4); (-1,7); (6,3); (6,-1); (5,-1); (5,1); (4,1); (4,-6); (3,-6); (3,-2); (1,-1); (-6,-1); (-6,-6); (-7,-6); (-7,5); (-8,4). ответ:_____________________________  </vt:lpstr>
      <vt:lpstr>Презентация PowerPoint</vt:lpstr>
      <vt:lpstr>          Домашняя работа    9 карточка (-15,-1); ( -8,-7); (-6,-8); (-6,-4); (-3,0); (-3,2); (-2,6);  (-3,8); (-3,10); (-2,11); (-1,10); (1,10); (2,11); (3,10); (3,8); (2,6); (3,3); (3,1); (5,-3); (3,-5); (2,-1); (2,5;-5); (1,5;-6); (1,-4); (1,-6); (2,-9); (-1,-10); (-3,-11); (-5,-10);  (-10,-8); (-14,-4); (-15,-1).   (-1,8) и (1,8) и (0,7). Ответ:____________________________           </vt:lpstr>
      <vt:lpstr>10 карточка  1) (-7,0); (-3,9); (-1,11; (1,11); (3,9); (7,0); (5,0); (1,3); (-1,3);  (-5,0); (-7,0). 2) (1,-9); (2,-8); (2,1); (1,3); (-1,3); (-2,1); (-2,-8); (-1,-9); (1,-9). 3)( -2,-1); (-3,-2); (-2,-2); (-1,-3); (0,-2); (1,-3); (2,-2); (3,-2); (2,-1). 4)(-2,6); (-2,7); (-1,7); -1,6). 5) (3,2); (3,3); (4,3); (4,2). 6)(0,8); (0,9); (1,9); (1,8). 7) (-5,2); (-5,3); (-4,3); (-4,2). 8) (0,4); (0,5); (1,5); (1,4). Ответ:____________________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 «Путешествие по координатной плоскости» 6 класс</dc:title>
  <dc:creator>User</dc:creator>
  <cp:lastModifiedBy>User</cp:lastModifiedBy>
  <cp:revision>7</cp:revision>
  <dcterms:created xsi:type="dcterms:W3CDTF">2013-12-10T16:12:48Z</dcterms:created>
  <dcterms:modified xsi:type="dcterms:W3CDTF">2013-12-16T17:29:46Z</dcterms:modified>
</cp:coreProperties>
</file>