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8" r:id="rId2"/>
    <p:sldId id="256" r:id="rId3"/>
    <p:sldId id="260" r:id="rId4"/>
    <p:sldId id="28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2" r:id="rId26"/>
    <p:sldId id="281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D3F866-4B97-4EB8-9DC8-03B20F3C47EC}" type="datetimeFigureOut">
              <a:rPr lang="ru-RU" smtClean="0"/>
              <a:pPr/>
              <a:t>09.11.2013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71E3D5-87EF-4CB2-B3C0-B0464639A04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Пользователь\Desktop\Тельманова\фото\shu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0"/>
            <a:ext cx="92963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5575" cy="13811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/>
            </a:r>
            <a:b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/>
            </a:r>
            <a:b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/>
            </a:r>
            <a:b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/>
            </a:r>
            <a:b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>Классный   час </a:t>
            </a:r>
            <a:b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</a:br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>«</a:t>
            </a:r>
            <a:r>
              <a:rPr lang="ru-RU" sz="4800" i="1" dirty="0" smtClean="0">
                <a:solidFill>
                  <a:srgbClr val="00FF99"/>
                </a:solidFill>
                <a:latin typeface="Monotype Corsiva" pitchFamily="66" charset="0"/>
              </a:rPr>
              <a:t>Хехцир   заповедный</a:t>
            </a:r>
            <a:r>
              <a:rPr lang="ru-RU" sz="4800" dirty="0" smtClean="0">
                <a:solidFill>
                  <a:srgbClr val="00FF99"/>
                </a:solidFill>
                <a:latin typeface="Monotype Corsiva" pitchFamily="66" charset="0"/>
              </a:rPr>
              <a:t>»</a:t>
            </a:r>
            <a:endParaRPr lang="ru-RU" sz="4800" dirty="0">
              <a:solidFill>
                <a:srgbClr val="00FF99"/>
              </a:solidFill>
              <a:latin typeface="Monotype Corsiva" pitchFamily="66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44" y="3573463"/>
            <a:ext cx="8605869" cy="3070247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endParaRPr lang="ru-RU" sz="2400" i="1" dirty="0" smtClean="0">
              <a:solidFill>
                <a:srgbClr val="00FF99"/>
              </a:solidFill>
            </a:endParaRPr>
          </a:p>
          <a:p>
            <a:pPr algn="ctr">
              <a:spcBef>
                <a:spcPct val="0"/>
              </a:spcBef>
            </a:pPr>
            <a:endParaRPr lang="ru-RU" sz="2400" i="1" dirty="0" smtClean="0">
              <a:solidFill>
                <a:srgbClr val="00FF99"/>
              </a:solidFill>
            </a:endParaRPr>
          </a:p>
          <a:p>
            <a:pPr algn="ctr">
              <a:spcBef>
                <a:spcPct val="0"/>
              </a:spcBef>
            </a:pPr>
            <a:endParaRPr lang="en-US" sz="2400" i="1" dirty="0" smtClean="0">
              <a:solidFill>
                <a:srgbClr val="00FF99"/>
              </a:solidFill>
            </a:endParaRPr>
          </a:p>
          <a:p>
            <a:pPr algn="ctr">
              <a:spcBef>
                <a:spcPct val="0"/>
              </a:spcBef>
            </a:pPr>
            <a:endParaRPr lang="en-US" sz="2400" i="1" dirty="0" smtClean="0">
              <a:solidFill>
                <a:srgbClr val="00FF99"/>
              </a:solidFill>
            </a:endParaRPr>
          </a:p>
          <a:p>
            <a:pPr>
              <a:spcBef>
                <a:spcPct val="0"/>
              </a:spcBef>
            </a:pPr>
            <a:r>
              <a:rPr lang="ru-RU" sz="2400" i="1" dirty="0" smtClean="0">
                <a:solidFill>
                  <a:srgbClr val="00FF99"/>
                </a:solidFill>
              </a:rPr>
              <a:t>Классный </a:t>
            </a:r>
            <a:r>
              <a:rPr lang="ru-RU" sz="2400" i="1" dirty="0">
                <a:solidFill>
                  <a:srgbClr val="00FF99"/>
                </a:solidFill>
              </a:rPr>
              <a:t>руководитель:</a:t>
            </a:r>
          </a:p>
          <a:p>
            <a:pPr>
              <a:spcBef>
                <a:spcPct val="0"/>
              </a:spcBef>
            </a:pPr>
            <a:r>
              <a:rPr lang="ru-RU" sz="2400" i="1" dirty="0">
                <a:solidFill>
                  <a:srgbClr val="00FF99"/>
                </a:solidFill>
              </a:rPr>
              <a:t> Нарышкина А.В.</a:t>
            </a:r>
          </a:p>
          <a:p>
            <a:pPr algn="ctr">
              <a:spcBef>
                <a:spcPct val="0"/>
              </a:spcBef>
            </a:pPr>
            <a:endParaRPr lang="ru-RU" sz="2400" dirty="0">
              <a:solidFill>
                <a:srgbClr val="00FF99"/>
              </a:solidFill>
            </a:endParaRPr>
          </a:p>
          <a:p>
            <a:pPr algn="ctr">
              <a:spcBef>
                <a:spcPct val="0"/>
              </a:spcBef>
            </a:pPr>
            <a:r>
              <a:rPr lang="ru-RU" sz="2800" dirty="0">
                <a:solidFill>
                  <a:srgbClr val="00FF99"/>
                </a:solidFill>
              </a:rPr>
              <a:t>             Хабаровск – 47</a:t>
            </a:r>
          </a:p>
          <a:p>
            <a:pPr algn="ctr">
              <a:spcBef>
                <a:spcPct val="0"/>
              </a:spcBef>
            </a:pPr>
            <a:r>
              <a:rPr lang="ru-RU" sz="2800" dirty="0">
                <a:solidFill>
                  <a:srgbClr val="00FF99"/>
                </a:solidFill>
              </a:rPr>
              <a:t>             </a:t>
            </a:r>
            <a:r>
              <a:rPr lang="ru-RU" sz="2800" dirty="0" smtClean="0">
                <a:solidFill>
                  <a:srgbClr val="00FF99"/>
                </a:solidFill>
              </a:rPr>
              <a:t>201</a:t>
            </a:r>
            <a:r>
              <a:rPr lang="en-US" sz="2800" dirty="0" smtClean="0">
                <a:solidFill>
                  <a:srgbClr val="00FF99"/>
                </a:solidFill>
              </a:rPr>
              <a:t>3</a:t>
            </a:r>
            <a:r>
              <a:rPr lang="ru-RU" sz="2800" dirty="0" smtClean="0">
                <a:solidFill>
                  <a:srgbClr val="00FF99"/>
                </a:solidFill>
              </a:rPr>
              <a:t>-201</a:t>
            </a:r>
            <a:r>
              <a:rPr lang="en-US" sz="2800" dirty="0" smtClean="0">
                <a:solidFill>
                  <a:srgbClr val="00FF99"/>
                </a:solidFill>
              </a:rPr>
              <a:t>4</a:t>
            </a:r>
            <a:r>
              <a:rPr lang="ru-RU" sz="2800" dirty="0" smtClean="0">
                <a:solidFill>
                  <a:srgbClr val="00FF99"/>
                </a:solidFill>
              </a:rPr>
              <a:t>  уч.</a:t>
            </a:r>
            <a:r>
              <a:rPr lang="en-US" sz="2800" dirty="0" smtClean="0">
                <a:solidFill>
                  <a:srgbClr val="00FF99"/>
                </a:solidFill>
              </a:rPr>
              <a:t> </a:t>
            </a:r>
            <a:r>
              <a:rPr lang="ru-RU" sz="2800" dirty="0" smtClean="0">
                <a:solidFill>
                  <a:srgbClr val="00FF99"/>
                </a:solidFill>
              </a:rPr>
              <a:t>год</a:t>
            </a:r>
            <a:endParaRPr lang="ru-RU" sz="2800" dirty="0">
              <a:solidFill>
                <a:srgbClr val="00FF9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17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058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Большехехцирского заповедника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2708920"/>
            <a:ext cx="2714644" cy="38819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7773" y="705525"/>
            <a:ext cx="2600209" cy="33123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1520" y="200776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Всеволод Петрович Сысоев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4461" y="4021071"/>
            <a:ext cx="30195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Васильевич Михайлов. 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6108"/>
            <a:ext cx="1934790" cy="10661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3131840" y="1556792"/>
            <a:ext cx="29445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1963 года распоряжением Совета Министров РСФСР был создан Большехехцирский государственный заповедник. </a:t>
            </a:r>
            <a:r>
              <a:rPr lang="ru-RU" sz="2000" i="1" dirty="0"/>
              <a:t> </a:t>
            </a:r>
            <a:endParaRPr lang="ru-RU" sz="2000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881328"/>
            <a:ext cx="2315394" cy="17095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90978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112" y="-99392"/>
            <a:ext cx="6709922" cy="144016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Большехехцирский государственный 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</a:t>
            </a:r>
            <a:endParaRPr lang="ru-RU" sz="40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3651" y="2944474"/>
            <a:ext cx="4554010" cy="3436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00808"/>
            <a:ext cx="2283974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01622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6085715" y="1412776"/>
            <a:ext cx="27919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директором Большехехцирского государственного природного заповедника стал Николай Васильевич Михайлов.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4586" y="2985476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Большехехцирский заповедник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основан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 1963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 пределах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хребта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Большой  Хехцир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км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Хабаровска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 заповедника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45439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га,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 площадь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охранной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зоны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12000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7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673" y="0"/>
            <a:ext cx="6826701" cy="1872208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заповедника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4" y="3926486"/>
            <a:ext cx="4248472" cy="2855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4979" y="3150951"/>
            <a:ext cx="222075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      (90 %) заповедника 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покрыта лесами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По территории заповедника протекают многочисленные горные речки и ручьи, впадающие в Амурскую протоку или в реки Уссури и Чирка.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42" y="269734"/>
            <a:ext cx="3220291" cy="2151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1500174"/>
            <a:ext cx="3593160" cy="26948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681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19"/>
            <a:ext cx="5222159" cy="1215008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Флора</a:t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заповедника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7627" y="93162"/>
            <a:ext cx="3898412" cy="328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1\Documents\субботник\DSC03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7627" y="3609022"/>
            <a:ext cx="3874761" cy="2906071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555" y="3596516"/>
            <a:ext cx="4589919" cy="291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1520" y="1700808"/>
            <a:ext cx="46085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Флора заповедника представлена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1020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растений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 видов мхов,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лишайников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824 вида грибов.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063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27514">
            <a:off x="401847" y="3763211"/>
            <a:ext cx="3135028" cy="2351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4886">
            <a:off x="6324788" y="3366776"/>
            <a:ext cx="2367351" cy="3144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8907" y="527003"/>
            <a:ext cx="2681613" cy="229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903" y="642075"/>
            <a:ext cx="3131730" cy="2078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3491" y="1556792"/>
            <a:ext cx="2753638" cy="181314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700310" y="4400237"/>
            <a:ext cx="2406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виноград</a:t>
            </a:r>
            <a:endParaRPr lang="ru-RU" sz="3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332656"/>
            <a:ext cx="272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Маньчжурский орех</a:t>
            </a:r>
            <a:endParaRPr lang="ru-RU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01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1301" y="4328504"/>
            <a:ext cx="2942483" cy="220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6172" y="292448"/>
            <a:ext cx="2942484" cy="22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/>
          <a:srcRect b="7897"/>
          <a:stretch/>
        </p:blipFill>
        <p:spPr bwMode="auto">
          <a:xfrm>
            <a:off x="323528" y="505611"/>
            <a:ext cx="3482744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20473" r="20315"/>
          <a:stretch/>
        </p:blipFill>
        <p:spPr bwMode="auto">
          <a:xfrm>
            <a:off x="2797149" y="3187492"/>
            <a:ext cx="2196024" cy="335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841250" y="2859196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Лимонник</a:t>
            </a:r>
          </a:p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китайский</a:t>
            </a:r>
            <a:endParaRPr lang="ru-RU" sz="28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149563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Женьшень (корень жизни)</a:t>
            </a:r>
            <a:endParaRPr lang="ru-RU" sz="2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60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3648"/>
            <a:ext cx="7465268" cy="826404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Женьшень – «человек-корень»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5359" y="3717032"/>
            <a:ext cx="3672408" cy="2748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27984" y="1052736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китайского женьшень означает «человек-корень», т.к. очень часто корневище напоминает фигурку человека. Женьшень считали царем лесных растений. Ему приписывали свойство не только исцелять все болезни, но и вселять жизнь. В народе его называли «корнем жизни», «чудом мира», «ударом бессмертия».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653136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широко используется в медицине. Женьшень – ценнейшее лекарственное растение, занесен в Красную книгу РФ.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35848"/>
            <a:ext cx="5163647" cy="88108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Лотос    Комарова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 rot="20809720">
            <a:off x="471872" y="378857"/>
            <a:ext cx="1632283" cy="12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546" y="1857364"/>
            <a:ext cx="4458433" cy="334382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500958" y="714356"/>
            <a:ext cx="1263443" cy="94758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5" y="5389882"/>
            <a:ext cx="1512168" cy="89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5715016"/>
            <a:ext cx="864567" cy="100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4" y="5143512"/>
            <a:ext cx="1821466" cy="1366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198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488832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Цветок из Красной книги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08104" y="188640"/>
            <a:ext cx="3323861" cy="2492896"/>
          </a:xfr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192" y="4076582"/>
            <a:ext cx="2677551" cy="242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3528" y="836711"/>
            <a:ext cx="2520879" cy="323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82794" y="3645024"/>
            <a:ext cx="3804461" cy="285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186955" y="1641038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Лотос Комарова – самый крупный и красивый вид лотоса на планете. Он занесен сразу в три Красные книги – края, России и мира. Этот цветок почитается в древних религиях до сих пор.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3661"/>
            <a:ext cx="1821466" cy="13660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0"/>
            <a:ext cx="1821466" cy="1366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16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54461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  мир</a:t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заповедника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83085"/>
            <a:ext cx="307834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189" y="3671806"/>
            <a:ext cx="4113136" cy="29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6777" y="3671807"/>
            <a:ext cx="4401716" cy="293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1785234"/>
            <a:ext cx="2592288" cy="170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27245" y="1376076"/>
            <a:ext cx="42768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 заповедника насчитывает: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 рептилий,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видов амфибий,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видов млекопитающих,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 вида птиц.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видов рыб.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641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603448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  родном   Хабаровском   крае</a:t>
            </a:r>
            <a:endParaRPr lang="ru-RU" sz="4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2736304" cy="5520481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Девять тысяч километров</a:t>
            </a:r>
          </a:p>
          <a:p>
            <a:pPr algn="l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тделяют от Москвы. 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Край великий и богатый,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Край чудесной красоты! 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Край полезных дикоросов,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Плодородная земля.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родился я и вырос,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 живет судьба моя.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не в деньгах счастье точно.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в брильянтах, не в мехах.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чудо, это счастье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в широких берегах.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 места в нашем крае.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Вся земля у нас в руках.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комарики кусают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клещи живут у нас.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милей родного края нет,</a:t>
            </a:r>
          </a:p>
          <a:p>
            <a:pPr algn="l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это без прикрас!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03">
            <a:off x="4631972" y="1999769"/>
            <a:ext cx="4302480" cy="2737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25534">
            <a:off x="2652672" y="1371661"/>
            <a:ext cx="2656108" cy="18939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5870" y="4381550"/>
            <a:ext cx="3388859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812297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6115156" cy="867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Птицы заповедника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0929" y="188640"/>
            <a:ext cx="24002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485" y="1156440"/>
            <a:ext cx="2930383" cy="22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915816" y="2125552"/>
            <a:ext cx="3347708" cy="224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149080"/>
            <a:ext cx="3341809" cy="22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84163" y="89483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Мандаринка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485" y="4550350"/>
            <a:ext cx="5159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Мандаринка – небольшая красивая уточка. Окраска оперения поражает своей красотой и яркостью. Именно за такое оперение птиц назвали мандаринками – в честь китайских чиновников, одежда которых тоже отличалась яркостью.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94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41"/>
            <a:ext cx="7272808" cy="72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57750" y="764094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аист</a:t>
            </a:r>
            <a:endParaRPr lang="ru-RU" sz="2800" b="1" u="sng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6685" y="2132856"/>
            <a:ext cx="2922597" cy="308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/>
          <a:srcRect l="-1" r="11" b="8679"/>
          <a:stretch/>
        </p:blipFill>
        <p:spPr bwMode="auto">
          <a:xfrm>
            <a:off x="5781897" y="188641"/>
            <a:ext cx="3080341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295974"/>
            <a:ext cx="2585165" cy="3341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508" y="188641"/>
            <a:ext cx="2511188" cy="167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065053" y="3140968"/>
            <a:ext cx="27780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 аист – одна из крупных птиц заповедника. Этих птиц любят. Считается добрым предзнаменованием, если аист построил поблизости гнездо. Ведь аисты приносят счастье.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15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Амурский тигр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2357430"/>
            <a:ext cx="4063161" cy="3044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08" y="4221088"/>
            <a:ext cx="3888432" cy="2195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62251" y="978683"/>
            <a:ext cx="4025141" cy="3018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0246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058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охране и защите тигра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8" descr="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125538"/>
            <a:ext cx="1973263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1" descr="KMO_088198_25942_1_t2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765175"/>
            <a:ext cx="2392362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WC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141663"/>
            <a:ext cx="20574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WC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9" y="4671704"/>
            <a:ext cx="25082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redbru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46483">
            <a:off x="2872988" y="1250965"/>
            <a:ext cx="1546064" cy="21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inde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34066">
            <a:off x="4525151" y="1401223"/>
            <a:ext cx="1429244" cy="186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513013" y="3559732"/>
            <a:ext cx="36654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спасти тигра от исчезновения принимаются меры по его охране и защите. В России его занесли в Красную книгу, ежегодно отмечается День Тигра во Владивостоке. В Китае, например, за убийство тигра предусмотрено суровое наказание.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82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1272"/>
            <a:ext cx="8305800" cy="6319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Тигр в литературных произведениях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Золотая Ригм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09696">
            <a:off x="323850" y="981075"/>
            <a:ext cx="2017713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01labg7rb12755488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337" y="1183842"/>
            <a:ext cx="19446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9725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82630">
            <a:off x="611188" y="3933825"/>
            <a:ext cx="1654175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0_9604_b164d975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703980">
            <a:off x="6530246" y="883888"/>
            <a:ext cx="2160588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al_book_%E0rsene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61001">
            <a:off x="6555919" y="3305158"/>
            <a:ext cx="2268538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2366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55401">
            <a:off x="4856250" y="2379475"/>
            <a:ext cx="15240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27313" y="5176044"/>
            <a:ext cx="31349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Тигр не раз упоминался в произведениях разных писателей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558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76672"/>
            <a:ext cx="7200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задачей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заповедника была и остается охрана природного комплекса</a:t>
            </a:r>
          </a:p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Большого </a:t>
            </a:r>
            <a:r>
              <a:rPr lang="ru-RU" sz="32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Хехцира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во всем его многообразии</a:t>
            </a:r>
          </a:p>
          <a:p>
            <a:endParaRPr lang="ru-RU" sz="32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деятельности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заповедника: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охрана природного комплекса, </a:t>
            </a:r>
          </a:p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научные исследования, </a:t>
            </a:r>
          </a:p>
          <a:p>
            <a:r>
              <a:rPr lang="ru-RU" sz="32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-экологическое просвещение. </a:t>
            </a:r>
          </a:p>
        </p:txBody>
      </p:sp>
    </p:spTree>
    <p:extLst>
      <p:ext uri="{BB962C8B-B14F-4D97-AF65-F5344CB8AC3E}">
        <p14:creationId xmlns="" xmlns:p14="http://schemas.microsoft.com/office/powerpoint/2010/main" val="20305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58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476672"/>
            <a:ext cx="4230320" cy="56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716016" y="908720"/>
            <a:ext cx="42484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 М. Пржевальский:</a:t>
            </a:r>
            <a:b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Хехцирский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хребет представляет такое богатство лесной растительности, какое редко можно встретить в других, даже более южных частях Уссурийского края".</a:t>
            </a:r>
          </a:p>
        </p:txBody>
      </p:sp>
    </p:spTree>
    <p:extLst>
      <p:ext uri="{BB962C8B-B14F-4D97-AF65-F5344CB8AC3E}">
        <p14:creationId xmlns="" xmlns:p14="http://schemas.microsoft.com/office/powerpoint/2010/main" val="6266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 на территории заповедника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3883735"/>
            <a:ext cx="3168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на территории заповедника. Но не все понимают, что сохранение растений, животных и птиц нашего заповедника зависит от нас. И порой можно увидеть не очень приятные картины.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2774"/>
            <a:ext cx="3294612" cy="24709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60848"/>
            <a:ext cx="3269436" cy="2452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66" y="3697664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83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5128" y="332656"/>
            <a:ext cx="621756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помощь природе</a:t>
            </a:r>
            <a:endParaRPr lang="ru-RU" sz="4000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8" y="188640"/>
            <a:ext cx="3285524" cy="2464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87347"/>
            <a:ext cx="3274945" cy="2456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9" y="4149080"/>
            <a:ext cx="2936288" cy="2202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98" y="1328071"/>
            <a:ext cx="3381535" cy="2536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6402" y="4650023"/>
            <a:ext cx="5328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- ребята и взрослые, решили  навести порядок на всеми любимом месте отдыха  - Теплом озере. Собравшись вместе, дружно взялись за дело и убрали весь мусор, который оставили нерадивые отдыхающие.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8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58" y="44490"/>
            <a:ext cx="5184576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за чистый лес!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10" y="332656"/>
            <a:ext cx="3707904" cy="2780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4512501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992"/>
            <a:ext cx="4328474" cy="3246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869160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наш лес снова чистый и красивый! Давайте будем помогать ему всегда оставаться таким!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 чистый лес!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97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Хабаровскому   краю  –  75!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238"/>
            <a:ext cx="9144000" cy="571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7917"/>
            <a:ext cx="5404953" cy="3819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5436096" y="1484784"/>
            <a:ext cx="31683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 образован 20 октября 1938 г. </a:t>
            </a:r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край –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 промышленный край. Машиностроение, лесная, металлургическая, нефтеперерабатывающие, пищевая промышленность, транспорт и связь – вот далеко не полный перечень сфер деятельности, в которых заняты жители края.</a:t>
            </a:r>
          </a:p>
        </p:txBody>
      </p:sp>
    </p:spTree>
    <p:extLst>
      <p:ext uri="{BB962C8B-B14F-4D97-AF65-F5344CB8AC3E}">
        <p14:creationId xmlns="" xmlns:p14="http://schemas.microsoft.com/office/powerpoint/2010/main" val="268866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5368" y="188640"/>
            <a:ext cx="878632" cy="2766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74" y="121955"/>
            <a:ext cx="2815289" cy="187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42" y="328414"/>
            <a:ext cx="2579133" cy="1819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5" y="332656"/>
            <a:ext cx="1811239" cy="1811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64678"/>
            <a:ext cx="2677616" cy="2008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94" y="3699249"/>
            <a:ext cx="2484404" cy="1649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999" y="4660301"/>
            <a:ext cx="2701512" cy="18010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77" y="4946165"/>
            <a:ext cx="2213319" cy="1659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88" y="2780927"/>
            <a:ext cx="2742743" cy="1474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" y="4946164"/>
            <a:ext cx="2371569" cy="13919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01277"/>
            <a:ext cx="1775235" cy="19538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923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6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617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  край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8794" y="1071546"/>
            <a:ext cx="4429156" cy="550072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8444">
            <a:off x="6804248" y="188640"/>
            <a:ext cx="2031432" cy="152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009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4348" y="188640"/>
            <a:ext cx="5809651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Землепроходцы -   первооткрыватели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38" r="12125"/>
          <a:stretch/>
        </p:blipFill>
        <p:spPr bwMode="auto">
          <a:xfrm>
            <a:off x="0" y="487403"/>
            <a:ext cx="4176974" cy="27272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643050"/>
            <a:ext cx="3264144" cy="4065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1744" y="3635548"/>
            <a:ext cx="351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Данилович Поярков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752" y="6037310"/>
            <a:ext cx="4102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 Юрьевич Москвитин</a:t>
            </a:r>
            <a:endParaRPr lang="ru-RU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278470"/>
            <a:ext cx="2520279" cy="22479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45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31620"/>
            <a:ext cx="7632848" cy="72008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Ерофей Павлович Хабаров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1285860"/>
            <a:ext cx="3024336" cy="4207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50" y="188640"/>
            <a:ext cx="974021" cy="1008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4643446"/>
            <a:ext cx="2455947" cy="1394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1142984"/>
            <a:ext cx="2133570" cy="34563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77646" y="598615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«Чертеж 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реки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Амур» 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Ерофея Хабарова.</a:t>
            </a:r>
          </a:p>
        </p:txBody>
      </p:sp>
    </p:spTree>
    <p:extLst>
      <p:ext uri="{BB962C8B-B14F-4D97-AF65-F5344CB8AC3E}">
        <p14:creationId xmlns="" xmlns:p14="http://schemas.microsoft.com/office/powerpoint/2010/main" val="26474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Иванович Ожегов</a:t>
            </a:r>
            <a:b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(1900 —1964), языковед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4785"/>
            <a:ext cx="288031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770826" y="3506367"/>
            <a:ext cx="2046388" cy="303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91880" y="1518226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С. И. Ожегов: «Заповедник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– заповедный участок, где оберегаются и размножаются редкие и ценные растения, животные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.» 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70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"/>
            <a:ext cx="57118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5-конечная звезда 7"/>
          <p:cNvSpPr/>
          <p:nvPr/>
        </p:nvSpPr>
        <p:spPr>
          <a:xfrm>
            <a:off x="3144874" y="2452246"/>
            <a:ext cx="432048" cy="432048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72297" y="2514962"/>
            <a:ext cx="9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2432711" y="5058986"/>
            <a:ext cx="432048" cy="360040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3836369" y="4521431"/>
            <a:ext cx="432048" cy="369332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258313" y="4972645"/>
            <a:ext cx="432048" cy="468053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2872297" y="5494902"/>
            <a:ext cx="432048" cy="360040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789609" y="4464211"/>
            <a:ext cx="432048" cy="369332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2216687" y="5596876"/>
            <a:ext cx="432048" cy="376054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7449" y="5494902"/>
            <a:ext cx="26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7863" y="5059851"/>
            <a:ext cx="26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3465" y="5018916"/>
            <a:ext cx="26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9499" y="4526291"/>
            <a:ext cx="418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5038" y="4437654"/>
            <a:ext cx="216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3" y="-99393"/>
            <a:ext cx="27193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91" y="-150456"/>
            <a:ext cx="2496726" cy="347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99393"/>
            <a:ext cx="36036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72" y="2556301"/>
            <a:ext cx="2620963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22" y="3659073"/>
            <a:ext cx="27559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84" y="4082606"/>
            <a:ext cx="2783027" cy="282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2285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433592" cy="576064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Нума Августович Десулави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12" t="18653" r="-52512" b="-18653"/>
          <a:stretch/>
        </p:blipFill>
        <p:spPr>
          <a:xfrm>
            <a:off x="6444208" y="836712"/>
            <a:ext cx="5046536" cy="73169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" t="60564" r="64867" b="9514"/>
          <a:stretch/>
        </p:blipFill>
        <p:spPr>
          <a:xfrm>
            <a:off x="370520" y="3429000"/>
            <a:ext cx="2520280" cy="3175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04" y="2474893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НУМА (НИКОЛАЙ) АВГУСТОВИЧ ДЕСУЛАВИ -флорист, коллектор растений на Дальнем Востоке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71802" y="1785926"/>
            <a:ext cx="30214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дальневосточный ботаник Н.А.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Десулави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Хехцир мог бы явиться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хранилищем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рассадником недостающих, редких и вымирающих видов. И если есть желание сохранить поблизости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первобытной Уссурийской тайги, то медлить нельзя».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577">
            <a:off x="280840" y="89390"/>
            <a:ext cx="1690757" cy="2254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910" y="179030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Купена Десулави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522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1160</TotalTime>
  <Words>832</Words>
  <Application>Microsoft Office PowerPoint</Application>
  <PresentationFormat>Экран (4:3)</PresentationFormat>
  <Paragraphs>115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    Классный   час  «Хехцир   заповедный»</vt:lpstr>
      <vt:lpstr>О   родном   Хабаровском   крае</vt:lpstr>
      <vt:lpstr>Хабаровскому   краю  –  75!</vt:lpstr>
      <vt:lpstr>Наш   край</vt:lpstr>
      <vt:lpstr>Землепроходцы -   первооткрыватели</vt:lpstr>
      <vt:lpstr>Ерофей Павлович Хабаров</vt:lpstr>
      <vt:lpstr>Сергей Иванович Ожегов (1900 —1964), языковед</vt:lpstr>
      <vt:lpstr>Слайд 8</vt:lpstr>
      <vt:lpstr>Нума Августович Десулави</vt:lpstr>
      <vt:lpstr>Организаторы Большехехцирского заповедника</vt:lpstr>
      <vt:lpstr>Большехехцирский государственный заповедник</vt:lpstr>
      <vt:lpstr>Территория             заповедника </vt:lpstr>
      <vt:lpstr>Флора              заповедника</vt:lpstr>
      <vt:lpstr>Слайд 14</vt:lpstr>
      <vt:lpstr>Слайд 15</vt:lpstr>
      <vt:lpstr>Женьшень – «человек-корень»</vt:lpstr>
      <vt:lpstr>Лотос    Комарова</vt:lpstr>
      <vt:lpstr>Цветок из Красной книги</vt:lpstr>
      <vt:lpstr>Животный   мир     заповедника</vt:lpstr>
      <vt:lpstr>Птицы заповедника</vt:lpstr>
      <vt:lpstr>Слайд 21</vt:lpstr>
      <vt:lpstr>Амурский тигр</vt:lpstr>
      <vt:lpstr>Меры по охране и защите тигра</vt:lpstr>
      <vt:lpstr>Тигр в литературных произведениях</vt:lpstr>
      <vt:lpstr>Слайд 25</vt:lpstr>
      <vt:lpstr>Слайд 26</vt:lpstr>
      <vt:lpstr>Волонтерское движение на территории заповедника</vt:lpstr>
      <vt:lpstr>На помощь природе</vt:lpstr>
      <vt:lpstr>Мы за чистый лес!</vt:lpstr>
      <vt:lpstr>Слайд 30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♥Маруся♥</dc:creator>
  <cp:lastModifiedBy>1</cp:lastModifiedBy>
  <cp:revision>68</cp:revision>
  <dcterms:created xsi:type="dcterms:W3CDTF">2013-09-30T04:11:44Z</dcterms:created>
  <dcterms:modified xsi:type="dcterms:W3CDTF">2013-11-09T09:05:41Z</dcterms:modified>
</cp:coreProperties>
</file>