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C8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60" autoAdjust="0"/>
    <p:restoredTop sz="86391" autoAdjust="0"/>
  </p:normalViewPr>
  <p:slideViewPr>
    <p:cSldViewPr>
      <p:cViewPr varScale="1">
        <p:scale>
          <a:sx n="88" d="100"/>
          <a:sy n="88" d="100"/>
        </p:scale>
        <p:origin x="-3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3AC4-3D71-469D-8340-E147B3D0B7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04AA-09D8-43B4-BAA6-1D6E79FE5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3AC4-3D71-469D-8340-E147B3D0B7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04AA-09D8-43B4-BAA6-1D6E79FE5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3AC4-3D71-469D-8340-E147B3D0B7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04AA-09D8-43B4-BAA6-1D6E79FE5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3AC4-3D71-469D-8340-E147B3D0B7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04AA-09D8-43B4-BAA6-1D6E79FE5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3AC4-3D71-469D-8340-E147B3D0B7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04AA-09D8-43B4-BAA6-1D6E79FE5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3AC4-3D71-469D-8340-E147B3D0B7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04AA-09D8-43B4-BAA6-1D6E79FE5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3AC4-3D71-469D-8340-E147B3D0B7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04AA-09D8-43B4-BAA6-1D6E79FE5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3AC4-3D71-469D-8340-E147B3D0B7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04AA-09D8-43B4-BAA6-1D6E79FE5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3AC4-3D71-469D-8340-E147B3D0B7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04AA-09D8-43B4-BAA6-1D6E79FE5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3AC4-3D71-469D-8340-E147B3D0B7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04AA-09D8-43B4-BAA6-1D6E79FE5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3AC4-3D71-469D-8340-E147B3D0B7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8004AA-09D8-43B4-BAA6-1D6E79FE51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2A3AC4-3D71-469D-8340-E147B3D0B75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8004AA-09D8-43B4-BAA6-1D6E79FE516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&#1055;&#1088;&#1077;&#1079;&#1077;&#1085;&#1090;&#1072;&#1094;&#1080;&#1103;1.pp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379629">
            <a:off x="647521" y="1877332"/>
            <a:ext cx="7760372" cy="3354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DeflateBottom">
              <a:avLst>
                <a:gd name="adj" fmla="val 64379"/>
              </a:avLst>
            </a:prstTxWarp>
            <a:spAutoFit/>
          </a:bodyPr>
          <a:lstStyle/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Татарские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Народные танцы 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E:\НУЖНОЕ ОЧЕНЬ\География\география поликультурная\татары общая\1306217805_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052736"/>
            <a:ext cx="1457325" cy="1076325"/>
          </a:xfrm>
          <a:prstGeom prst="rect">
            <a:avLst/>
          </a:prstGeom>
          <a:noFill/>
        </p:spPr>
      </p:pic>
      <p:pic>
        <p:nvPicPr>
          <p:cNvPr id="1027" name="Picture 3" descr="E:\НУЖНОЕ ОЧЕНЬ\География\география поликультурная\татары общая\1306217805_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1266825" cy="1514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Танец всегда был уникальным явлением в самобытности татарского народа. Это древняя традиция предков, уважаемая, полюбившаяся и сохраняемая молодыми поколениями. Интерес к этому виду фольклорного искусства растет все больше, и больше. 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Содержимое 3" descr="54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911815"/>
            <a:ext cx="5786478" cy="3806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Вот такой он, колоритный татарский народный танец! В пестрых ярких костюмах его движения передают всю темпераментность этого уникального народа.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C:\Users\123\Desktop\tatarskii_cen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286280" cy="321471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3" descr="C:\Users\123\Desktop\4f5ac24016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256" y="1214422"/>
            <a:ext cx="4295229" cy="321471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7" descr="C:\Documents and Settings\TINK.SCHOOLNET\Рабочий стол\кнопка домой.png">
            <a:hlinkClick r:id="rId4" action="ppaction://hlinkpres?slideindex=9&amp;slidetitle=Слайд 9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9652" y="6143644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У каждого народа есть свои танцы, выражающие характер, ментальность и особенности нации. Народные танцы, прежде всего, связаны с историей, культурными традициями. Возможно, с их помощью люди пытаются увековечить память национальных героев или показать свой темперамент. </a:t>
            </a:r>
          </a:p>
          <a:p>
            <a:endParaRPr lang="ru-RU" dirty="0"/>
          </a:p>
        </p:txBody>
      </p:sp>
      <p:pic>
        <p:nvPicPr>
          <p:cNvPr id="4" name="Рисунок 3" descr="ffc1ec1fcd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80727"/>
            <a:ext cx="5307793" cy="406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Какой все-таки интересный народ - татары! Примечательно, что они отлично уживаются во всех уголках земного шара, легко приспосабливаются к новым условиям жизни. Но это совсем не значит, что они забывают свои традиции и культуру. Татарский танец есть яркое тому подтверждение. Покажите хоть одного татарина, не знающего как минимум один татарский народный танец.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54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980728"/>
            <a:ext cx="4448467" cy="366043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   	Как вы думаете, в чем танцуют татарский танец? Конечно же, в национальных костюмах. Они у этого народа очень колоритны. Правда, они не менее колоритны, чем сам танец. 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E:\НУЖНОЕ ОЧЕНЬ\География\география поликультурная\татары общая\Новая папка (2)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579766" cy="4167185"/>
          </a:xfrm>
          <a:prstGeom prst="rect">
            <a:avLst/>
          </a:prstGeom>
          <a:noFill/>
          <a:ln w="762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Особенностью татарских плясок является экспрессия и резкость движений. Исполнение этого танца неоднократно менялось в процессе истории народа и развития его культуры. В самом начале этот танец считался шаманским, поскольку его движения напоминали движения мага или шамана. Также он был связан с культом птиц и животных. Движение руками напоминало взмахи крыльев птицы. Со временем татарский танец изменился и стал более близким простым людям, так как отображал их быт, темперамент и культуру. 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x_ea239b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571480"/>
            <a:ext cx="4876814" cy="3657611"/>
          </a:xfrm>
          <a:prstGeom prst="roundRect">
            <a:avLst>
              <a:gd name="adj" fmla="val 16667"/>
            </a:avLst>
          </a:prstGeom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	Притопы и прихлопы уже не имели ничего общего с деятельностью шамана, а начиная с ХХ века, танцы татарские даже взяли некоторые движения из русского народного танца. Заимствования часто происходят у соседних народов, культура ведь не может развиваться изолированно, поэтому этот обмен абсолютно нормален. Главное, что татарский танец не потерял своей ярко выраженной национальной принадлежности. </a:t>
            </a:r>
          </a:p>
          <a:p>
            <a:endParaRPr lang="ru-RU" sz="2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E:\НУЖНОЕ ОЧЕНЬ\География\география поликультурная\татары общая\Новая папка (2)\arslanova_4343_1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857232"/>
            <a:ext cx="4677178" cy="3746495"/>
          </a:xfrm>
          <a:prstGeom prst="rect">
            <a:avLst/>
          </a:prstGeom>
          <a:noFill/>
          <a:ln w="571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Зажигательный татарский танец не оставит равнодушным увидевшего это зрелище. Столько эмоций, экспрессии! Они могут исполняться как парно (мужчина с женщиной), так и раздельно. Татарский танец можно исполнять сольно, смешанно и даже группою. 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x_e3c6a6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928670"/>
            <a:ext cx="5305442" cy="397908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5">
                <a:lumMod val="60000"/>
                <a:lumOff val="40000"/>
                <a:alpha val="60000"/>
              </a:schemeClr>
            </a:glow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Женские танцы, например, отличаются женственностью, изящностью, целомудрием. Татарский танец полон неутомимой татарской жизнерадостности. Он рассказывает посредством движений о быте, культуре народа. 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1110ffifegf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7" y="1111016"/>
            <a:ext cx="5090908" cy="3818181"/>
          </a:xfrm>
          <a:prstGeom prst="rect">
            <a:avLst/>
          </a:prstGeom>
          <a:ln>
            <a:noFill/>
          </a:ln>
          <a:effectLst>
            <a:glow rad="228600">
              <a:srgbClr val="00B050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Рассмотрим  парный танец.  Парень правой рукой обнимает девушку, а левой держит ее за левую руку и отводит ее в сторону. Девушка правой рукой поддерживает платье.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		 Татарский танец богат на разного рода притопы ногами, что ярко показывает этот пример. Сначала пара трижды исполняет основной шаг прямо по линии. Затем элемент, о котором уже упоминалось: тройной притоп. Причем туловище необходимо несколько наклонить вперед. После  трижды исполняют основной шаг, преодолевая дистанцию по небольшому кругу против часовой стрелки. В конце этого такта пара должна возвратиться на свое место.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		Если танец групповой, парни становятся в центр круга лицом к девушкам и исполняют тройной притоп, а девушки при этом - двойной.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C:\Users\123\Desktop\lirik_solo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68694"/>
            <a:ext cx="1989055" cy="265207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3" descr="C:\Users\123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5" y="857232"/>
            <a:ext cx="2543055" cy="242775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D519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5</Words>
  <Application>Microsoft Office PowerPoint</Application>
  <PresentationFormat>Экран (4:3)</PresentationFormat>
  <Paragraphs>150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Штурмовик  ИЛ – 2.</dc:title>
  <dc:creator>Admin</dc:creator>
  <cp:lastModifiedBy>tink</cp:lastModifiedBy>
  <cp:revision>35</cp:revision>
  <dcterms:created xsi:type="dcterms:W3CDTF">2013-04-29T15:29:07Z</dcterms:created>
  <dcterms:modified xsi:type="dcterms:W3CDTF">2013-12-10T23:00:33Z</dcterms:modified>
</cp:coreProperties>
</file>