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336" r:id="rId2"/>
    <p:sldId id="305" r:id="rId3"/>
    <p:sldId id="332" r:id="rId4"/>
    <p:sldId id="339" r:id="rId5"/>
    <p:sldId id="320" r:id="rId6"/>
    <p:sldId id="306" r:id="rId7"/>
    <p:sldId id="316" r:id="rId8"/>
    <p:sldId id="307" r:id="rId9"/>
    <p:sldId id="280" r:id="rId10"/>
    <p:sldId id="261" r:id="rId11"/>
    <p:sldId id="331" r:id="rId12"/>
    <p:sldId id="279" r:id="rId13"/>
    <p:sldId id="343" r:id="rId14"/>
    <p:sldId id="262" r:id="rId15"/>
    <p:sldId id="327" r:id="rId16"/>
    <p:sldId id="338" r:id="rId17"/>
    <p:sldId id="328" r:id="rId18"/>
    <p:sldId id="322" r:id="rId19"/>
    <p:sldId id="274" r:id="rId20"/>
    <p:sldId id="325" r:id="rId21"/>
    <p:sldId id="314" r:id="rId22"/>
    <p:sldId id="258" r:id="rId23"/>
    <p:sldId id="313" r:id="rId24"/>
    <p:sldId id="323" r:id="rId25"/>
    <p:sldId id="272" r:id="rId26"/>
    <p:sldId id="273" r:id="rId27"/>
    <p:sldId id="269" r:id="rId28"/>
    <p:sldId id="317" r:id="rId29"/>
    <p:sldId id="298" r:id="rId30"/>
    <p:sldId id="271" r:id="rId31"/>
    <p:sldId id="31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AB111-5B11-4BFD-B9D0-D909F574EC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CC7B1-9ECA-4065-84F3-3354D7BCC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hopsochi2014.ru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hopsochi2014.ru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2013.com/simvoly-olimpijskix-igr-v-sochi-v-2014/simvolika-olimpijskix-igr-2014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ochi2013.com/simvoly-olimpijskix-igr-v-sochi-v-2014/simvolika-olimpijskix-igr-2014/flag-olimpijskix-igr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узоре объединились север и юг, эмоции и хладнокровие, деликатность и экспрессия. Эти образы выражают характер современной России, объединяют разные национальности, проживающие на территории огромной страны, отражают разнообразие народных промыслов и индивидуальность их создателей.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Гжель, </a:t>
            </a:r>
            <a:r>
              <a:rPr lang="ru-RU" dirty="0" err="1" smtClean="0"/>
              <a:t>хохлма</a:t>
            </a:r>
            <a:r>
              <a:rPr lang="ru-RU" dirty="0" smtClean="0"/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Кубачинские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узоры (древнее искусство гравировки на металле, на Кавказе), Вологодское кружево. Кубанские узоры 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Павлово-посадские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платки.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Жостовская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роспись . Палехская роспись. 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Ракульская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роспись . Мезенская роспись.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Уфтюжская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роспись . Трёхгранно-выемчатая резьба . Русский ситец . Якутские узоры .  Узор прошлой Олимпиады . Северодвинская роспись.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Семёновские красавицы будут представлены на Олимпиаде в разном формате: от крошечной матрёшки-«троечки» (с тремя копиями внутри) ростом 4–5 сантиметров до самых больших кукол.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В</a:t>
            </a:r>
            <a:r>
              <a:rPr lang="ru-RU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магазинах уже продается огромное </a:t>
            </a:r>
            <a:r>
              <a:rPr lang="ru-RU" sz="1200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колоичество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мягких игрушек с олимпийской символикой: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игрушки, подушки, сумки, шапки, брелки и пеналы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В</a:t>
            </a:r>
            <a:r>
              <a:rPr lang="ru-RU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магазинах уже продается огромное </a:t>
            </a:r>
            <a:r>
              <a:rPr lang="ru-RU" sz="1200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колоичество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мягких игрушек с олимпийской символикой: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игрушки, подушки, сумки, шапки, брелки и пеналы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Выпущены три марки, посвященные Олимпиаде в Сочи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серии "XXII Олимпийские зимние игры 2014 года. Зимние виды спорта". Они посвящены бобслею, лыжному двоеборью и фигурному катанию. Почтовые марки, посвященные зимним Олимпийским играм 2014 года в Сочи, уже сейчас стали пользоваться огромной популярностью во всем мире. Их покупают не только коллекционеры, но и многие простые болельщики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963A-A9D0-4471-AE56-E6862BC443A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 колец – символ пяти континентов: Америки, Европы, Азии, Африки и Австралии.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Олимпийских игр — это официальная песня, которая является одним из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олимпийских символов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 визитная карточка страны, принимающей Олимпиаду.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Гимн Олимпийских игр исполняется при поднятии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Олимпийского флага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открытии очередных игр, а также после их завершения — на церемонии закрытия.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Флаг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Паралимпийских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 представляет собой белое полотнище, на котором изображён  главный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символ – эмблема Международного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комитета. Логотип составляют расположенные вокруг центральной точки три полусферы красного, синего и зеленого цветов – три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агитоса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(от латинского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agito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«приводить в движение, двигать»).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Девиз «Дух в движении» выражает характер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движения и символизирует сильную волю каждого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Олимпийский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флаг представляет собой белое полотнище с изображённой на нём олимпийской эмблемой — 5 переплетённых колец. С 1952 года Олимпийский флаг используется на церемонии открытия и закрытия Олимпиады.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Паралимпийском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флаге изображён главный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символ—эмблема МПК, расположенная в центре на белом фоне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Леопард, Белый мишка, Зайка.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7B1-9ECA-4065-84F3-3354D7BCCEE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D3B5-B021-41DE-880D-C1378B95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53B90D-671A-47D7-B0A8-DA1A7CD25F5A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049D2C-E38B-4BD5-847B-D8705885C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2013.com/wp-content/uploads/2013/02/%D0%B3%D0%B8%D0%BC%D0%BD-1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70.jpeg"/><Relationship Id="rId7" Type="http://schemas.openxmlformats.org/officeDocument/2006/relationships/hyperlink" Target="http://static4.aif.ru/pictures/201302/15-matreshki-v-upakovke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tatic4.aif.ru/pictures/201302/3-matreshki-dlya-universiady.jpg" TargetMode="External"/><Relationship Id="rId11" Type="http://schemas.openxmlformats.org/officeDocument/2006/relationships/image" Target="../media/image73.jpeg"/><Relationship Id="rId5" Type="http://schemas.openxmlformats.org/officeDocument/2006/relationships/image" Target="http://static4.aif.ru/pictures/201302/3-matreshki-dlya-universiady.jpg" TargetMode="External"/><Relationship Id="rId10" Type="http://schemas.openxmlformats.org/officeDocument/2006/relationships/hyperlink" Target="http://static4.aif.ru/pictures/201302/13-krasavicy.jpg" TargetMode="External"/><Relationship Id="rId4" Type="http://schemas.openxmlformats.org/officeDocument/2006/relationships/image" Target="../media/image71.jpeg"/><Relationship Id="rId9" Type="http://schemas.openxmlformats.org/officeDocument/2006/relationships/image" Target="http://static4.aif.ru/pictures/201302/13-krasavicy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http://shopsochi2014.ru/SOCHI_2014-MyagkBelyimishkas_Sharfom_40sm_kor-_14074925/SOCHI_2014-MyagkBelyimishkas_Sharfom_40sm_kor-t.jpeg" TargetMode="External"/><Relationship Id="rId13" Type="http://schemas.openxmlformats.org/officeDocument/2006/relationships/image" Target="../media/image81.jpeg"/><Relationship Id="rId3" Type="http://schemas.openxmlformats.org/officeDocument/2006/relationships/image" Target="../media/image74.jpeg"/><Relationship Id="rId7" Type="http://schemas.openxmlformats.org/officeDocument/2006/relationships/image" Target="../media/image76.jpe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shopsochi2014.ru/SOCHI2014-myagk_Leopard_s_Poyasom_36sm_kor__14074892/SOCHI2014-myagk_Leopard_s_Poyasom_36sm_kor_t.jpeg" TargetMode="External"/><Relationship Id="rId11" Type="http://schemas.openxmlformats.org/officeDocument/2006/relationships/image" Target="../media/image79.jpeg"/><Relationship Id="rId5" Type="http://schemas.openxmlformats.org/officeDocument/2006/relationships/image" Target="../media/image75.jpeg"/><Relationship Id="rId10" Type="http://schemas.openxmlformats.org/officeDocument/2006/relationships/image" Target="../media/image78.jpeg"/><Relationship Id="rId4" Type="http://schemas.openxmlformats.org/officeDocument/2006/relationships/image" Target="http://shopsochi2014.ru/SOCHI-2014_myagk-zaika_SBantom25sm_Kor_14074941/SOCHI-2014_myagk-zaika_SBantom25sm_Kort.jpeg" TargetMode="External"/><Relationship Id="rId9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sochi2013.com/simvoly-olimpijskix-igr-v-sochi-v-2014/simvolika-olimpijskix-igr-2014/uzor-sochi-2014/" TargetMode="External"/><Relationship Id="rId3" Type="http://schemas.openxmlformats.org/officeDocument/2006/relationships/hyperlink" Target="http://sochi2013.com/simvoly-olimpijskix-igr-v-sochi-v-2014/simvolika-olimpijskix-igr-2014/deviz-olimpiadi-sochi-2014/" TargetMode="External"/><Relationship Id="rId7" Type="http://schemas.openxmlformats.org/officeDocument/2006/relationships/hyperlink" Target="http://sochi2013.com/simvoly-olimpijskix-igr-v-sochi-v-2014/simvolika-olimpijskix-igr-2014/olimpijskij-ogon-sochi-2014/" TargetMode="External"/><Relationship Id="rId12" Type="http://schemas.openxmlformats.org/officeDocument/2006/relationships/hyperlink" Target="http://sochi2014.blob.core.windows.net/storage/games/education/Create_the_games.pdf" TargetMode="External"/><Relationship Id="rId2" Type="http://schemas.openxmlformats.org/officeDocument/2006/relationships/hyperlink" Target="http://sochi2013.com/simvoly-olimpijskix-igr-v-sochi-v-2014/simvolika-olimpijskix-igr-2014/emblema-olimpijskix-igr-sochi-201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hi2013.com/kollekcii-olimpiady-sochi-2014/marki-sochi-2014/" TargetMode="External"/><Relationship Id="rId11" Type="http://schemas.openxmlformats.org/officeDocument/2006/relationships/hyperlink" Target="http://www.stihi.ru/2012/07/10/3426" TargetMode="External"/><Relationship Id="rId5" Type="http://schemas.openxmlformats.org/officeDocument/2006/relationships/hyperlink" Target="http://talisman.sochi2014.com/" TargetMode="External"/><Relationship Id="rId10" Type="http://schemas.openxmlformats.org/officeDocument/2006/relationships/hyperlink" Target="http://sochi2013.com/simvoly-olimpijskix-igr-v-sochi-v-2014/simvolika-olimpijskix-igr-2014/gimn-olimpijskix-igr-2014/" TargetMode="External"/><Relationship Id="rId4" Type="http://schemas.openxmlformats.org/officeDocument/2006/relationships/hyperlink" Target="http://sochi2013.com/simvoly-olimpijskix-igr-v-sochi-v-2014/simvolika-olimpijskix-igr-2014/flag-olimpijskix-igr/" TargetMode="External"/><Relationship Id="rId9" Type="http://schemas.openxmlformats.org/officeDocument/2006/relationships/hyperlink" Target="http://www.sochi2014.com/games/sport/olympic-games/schedul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http://his.1september.ru/2003/46/28-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dirty="0" smtClean="0"/>
              <a:t>                                Презентацию подготовила </a:t>
            </a:r>
          </a:p>
          <a:p>
            <a:pPr algn="ctr">
              <a:buNone/>
            </a:pPr>
            <a:r>
              <a:rPr lang="ru-RU" smtClean="0"/>
              <a:t>                                  учитель </a:t>
            </a:r>
            <a:r>
              <a:rPr lang="ru-RU" dirty="0" smtClean="0"/>
              <a:t>начальных классов </a:t>
            </a:r>
          </a:p>
          <a:p>
            <a:pPr algn="ctr">
              <a:buNone/>
            </a:pPr>
            <a:r>
              <a:rPr lang="ru-RU" dirty="0" smtClean="0"/>
              <a:t>                 МБОУ СОШ № 1 </a:t>
            </a:r>
          </a:p>
          <a:p>
            <a:pPr algn="ctr">
              <a:buNone/>
            </a:pPr>
            <a:r>
              <a:rPr lang="ru-RU" dirty="0" smtClean="0"/>
              <a:t>                       имени А.В.Суворова</a:t>
            </a:r>
          </a:p>
          <a:p>
            <a:pPr algn="ctr">
              <a:buNone/>
            </a:pPr>
            <a:r>
              <a:rPr lang="ru-RU" dirty="0" smtClean="0"/>
              <a:t>                г. Усть-Лабинска</a:t>
            </a:r>
          </a:p>
          <a:p>
            <a:pPr algn="ctr">
              <a:buNone/>
            </a:pPr>
            <a:r>
              <a:rPr lang="ru-RU" dirty="0" smtClean="0"/>
              <a:t>                                    Попова Марина Васильевна</a:t>
            </a:r>
          </a:p>
        </p:txBody>
      </p:sp>
      <p:pic>
        <p:nvPicPr>
          <p:cNvPr id="4" name="Содержимое 3" descr="olimp_logси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427984" cy="288032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Гимн Олимпийских 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586124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Красным, белым и синим светят небеса,</a:t>
            </a:r>
            <a:br>
              <a:rPr lang="ru-RU" sz="2400" b="1" dirty="0" smtClean="0"/>
            </a:br>
            <a:r>
              <a:rPr lang="ru-RU" sz="2400" b="1" dirty="0" smtClean="0"/>
              <a:t>С нами вместе Россия – голосуем за!</a:t>
            </a:r>
            <a:br>
              <a:rPr lang="ru-RU" sz="2400" b="1" dirty="0" smtClean="0"/>
            </a:br>
            <a:r>
              <a:rPr lang="ru-RU" sz="2400" b="1" dirty="0" smtClean="0"/>
              <a:t>И всей планете сказать об этом может с нами любой-</a:t>
            </a:r>
            <a:br>
              <a:rPr lang="ru-RU" sz="2400" b="1" dirty="0" smtClean="0"/>
            </a:br>
            <a:r>
              <a:rPr lang="ru-RU" sz="2400" b="1" dirty="0" smtClean="0"/>
              <a:t>Игры, которые мы заслужили вместе с тобой.</a:t>
            </a:r>
            <a:br>
              <a:rPr lang="ru-RU" sz="2400" b="1" dirty="0" smtClean="0"/>
            </a:br>
            <a:r>
              <a:rPr lang="ru-RU" sz="2400" b="1" dirty="0" smtClean="0"/>
              <a:t>Игры, которые мы заслужили вместе с тобой.</a:t>
            </a:r>
          </a:p>
          <a:p>
            <a:endParaRPr lang="ru-RU" dirty="0"/>
          </a:p>
        </p:txBody>
      </p:sp>
      <p:pic>
        <p:nvPicPr>
          <p:cNvPr id="6146" name="Picture 2" descr="Гимн Олимпийских игр 20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40324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История </a:t>
            </a:r>
            <a:r>
              <a:rPr lang="ru-RU" dirty="0" err="1" smtClean="0">
                <a:solidFill>
                  <a:schemeClr val="tx1"/>
                </a:solidFill>
              </a:rPr>
              <a:t>Паралимпийских</a:t>
            </a:r>
            <a:r>
              <a:rPr lang="ru-RU" dirty="0" smtClean="0">
                <a:solidFill>
                  <a:schemeClr val="tx1"/>
                </a:solidFill>
              </a:rPr>
              <a:t> 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Отец – основатель</a:t>
            </a:r>
          </a:p>
          <a:p>
            <a:pPr>
              <a:buNone/>
            </a:pPr>
            <a:r>
              <a:rPr lang="ru-RU" dirty="0" err="1" smtClean="0"/>
              <a:t>Паралимпийских</a:t>
            </a:r>
            <a:r>
              <a:rPr lang="ru-RU" dirty="0" smtClean="0"/>
              <a:t> игр -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600" b="1" dirty="0" smtClean="0"/>
              <a:t>Людвиг </a:t>
            </a:r>
            <a:r>
              <a:rPr lang="ru-RU" sz="3600" b="1" dirty="0" err="1" smtClean="0"/>
              <a:t>Гуттман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Первые  летние</a:t>
            </a:r>
          </a:p>
          <a:p>
            <a:pPr>
              <a:buNone/>
            </a:pPr>
            <a:r>
              <a:rPr lang="ru-RU" dirty="0" err="1" smtClean="0"/>
              <a:t>Паралимпийские</a:t>
            </a:r>
            <a:r>
              <a:rPr lang="ru-RU" dirty="0" smtClean="0"/>
              <a:t> игры</a:t>
            </a:r>
          </a:p>
          <a:p>
            <a:pPr>
              <a:buNone/>
            </a:pPr>
            <a:r>
              <a:rPr lang="ru-RU" dirty="0" smtClean="0"/>
              <a:t>состоялись в 1960 году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Марина Василевна\Desktop\Материалы к уроку Олимпиада\картинки олимпиада\Ludwig-Gutt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396044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аралимпийские иг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7048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80648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Эмблема </a:t>
            </a:r>
            <a:r>
              <a:rPr lang="ru-RU" sz="3600" dirty="0" err="1" smtClean="0"/>
              <a:t>Паралимпийского</a:t>
            </a:r>
            <a:r>
              <a:rPr lang="ru-RU" sz="3600" dirty="0" smtClean="0"/>
              <a:t> движения </a:t>
            </a:r>
            <a:r>
              <a:rPr lang="ru-RU" sz="4000" dirty="0" smtClean="0"/>
              <a:t>«Разум. Тело. Дух.»</a:t>
            </a:r>
            <a:endParaRPr lang="ru-RU" sz="4000" i="1" dirty="0"/>
          </a:p>
        </p:txBody>
      </p:sp>
      <p:pic>
        <p:nvPicPr>
          <p:cNvPr id="4" name="Рисунок 3" descr="http://www.rodb-v.ru/upload/medialibrary/olimpiada/p_olimp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77048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Девиз </a:t>
            </a:r>
            <a:r>
              <a:rPr lang="ru-RU" dirty="0" err="1" smtClean="0">
                <a:solidFill>
                  <a:schemeClr val="tx1"/>
                </a:solidFill>
              </a:rPr>
              <a:t>паралимпийских</a:t>
            </a:r>
            <a:r>
              <a:rPr lang="ru-RU" dirty="0" smtClean="0">
                <a:solidFill>
                  <a:schemeClr val="tx1"/>
                </a:solidFill>
              </a:rPr>
              <a:t> 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     </a:t>
            </a:r>
            <a:r>
              <a:rPr lang="ru-RU" sz="4000" b="1" dirty="0" smtClean="0"/>
              <a:t>« Дух в движении »</a:t>
            </a:r>
            <a:endParaRPr lang="ru-RU" sz="4000" b="1" dirty="0"/>
          </a:p>
        </p:txBody>
      </p:sp>
      <p:pic>
        <p:nvPicPr>
          <p:cNvPr id="4" name="Рисунок 3" descr="http://www.rodb-v.ru/upload/medialibrary/olimpiada/p_olimp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64087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Флаги Олимпийского и </a:t>
            </a:r>
            <a:r>
              <a:rPr lang="ru-RU" sz="4000" dirty="0" err="1" smtClean="0">
                <a:solidFill>
                  <a:schemeClr val="tx1"/>
                </a:solidFill>
              </a:rPr>
              <a:t>Паралимпийского</a:t>
            </a:r>
            <a:r>
              <a:rPr lang="ru-RU" sz="4000" dirty="0" smtClean="0">
                <a:solidFill>
                  <a:schemeClr val="tx1"/>
                </a:solidFill>
              </a:rPr>
              <a:t> движения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Флаг Олимпийских иг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0324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Паралимпийский фла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40324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Волонтеры  Сочи - 2014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Марина Василевна\Desktop\Материалы к уроку Олимпиада\картинки олимпиад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61048"/>
            <a:ext cx="4752528" cy="2664296"/>
          </a:xfrm>
          <a:prstGeom prst="rect">
            <a:avLst/>
          </a:prstGeom>
          <a:noFill/>
        </p:spPr>
      </p:pic>
      <p:pic>
        <p:nvPicPr>
          <p:cNvPr id="47105" name="Picture 1" descr="C:\Users\Марина Василевн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600400" cy="1944216"/>
          </a:xfrm>
          <a:prstGeom prst="rect">
            <a:avLst/>
          </a:prstGeom>
          <a:noFill/>
        </p:spPr>
      </p:pic>
      <p:pic>
        <p:nvPicPr>
          <p:cNvPr id="47106" name="Picture 2" descr="C:\Users\Марина Василевна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3528392" cy="1944216"/>
          </a:xfrm>
          <a:prstGeom prst="rect">
            <a:avLst/>
          </a:prstGeom>
          <a:noFill/>
        </p:spPr>
      </p:pic>
      <p:pic>
        <p:nvPicPr>
          <p:cNvPr id="7" name="Picture 4" descr="Паралимпийские игры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1619672" cy="13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olimp_logси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4293096"/>
            <a:ext cx="1728192" cy="12961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7107" name="Picture 3" descr="C:\Users\Марина Василевна\Desktop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365104"/>
            <a:ext cx="180020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Ценности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олимпийские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паралимпийские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Совершенство</a:t>
            </a:r>
          </a:p>
          <a:p>
            <a:r>
              <a:rPr lang="ru-RU" sz="3200" dirty="0" smtClean="0"/>
              <a:t>Дружба</a:t>
            </a:r>
          </a:p>
          <a:p>
            <a:r>
              <a:rPr lang="ru-RU" sz="3200" dirty="0" smtClean="0"/>
              <a:t>Уважение</a:t>
            </a:r>
          </a:p>
          <a:p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3200" dirty="0" smtClean="0"/>
              <a:t>Смелость</a:t>
            </a:r>
          </a:p>
          <a:p>
            <a:r>
              <a:rPr lang="ru-RU" sz="3200" dirty="0" smtClean="0"/>
              <a:t>Равенство</a:t>
            </a:r>
          </a:p>
          <a:p>
            <a:r>
              <a:rPr lang="ru-RU" sz="3200" dirty="0" smtClean="0"/>
              <a:t>Решимость</a:t>
            </a:r>
          </a:p>
          <a:p>
            <a:r>
              <a:rPr lang="ru-RU" sz="3200" dirty="0" smtClean="0"/>
              <a:t>Вдохновение</a:t>
            </a:r>
          </a:p>
          <a:p>
            <a:endParaRPr lang="ru-RU" dirty="0"/>
          </a:p>
        </p:txBody>
      </p:sp>
      <p:pic>
        <p:nvPicPr>
          <p:cNvPr id="71682" name="Picture 2" descr="Паралимпийские лыжные го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97152"/>
            <a:ext cx="30243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C:\Users\Марина Василевна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3024336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Пиктограммы видов зимнего олимпийского спорта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рина Василевна\Desktop\Материалы к уроку Олимпиада\картинки олимпиада\618873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Пиктограммы видов зимнего </a:t>
            </a:r>
            <a:r>
              <a:rPr lang="ru-RU" dirty="0" err="1" smtClean="0">
                <a:solidFill>
                  <a:schemeClr val="tx1"/>
                </a:solidFill>
              </a:rPr>
              <a:t>паралимпийского</a:t>
            </a:r>
            <a:r>
              <a:rPr lang="ru-RU" dirty="0" smtClean="0">
                <a:solidFill>
                  <a:schemeClr val="tx1"/>
                </a:solidFill>
              </a:rPr>
              <a:t> спорта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ина Василевна\Desktop\Материалы к уроку Олимпиада\картинки олимпиада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7280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>
                <a:solidFill>
                  <a:schemeClr val="tx1"/>
                </a:solidFill>
              </a:rPr>
              <a:t>Паралимпийские</a:t>
            </a:r>
            <a:r>
              <a:rPr lang="ru-RU" sz="4000" dirty="0" smtClean="0">
                <a:solidFill>
                  <a:schemeClr val="tx1"/>
                </a:solidFill>
              </a:rPr>
              <a:t> виды спорта Сочи - 2014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340769"/>
            <a:ext cx="4041775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9220" name="Picture 4" descr="паралимпийский биатл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Паралимпийские лыжные го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04864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Следж хокк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76872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Керлинг на коляска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09120"/>
            <a:ext cx="33843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Горнолыжный спор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653136"/>
            <a:ext cx="31683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Паралимпийские иг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908720"/>
            <a:ext cx="13316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724128" y="1772816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Лыжные гонки 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1700808"/>
            <a:ext cx="2514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</a:t>
            </a:r>
            <a:r>
              <a:rPr lang="ru-RU" sz="2000" b="1" dirty="0" err="1" smtClean="0"/>
              <a:t>Следж-хоккей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9" y="1700808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Биатлон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407707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Керлинг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4077072"/>
            <a:ext cx="2880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Горные  лыжи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Всекубанский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классный час</a:t>
            </a: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«Олимпийский старт Кубани»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Олимпийские иг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Безбарьерная</a:t>
            </a:r>
            <a:r>
              <a:rPr lang="ru-RU" dirty="0" smtClean="0">
                <a:solidFill>
                  <a:schemeClr val="tx1"/>
                </a:solidFill>
              </a:rPr>
              <a:t> среда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Марина Василевна\Desktop\Материалы к уроку Олимпиада\картинки олимпиада\1375277132_avtobu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816424" cy="4248472"/>
          </a:xfrm>
          <a:prstGeom prst="rect">
            <a:avLst/>
          </a:prstGeom>
          <a:noFill/>
        </p:spPr>
      </p:pic>
      <p:pic>
        <p:nvPicPr>
          <p:cNvPr id="7171" name="Picture 3" descr="C:\Users\Марина Василевна\Desktop\Материалы к уроку Олимпиада\картинки олимпиада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240360" cy="1877566"/>
          </a:xfrm>
          <a:prstGeom prst="rect">
            <a:avLst/>
          </a:prstGeom>
          <a:noFill/>
        </p:spPr>
      </p:pic>
      <p:pic>
        <p:nvPicPr>
          <p:cNvPr id="7" name="Picture 4" descr="C:\Users\Марина Василевна\Desktop\Материалы к уроку Олимпиада\картинки олимпиада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324036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Талисманы Олимпийских игр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214de3f49e51a5bd4a0f4fe99d9fdbe7 (200x250, 57 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28083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298727809_37571d3cb9c29881ee7c983d204f8648 (200x250, 69 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420888"/>
            <a:ext cx="2481064" cy="32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 (200x250, 53Kb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556792"/>
            <a:ext cx="2553072" cy="31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Талисманы </a:t>
            </a:r>
            <a:r>
              <a:rPr lang="ru-RU" sz="4000" dirty="0" err="1" smtClean="0">
                <a:solidFill>
                  <a:schemeClr val="tx1"/>
                </a:solidFill>
              </a:rPr>
              <a:t>Паралипийских</a:t>
            </a:r>
            <a:r>
              <a:rPr lang="ru-RU" sz="4000" dirty="0" smtClean="0">
                <a:solidFill>
                  <a:schemeClr val="tx1"/>
                </a:solidFill>
              </a:rPr>
              <a:t> игр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3" name="Picture 1" descr="Паралимпийские виды спорта Сочи-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7492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Природа  Сочи</a:t>
            </a:r>
            <a:endParaRPr lang="ru-RU" sz="4000" b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5657" name="Picture 9" descr="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196752"/>
            <a:ext cx="2088232" cy="1739900"/>
          </a:xfrm>
          <a:noFill/>
          <a:ln/>
        </p:spPr>
      </p:pic>
      <p:pic>
        <p:nvPicPr>
          <p:cNvPr id="155659" name="Picture 11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986338"/>
            <a:ext cx="1872109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0" name="Picture 12" descr="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13684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1" name="Picture 13" descr="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516216" y="1196752"/>
            <a:ext cx="2079625" cy="1711325"/>
          </a:xfrm>
          <a:noFill/>
          <a:ln/>
        </p:spPr>
      </p:pic>
      <p:pic>
        <p:nvPicPr>
          <p:cNvPr id="155663" name="Picture 15" descr="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013176"/>
            <a:ext cx="19446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6" name="Picture 18" descr="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372200" y="4941168"/>
            <a:ext cx="1728018" cy="1739900"/>
          </a:xfrm>
          <a:noFill/>
          <a:ln/>
        </p:spPr>
      </p:pic>
      <p:pic>
        <p:nvPicPr>
          <p:cNvPr id="9" name="i-main-pic" descr="Картинка 11 из 157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996952"/>
            <a:ext cx="2736304" cy="175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1340768"/>
            <a:ext cx="29523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?id=62666401-40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3212976"/>
            <a:ext cx="1728192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Переднеазиатский леопард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ина Василевна\Desktop\Материалы к уроку Олимпиада\картинки олимпиада\leopard-simvol-olimpia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Узор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Сочи — 2014 — Олимпийское лоскутное одеяло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Узор Сочи-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Гж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6368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Хохло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Кубачинские уз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68960"/>
            <a:ext cx="16916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Вологодское кружев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17281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Кубанские узор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653136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Павлопосадские плат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60648"/>
            <a:ext cx="1944216" cy="127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Жостовская роспис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1700808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Палехская миниатюр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3140968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Ракульская роспис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60648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Мезенская роспись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700808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Уфтюжская роспись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3140968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Трехгранно-выемчатая резьб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5976" y="4725144"/>
            <a:ext cx="172819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Русский ситец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260648"/>
            <a:ext cx="19797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Якутские узоры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76256" y="1700808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Олимпийский узор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6256" y="3212976"/>
            <a:ext cx="1872208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Северодвинская роспись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0192" y="4797152"/>
            <a:ext cx="238881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Семеновская матрешка - сувенир  Сочи 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4d3a1b68beded4d543eb41855a293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291807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5" name="Picture 3" descr="http://static4.aif.ru/pictures/201302/3-matreshki-dlya-universiady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67544" y="3573016"/>
            <a:ext cx="3312368" cy="3024336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Фото Эльфии Гариповой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Фото Эльфии Гариповой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21" name="Picture 9" descr="http://static4.aif.ru/pictures/201302/13-krasavicy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827584" y="1340768"/>
            <a:ext cx="2952328" cy="1944216"/>
          </a:xfrm>
          <a:prstGeom prst="rect">
            <a:avLst/>
          </a:prstGeom>
          <a:noFill/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Фото Эльфии Гариповой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 Семёновская матрёшка - сувенир Олимпиады-20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3968" y="3573016"/>
            <a:ext cx="4476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Предметы с олимпийской символикой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://shopsochi2014.ru/SOCHI-2014_myagk-zaika_SBantom25sm_Kor_14074941/SOCHI-2014_myagk-zaika_SBantom25sm_Kort.jpe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7544" y="1628800"/>
            <a:ext cx="1728192" cy="1440160"/>
          </a:xfrm>
          <a:prstGeom prst="rect">
            <a:avLst/>
          </a:prstGeom>
          <a:noFill/>
        </p:spPr>
      </p:pic>
      <p:pic>
        <p:nvPicPr>
          <p:cNvPr id="1026" name="Picture 2" descr="http://shopsochi2014.ru/SOCHI2014-myagk_Leopard_s_Poyasom_36sm_kor__14074892/SOCHI2014-myagk_Leopard_s_Poyasom_36sm_kor_t.jpe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67544" y="3284984"/>
            <a:ext cx="1728192" cy="1440160"/>
          </a:xfrm>
          <a:prstGeom prst="rect">
            <a:avLst/>
          </a:prstGeom>
          <a:noFill/>
        </p:spPr>
      </p:pic>
      <p:pic>
        <p:nvPicPr>
          <p:cNvPr id="1025" name="Picture 1" descr="http://shopsochi2014.ru/SOCHI_2014-MyagkBelyimishkas_Sharfom_40sm_kor-_14074925/SOCHI_2014-MyagkBelyimishkas_Sharfom_40sm_kor-t.jpe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67544" y="4941168"/>
            <a:ext cx="1728192" cy="144016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22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 descr="C:\Users\Марина Василевна\Desktop\i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628800"/>
            <a:ext cx="1895475" cy="1788790"/>
          </a:xfrm>
          <a:prstGeom prst="rect">
            <a:avLst/>
          </a:prstGeom>
          <a:noFill/>
        </p:spPr>
      </p:pic>
      <p:pic>
        <p:nvPicPr>
          <p:cNvPr id="13314" name="Picture 2" descr="C:\Users\Марина Василевна\Desktop\i (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3573016"/>
            <a:ext cx="3240360" cy="2520280"/>
          </a:xfrm>
          <a:prstGeom prst="rect">
            <a:avLst/>
          </a:prstGeom>
          <a:noFill/>
        </p:spPr>
      </p:pic>
      <p:pic>
        <p:nvPicPr>
          <p:cNvPr id="13315" name="Picture 3" descr="C:\Users\Марина Василевна\Desktop\i (4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628800"/>
            <a:ext cx="2016224" cy="2304256"/>
          </a:xfrm>
          <a:prstGeom prst="rect">
            <a:avLst/>
          </a:prstGeom>
          <a:noFill/>
        </p:spPr>
      </p:pic>
      <p:pic>
        <p:nvPicPr>
          <p:cNvPr id="13316" name="Picture 4" descr="C:\Users\Марина Василевна\Desktop\i (5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4293096"/>
            <a:ext cx="2448272" cy="1932806"/>
          </a:xfrm>
          <a:prstGeom prst="rect">
            <a:avLst/>
          </a:prstGeom>
          <a:noFill/>
        </p:spPr>
      </p:pic>
      <p:pic>
        <p:nvPicPr>
          <p:cNvPr id="13317" name="Picture 5" descr="C:\Users\Марина Василевна\Desktop\i (6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1844824"/>
            <a:ext cx="1572766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Монеты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22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220px-RR5015-0004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736304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&amp;lt;p&amp;gt;Монета весом 3 кг&amp;lt;/p&amp;g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72816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NEW 2013 Russia coin 25 Rouble in color-Paralympic Games in Sochi 2014 U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GOLD PLATED RUSSIA 2011 25 ROUBLES SOCHI XXII WINTER OLYMPIC GAMES MOUNTAINS UN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80928"/>
            <a:ext cx="2143125" cy="18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Russia 25 roubles 2011 km#new &quot;Olympic Sochi 2014&quot; UN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077073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Карта Краснодарского края</a:t>
            </a:r>
          </a:p>
        </p:txBody>
      </p:sp>
      <p:pic>
        <p:nvPicPr>
          <p:cNvPr id="4" name="Picture 6" descr="1000-1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1369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olimp_logси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797152"/>
            <a:ext cx="4176464" cy="17281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6093296"/>
            <a:ext cx="72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Сочи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Сочи погашены три новые олимпийские марки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article_big_img" descr=" Фото: Сергей Аза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77930"/>
            <a:ext cx="8712967" cy="58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Используемые интернет ресурсы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Олимпийские ценности: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http://volunteer.tversu.ru/index.php?option=com_content&amp;view=article&amp;id=69&amp;Itemid=57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Символика олимпиады в Сочи 2014: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http://sochi2014.blob.core.windows.net/storage/games/legal/BRP_Marks.pdf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Официальная эмблема Сочи 2014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http://sochi2013.com/simvoly-olimpijskix-igr-v-sochi-v-2014/simvolika-olimpijskix-igr-2014/emblema-olimpijskix-igr-sochi-2014/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Девиз Сочи 2014: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http://sochi2013.com/simvoly-olimpijskix-igr-v-sochi-v-2014/simvolika-olimpijskix-igr-2014/deviz-olimpiadi-sochi-2014/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Флаг Сочи 2014: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http://sochi2013.com/simvoly-olimpijskix-igr-v-sochi-v-2014/simvolika-olimpijskix-igr-2014/flag-olimpijskix-igr/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Талисманы: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http://talisman.sochi2014.com/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Марки Сочи 2014: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http://sochi2013.com/kollekcii-olimpiady-sochi-2014/marki-sochi-2014/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Олимпийский факел Сочи 2014: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http://sochi2013.com/simvoly-olimpijskix-igr-v-sochi-v-2014/simvolika-olimpijskix-igr-2014/olimpijskij-ogon-sochi-2014/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Узоры Сочи 2014: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http://sochi2013.com/simvoly-olimpijskix-igr-v-sochi-v-2014/simvolika-olimpijskix-igr-2014/uzor-sochi-2014/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Олимпийские пиктограммы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http://vk.com/album-13326719_163674528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Расписание зимних олимпийский игр (олимпийский календарь) :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http://www.sochi2014.com/games/sport/olympic-games/schedule/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Музыкальное сопровождение: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Гимн Сочи -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http://sochi2013.com/simvoly-olimpijskix-igr-v-sochi-v-2014/simvolika-olimpijskix-igr-2014/gimn-olimpijskix-igr-2014/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Текст песни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«Здравствуй, Олимпиада!» -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http://www.stihi.ru/2012/07/10/3426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материалы: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Методическое руководство по проведению спортивно-просветительского фестиваля: </a:t>
            </a: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http://sochi2014.blob.core.windows.net/storage/games/education/Create_the_games.pd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f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Время  проведения игр - 2014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ХХ</a:t>
            </a:r>
            <a:r>
              <a:rPr lang="en-US" dirty="0" smtClean="0"/>
              <a:t>II</a:t>
            </a:r>
            <a:r>
              <a:rPr lang="ru-RU" dirty="0" smtClean="0"/>
              <a:t>  Олимпийские игры  в Сочи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</a:t>
            </a:r>
            <a:r>
              <a:rPr lang="en-US" dirty="0" err="1" smtClean="0"/>
              <a:t>i</a:t>
            </a:r>
            <a:r>
              <a:rPr lang="ru-RU" dirty="0" smtClean="0"/>
              <a:t> 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игры в сочи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7-23 февраля 2014 года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7-16 марта 2014 года</a:t>
            </a:r>
            <a:endParaRPr lang="ru-RU" dirty="0"/>
          </a:p>
        </p:txBody>
      </p:sp>
      <p:pic>
        <p:nvPicPr>
          <p:cNvPr id="7" name="Picture 4" descr="Паралимпийские иг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Марина Василевн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38437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Олимпиада в Древней Греции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 Василевна\Desktop\Материалы к уроку Олимпиада\картинки олимпиада\greek_sc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304256" cy="2088232"/>
          </a:xfrm>
          <a:prstGeom prst="rect">
            <a:avLst/>
          </a:prstGeom>
          <a:noFill/>
        </p:spPr>
      </p:pic>
      <p:pic>
        <p:nvPicPr>
          <p:cNvPr id="3075" name="Picture 3" descr="C:\Users\Марина Василевна\Desktop\Материалы к уроку Олимпиада\картинки олимпиада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628800"/>
            <a:ext cx="3096344" cy="2232248"/>
          </a:xfrm>
          <a:prstGeom prst="rect">
            <a:avLst/>
          </a:prstGeom>
          <a:noFill/>
        </p:spPr>
      </p:pic>
      <p:pic>
        <p:nvPicPr>
          <p:cNvPr id="3076" name="Picture 4" descr="C:\Users\Марина Василевна\Desktop\Материалы к уроку Олимпиада\картинки олимпиада\Олимпийские-иг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5616624" cy="2592288"/>
          </a:xfrm>
          <a:prstGeom prst="rect">
            <a:avLst/>
          </a:prstGeom>
          <a:noFill/>
        </p:spPr>
      </p:pic>
      <p:pic>
        <p:nvPicPr>
          <p:cNvPr id="3077" name="Picture 5" descr="C:\Users\Марина Василевна\Desktop\Материалы к уроку Олимпиада\картинки олимпиада\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00808"/>
            <a:ext cx="2376264" cy="2016224"/>
          </a:xfrm>
          <a:prstGeom prst="rect">
            <a:avLst/>
          </a:prstGeom>
          <a:noFill/>
        </p:spPr>
      </p:pic>
      <p:pic>
        <p:nvPicPr>
          <p:cNvPr id="8" name="Picture 7" descr="Дискобол. Мирон. Римская копия. Около 450 г. до н.э.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228184" y="386104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Девизом олимпийского движения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Быстрее  выше  сильнее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стали слова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Пьера де Кубертена (1894г)</a:t>
            </a:r>
            <a:br>
              <a:rPr lang="ru-RU" sz="31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4" descr="пьер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636912"/>
            <a:ext cx="4536504" cy="3960440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Олимпийские кольца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 Василевна\Desktop\Материалы к уроку Олимпиада\olimp_kol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Логотип Олимпиады - 2014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5855" y="1600200"/>
            <a:ext cx="5472609" cy="470912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09" name="Picture 1" descr="C:\Users\Марина Василевна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208823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Девиз Олимпийских игр в Сочи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7" name="Picture 1" descr="Девиз Олимпиады Сочи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1075</TotalTime>
  <Words>682</Words>
  <Application>Microsoft Office PowerPoint</Application>
  <PresentationFormat>Экран (4:3)</PresentationFormat>
  <Paragraphs>135</Paragraphs>
  <Slides>31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Слайд 1</vt:lpstr>
      <vt:lpstr>Всекубанский классный час  «Олимпийский старт Кубани»</vt:lpstr>
      <vt:lpstr>Карта Краснодарского края</vt:lpstr>
      <vt:lpstr>Время  проведения игр - 2014</vt:lpstr>
      <vt:lpstr>Олимпиада в Древней Греции</vt:lpstr>
      <vt:lpstr>Девизом олимпийского движения  Быстрее  выше  сильнее стали слова Пьера де Кубертена (1894г) </vt:lpstr>
      <vt:lpstr>Олимпийские кольца</vt:lpstr>
      <vt:lpstr>Логотип Олимпиады - 2014</vt:lpstr>
      <vt:lpstr>Девиз Олимпийских игр в Сочи</vt:lpstr>
      <vt:lpstr>Гимн Олимпийских игр</vt:lpstr>
      <vt:lpstr>История Паралимпийских игр</vt:lpstr>
      <vt:lpstr>Слайд 12</vt:lpstr>
      <vt:lpstr>Девиз паралимпийских игр</vt:lpstr>
      <vt:lpstr>Флаги Олимпийского и Паралимпийского движения</vt:lpstr>
      <vt:lpstr>Волонтеры  Сочи - 2014</vt:lpstr>
      <vt:lpstr>Ценности</vt:lpstr>
      <vt:lpstr>Пиктограммы видов зимнего олимпийского спорта </vt:lpstr>
      <vt:lpstr>Пиктограммы видов зимнего паралимпийского спорта</vt:lpstr>
      <vt:lpstr>Паралимпийские виды спорта Сочи - 2014</vt:lpstr>
      <vt:lpstr>Безбарьерная среда</vt:lpstr>
      <vt:lpstr>Талисманы Олимпийских игр</vt:lpstr>
      <vt:lpstr>Талисманы Паралипийских игр</vt:lpstr>
      <vt:lpstr>Природа  Сочи</vt:lpstr>
      <vt:lpstr>Переднеазиатский леопард</vt:lpstr>
      <vt:lpstr>  Узор Сочи — 2014 — Олимпийское лоскутное одеяло </vt:lpstr>
      <vt:lpstr>Слайд 26</vt:lpstr>
      <vt:lpstr>Семеновская матрешка - сувенир  Сочи 2014</vt:lpstr>
      <vt:lpstr>Предметы с олимпийской символикой</vt:lpstr>
      <vt:lpstr>Монеты</vt:lpstr>
      <vt:lpstr>В Сочи погашены три новые олимпийские марки 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Васильевна</dc:creator>
  <cp:lastModifiedBy>Марина Васильевна</cp:lastModifiedBy>
  <cp:revision>123</cp:revision>
  <dcterms:created xsi:type="dcterms:W3CDTF">2013-08-13T13:48:09Z</dcterms:created>
  <dcterms:modified xsi:type="dcterms:W3CDTF">2013-12-07T17:32:49Z</dcterms:modified>
</cp:coreProperties>
</file>