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1" r:id="rId2"/>
    <p:sldId id="272" r:id="rId3"/>
    <p:sldId id="273" r:id="rId4"/>
    <p:sldId id="258" r:id="rId5"/>
    <p:sldId id="259" r:id="rId6"/>
    <p:sldId id="260" r:id="rId7"/>
    <p:sldId id="277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4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2" d="100"/>
          <a:sy n="42" d="100"/>
        </p:scale>
        <p:origin x="-708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712-D961-43C8-A4BB-0E1B4B36348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64B-8551-4BD6-8D47-93E3039A59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712-D961-43C8-A4BB-0E1B4B36348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64B-8551-4BD6-8D47-93E3039A59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712-D961-43C8-A4BB-0E1B4B36348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64B-8551-4BD6-8D47-93E3039A59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712-D961-43C8-A4BB-0E1B4B36348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64B-8551-4BD6-8D47-93E3039A59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712-D961-43C8-A4BB-0E1B4B36348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64B-8551-4BD6-8D47-93E3039A59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712-D961-43C8-A4BB-0E1B4B36348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64B-8551-4BD6-8D47-93E3039A59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712-D961-43C8-A4BB-0E1B4B36348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64B-8551-4BD6-8D47-93E3039A59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712-D961-43C8-A4BB-0E1B4B36348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64B-8551-4BD6-8D47-93E3039A59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712-D961-43C8-A4BB-0E1B4B36348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64B-8551-4BD6-8D47-93E3039A59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712-D961-43C8-A4BB-0E1B4B36348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64B-8551-4BD6-8D47-93E3039A59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AB712-D961-43C8-A4BB-0E1B4B36348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564B-8551-4BD6-8D47-93E3039A59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FAB712-D961-43C8-A4BB-0E1B4B363481}" type="datetimeFigureOut">
              <a:rPr lang="ru-RU" smtClean="0"/>
              <a:t>25.02.2013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F7D564B-8551-4BD6-8D47-93E3039A59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1556792"/>
            <a:ext cx="6192688" cy="5040560"/>
          </a:xfrm>
        </p:spPr>
        <p:txBody>
          <a:bodyPr/>
          <a:lstStyle/>
          <a:p>
            <a:r>
              <a:rPr lang="ru-RU" dirty="0" smtClean="0"/>
              <a:t>МАТЕМАТИЧЕСКИЙ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квн</a:t>
            </a:r>
            <a:r>
              <a:rPr lang="ru-RU" dirty="0" smtClean="0"/>
              <a:t>              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93096"/>
            <a:ext cx="2548349" cy="2164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60648"/>
            <a:ext cx="277180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454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80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569688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/>
              <a:t>ОТВЕТ:</a:t>
            </a:r>
            <a:endParaRPr lang="ru-RU" sz="2400" dirty="0" smtClean="0">
              <a:latin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X – искомое число лет, (Х+3) – возраст спустя 3 года,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(Х – 3) – возраст 3 года назад.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Имеем уравнение: 3(Х+3) – 3(Х – 3) = X, </a:t>
            </a:r>
            <a:endParaRPr lang="ru-RU" sz="2400" dirty="0" smtClean="0">
              <a:latin typeface="Calibri"/>
              <a:ea typeface="Calibri"/>
              <a:cs typeface="Times New Roman"/>
            </a:endParaRPr>
          </a:p>
          <a:p>
            <a:pPr lvl="8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X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= 18.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Ответ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: 18.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 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729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1916832"/>
            <a:ext cx="7766248" cy="494116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Calibri"/>
                <a:ea typeface="Calibri"/>
                <a:cs typeface="Times New Roman"/>
              </a:rPr>
              <a:t>Разделить круглый циферблат часов так на 6 частей, чтобы в каждой части находилось 2 числа, причем, суммы этих двух чисел в каждой из шести частей были бы равны между собой.</a:t>
            </a:r>
            <a:br>
              <a:rPr lang="ru-RU" sz="2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8604448" cy="1584176"/>
          </a:xfrm>
        </p:spPr>
        <p:txBody>
          <a:bodyPr>
            <a:normAutofit/>
          </a:bodyPr>
          <a:lstStyle/>
          <a:p>
            <a:r>
              <a:rPr lang="ru-RU" sz="3600" i="1" dirty="0" smtClean="0"/>
              <a:t>2.«ЦИФЕРБЛАТ»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427832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2204864"/>
            <a:ext cx="7838256" cy="3310304"/>
          </a:xfrm>
        </p:spPr>
        <p:txBody>
          <a:bodyPr/>
          <a:lstStyle/>
          <a:p>
            <a:pPr marL="228600" lvl="0" indent="-18288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2800" b="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>В полдень из Москвы в Тулу выходит автобус с пассажирами. Часом позже из Тулы в Москву выезжает велосипедист и едет по тому же шоссе, но, конечно, медленнее, чем автобус. Когда пассажиры автобуса и велосипедист встретятся, то кто из них будет дальше от Москвы?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latin typeface="Calibri"/>
                <a:ea typeface="Calibri"/>
                <a:cs typeface="Times New Roman"/>
              </a:rPr>
              <a:t>3</a:t>
            </a:r>
            <a:r>
              <a:rPr lang="ru-RU" sz="3600" dirty="0" smtClean="0">
                <a:latin typeface="Calibri"/>
                <a:ea typeface="Calibri"/>
                <a:cs typeface="Times New Roman"/>
              </a:rPr>
              <a:t>.  « </a:t>
            </a:r>
            <a:r>
              <a:rPr lang="ru-RU" sz="3600" dirty="0">
                <a:latin typeface="Calibri"/>
                <a:ea typeface="Calibri"/>
                <a:cs typeface="Times New Roman"/>
              </a:rPr>
              <a:t>Кто быстрее </a:t>
            </a:r>
            <a:r>
              <a:rPr lang="ru-RU" sz="3600" dirty="0" smtClean="0">
                <a:latin typeface="Calibri"/>
                <a:ea typeface="Calibri"/>
                <a:cs typeface="Times New Roman"/>
              </a:rPr>
              <a:t>сообразит?»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 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 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1667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Calibri"/>
                <a:ea typeface="Calibri"/>
                <a:cs typeface="Times New Roman"/>
              </a:rPr>
              <a:t>встретившись, они находятся в одном месте и, следовательно, на одинаковом расстоянии от Москвы.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Calibri"/>
                <a:ea typeface="Calibri"/>
                <a:cs typeface="Times New Roman"/>
              </a:rPr>
              <a:t> </a:t>
            </a:r>
            <a:endParaRPr lang="ru-RU" sz="24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3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564904"/>
            <a:ext cx="6512511" cy="295026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Calibri"/>
                <a:ea typeface="Calibri"/>
                <a:cs typeface="Times New Roman"/>
              </a:rPr>
              <a:t>1. Кто назовет пять дней подряд, не пользуясь указанием чисел месяца, не называя дней недели?</a:t>
            </a:r>
            <a:br>
              <a:rPr lang="ru-RU" sz="28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2800" dirty="0">
                <a:effectLst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6. «Конкурс болельщиков»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ОТВЕТ:</a:t>
            </a:r>
          </a:p>
          <a:p>
            <a:r>
              <a:rPr lang="ru-RU" sz="2400" dirty="0" smtClean="0">
                <a:latin typeface="Calibri"/>
                <a:ea typeface="Calibri"/>
                <a:cs typeface="Times New Roman"/>
              </a:rPr>
              <a:t>позавчера,</a:t>
            </a:r>
          </a:p>
          <a:p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вчера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,</a:t>
            </a:r>
          </a:p>
          <a:p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сегодня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,</a:t>
            </a:r>
          </a:p>
          <a:p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завтра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,</a:t>
            </a:r>
          </a:p>
          <a:p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послезавтра.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554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68144" y="548680"/>
            <a:ext cx="3275856" cy="589552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10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820120"/>
            <a:ext cx="4130744" cy="5217760"/>
          </a:xfrm>
        </p:spPr>
        <p:txBody>
          <a:bodyPr>
            <a:noAutofit/>
          </a:bodyPr>
          <a:lstStyle/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32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2. Помогите </a:t>
            </a:r>
            <a:r>
              <a:rPr lang="ru-RU" sz="32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ослу</a:t>
            </a:r>
            <a:r>
              <a:rPr lang="ru-RU" sz="32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/>
            </a:r>
            <a:br>
              <a:rPr lang="ru-RU" sz="32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</a:br>
            <a: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 </a:t>
            </a:r>
            <a:b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</a:br>
            <a: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Вид </a:t>
            </a:r>
            <a:r>
              <a:rPr lang="ru-RU" sz="2800" b="1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удивленный </a:t>
            </a:r>
            <a: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у осла:</a:t>
            </a:r>
            <a:b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</a:br>
            <a: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Сложил он верно 3 числа.</a:t>
            </a:r>
            <a:b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</a:br>
            <a: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Вдруг 8, 7, 1, 3, 5</a:t>
            </a:r>
            <a:b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</a:br>
            <a: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Решили выйти погулять.</a:t>
            </a:r>
            <a:b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</a:br>
            <a: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Задача вовсе не проста:</a:t>
            </a:r>
            <a:b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</a:br>
            <a: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Найди в примере их места.</a:t>
            </a:r>
            <a:b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</a:br>
            <a: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 </a:t>
            </a:r>
            <a:b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</a:br>
            <a: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 </a:t>
            </a:r>
            <a:b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</a:br>
            <a:r>
              <a:rPr lang="ru-RU" sz="2800" b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/>
                <a:ea typeface="Calibri"/>
                <a:cs typeface="Times New Roman"/>
              </a:rPr>
              <a:t> </a:t>
            </a:r>
            <a:endParaRPr lang="ru-RU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57600"/>
            <a:ext cx="1524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548681"/>
            <a:ext cx="4069432" cy="4536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6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7.конкурс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«Ты –мне, я - тебе»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2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4320480" cy="61926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788024" y="260649"/>
            <a:ext cx="4752528" cy="2088232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8.Итоги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"/>
            <a:ext cx="4752528" cy="652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714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772816" y="2636912"/>
            <a:ext cx="11737304" cy="2734240"/>
          </a:xfrm>
        </p:spPr>
        <p:txBody>
          <a:bodyPr/>
          <a:lstStyle/>
          <a:p>
            <a:r>
              <a:rPr lang="ru-RU" dirty="0" smtClean="0"/>
              <a:t>-эмблема и приветствие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1.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</a:rPr>
              <a:t>конкурс</a:t>
            </a:r>
          </a:p>
          <a:p>
            <a:endParaRPr lang="ru-RU" sz="2800" b="1" dirty="0">
              <a:solidFill>
                <a:srgbClr val="FF0000"/>
              </a:solidFill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</a:rPr>
              <a:t>«Представление команд»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636912"/>
            <a:ext cx="6512511" cy="42210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0"/>
            <a:ext cx="6400800" cy="4206240"/>
          </a:xfrm>
        </p:spPr>
        <p:txBody>
          <a:bodyPr/>
          <a:lstStyle/>
          <a:p>
            <a:pPr lvl="0">
              <a:buClr>
                <a:srgbClr val="F14124">
                  <a:lumMod val="75000"/>
                </a:srgbClr>
              </a:buClr>
            </a:pPr>
            <a:r>
              <a:rPr lang="ru-RU" sz="4400" b="1" dirty="0" smtClean="0">
                <a:solidFill>
                  <a:srgbClr val="FF0000"/>
                </a:solidFill>
              </a:rPr>
              <a:t>2. </a:t>
            </a:r>
            <a:r>
              <a:rPr lang="ru-RU" sz="4400" b="1" dirty="0">
                <a:solidFill>
                  <a:srgbClr val="FF0000"/>
                </a:solidFill>
              </a:rPr>
              <a:t>КОНКУРС </a:t>
            </a:r>
            <a:r>
              <a:rPr lang="ru-RU" sz="4400" b="1" i="1" dirty="0">
                <a:solidFill>
                  <a:srgbClr val="FF0000"/>
                </a:solidFill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>          </a:t>
            </a:r>
            <a:r>
              <a:rPr lang="ru-RU" sz="4400" b="1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«</a:t>
            </a:r>
            <a:r>
              <a:rPr lang="ru-RU" sz="28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РАЗМИНКА»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704857" cy="558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00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4372168"/>
            <a:ext cx="7406208" cy="1865144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>скорость, время, путь, площадь, метр, секунда?</a:t>
            </a:r>
            <a:br>
              <a:rPr lang="ru-RU" sz="48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977400"/>
          </a:xfrm>
        </p:spPr>
        <p:txBody>
          <a:bodyPr>
            <a:normAutofit/>
          </a:bodyPr>
          <a:lstStyle/>
          <a:p>
            <a:pPr marL="1207008" lvl="4" indent="0">
              <a:buNone/>
            </a:pPr>
            <a:r>
              <a:rPr lang="ru-RU" sz="2800" i="1" dirty="0" smtClean="0"/>
              <a:t> </a:t>
            </a:r>
            <a:r>
              <a:rPr lang="ru-RU" sz="3600" i="1" dirty="0" smtClean="0"/>
              <a:t>«ЛИШНЕЕ СЛОВО»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135333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416824" cy="1935088"/>
          </a:xfrm>
        </p:spPr>
        <p:txBody>
          <a:bodyPr/>
          <a:lstStyle/>
          <a:p>
            <a:pPr marL="0" indent="0">
              <a:buNone/>
            </a:pPr>
            <a:r>
              <a:rPr lang="en-US" sz="8800" dirty="0" smtClean="0"/>
              <a:t>I</a:t>
            </a:r>
            <a:r>
              <a:rPr lang="ru-RU" sz="8800" dirty="0" smtClean="0"/>
              <a:t>888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689368"/>
          </a:xfrm>
        </p:spPr>
        <p:txBody>
          <a:bodyPr/>
          <a:lstStyle/>
          <a:p>
            <a:pPr lvl="7"/>
            <a:endParaRPr lang="ru-RU" dirty="0" smtClean="0"/>
          </a:p>
          <a:p>
            <a:pPr lvl="7"/>
            <a:r>
              <a:rPr lang="ru-RU" sz="3600" i="1" dirty="0" smtClean="0"/>
              <a:t>«ДЕЛЕНИЕ»</a:t>
            </a: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84851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136904" cy="26551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1185312"/>
          </a:xfrm>
        </p:spPr>
        <p:txBody>
          <a:bodyPr>
            <a:normAutofit/>
          </a:bodyPr>
          <a:lstStyle/>
          <a:p>
            <a:pPr lvl="6"/>
            <a:r>
              <a:rPr lang="ru-RU" sz="3600" i="1" dirty="0" smtClean="0"/>
              <a:t>«СТАКАНЫ»</a:t>
            </a:r>
            <a:endParaRPr lang="ru-RU" sz="3600" i="1" dirty="0"/>
          </a:p>
        </p:txBody>
      </p:sp>
      <p:sp>
        <p:nvSpPr>
          <p:cNvPr id="4" name="Цилиндр 3"/>
          <p:cNvSpPr/>
          <p:nvPr/>
        </p:nvSpPr>
        <p:spPr>
          <a:xfrm>
            <a:off x="755576" y="2852936"/>
            <a:ext cx="1008112" cy="1216152"/>
          </a:xfrm>
          <a:prstGeom prst="ca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Цилиндр 4"/>
          <p:cNvSpPr/>
          <p:nvPr/>
        </p:nvSpPr>
        <p:spPr>
          <a:xfrm>
            <a:off x="2051720" y="2852936"/>
            <a:ext cx="1008112" cy="1216152"/>
          </a:xfrm>
          <a:prstGeom prst="can">
            <a:avLst>
              <a:gd name="adj" fmla="val 21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Цилиндр 5"/>
          <p:cNvSpPr/>
          <p:nvPr/>
        </p:nvSpPr>
        <p:spPr>
          <a:xfrm>
            <a:off x="3318520" y="2852936"/>
            <a:ext cx="914400" cy="1216152"/>
          </a:xfrm>
          <a:prstGeom prst="can">
            <a:avLst>
              <a:gd name="adj" fmla="val 2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Цилиндр 6"/>
          <p:cNvSpPr/>
          <p:nvPr/>
        </p:nvSpPr>
        <p:spPr>
          <a:xfrm>
            <a:off x="4536936" y="2852936"/>
            <a:ext cx="914400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Цилиндр 7"/>
          <p:cNvSpPr/>
          <p:nvPr/>
        </p:nvSpPr>
        <p:spPr>
          <a:xfrm>
            <a:off x="5660856" y="2852936"/>
            <a:ext cx="914400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Цилиндр 8"/>
          <p:cNvSpPr/>
          <p:nvPr/>
        </p:nvSpPr>
        <p:spPr>
          <a:xfrm>
            <a:off x="6804248" y="2852936"/>
            <a:ext cx="914400" cy="121615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205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95" y="692696"/>
            <a:ext cx="3636085" cy="1584175"/>
          </a:xfrm>
        </p:spPr>
        <p:txBody>
          <a:bodyPr/>
          <a:lstStyle/>
          <a:p>
            <a:r>
              <a:rPr lang="ru-RU" sz="5400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3.  конкурс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731520"/>
            <a:ext cx="3606552" cy="55057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924944"/>
            <a:ext cx="4284913" cy="3456384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Clr>
                <a:srgbClr val="F14124">
                  <a:lumMod val="75000"/>
                </a:srgbClr>
              </a:buClr>
            </a:pPr>
            <a:r>
              <a:rPr lang="ru-RU" sz="2800" dirty="0">
                <a:solidFill>
                  <a:srgbClr val="212745"/>
                </a:solidFill>
                <a:latin typeface="Calibri"/>
                <a:ea typeface="Calibri"/>
                <a:cs typeface="Times New Roman"/>
              </a:rPr>
              <a:t>“Пойти туда - не знаю куда, принести то, не знаю что, но что-то с математическим уклоном.    Показать это”. 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92696"/>
            <a:ext cx="3888432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33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6408712" cy="414908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>“задача</a:t>
            </a: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” </a:t>
            </a:r>
            <a:br>
              <a:rPr lang="ru-RU" sz="48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“</a:t>
            </a: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>решение</a:t>
            </a: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” </a:t>
            </a:r>
            <a:br>
              <a:rPr lang="ru-RU" sz="48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“</a:t>
            </a: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>ответ</a:t>
            </a: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” </a:t>
            </a:r>
            <a:br>
              <a:rPr lang="ru-RU" sz="48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“</a:t>
            </a:r>
            <a:r>
              <a:rPr lang="ru-RU" sz="4800" dirty="0">
                <a:effectLst/>
                <a:latin typeface="Calibri"/>
                <a:ea typeface="Calibri"/>
                <a:cs typeface="Times New Roman"/>
              </a:rPr>
              <a:t>оценка</a:t>
            </a:r>
            <a:r>
              <a:rPr lang="ru-RU" sz="4800" dirty="0" smtClean="0">
                <a:effectLst/>
                <a:latin typeface="Calibri"/>
                <a:ea typeface="Calibri"/>
                <a:cs typeface="Times New Roman"/>
              </a:rPr>
              <a:t>”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248145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4.«КОНКУРС капитанов»</a:t>
            </a:r>
            <a:endParaRPr lang="en-US" sz="3600" b="1" i="1" dirty="0" smtClean="0">
              <a:solidFill>
                <a:srgbClr val="FF0000"/>
              </a:solidFill>
            </a:endParaRPr>
          </a:p>
          <a:p>
            <a:pPr lvl="6"/>
            <a:r>
              <a:rPr lang="ru-RU" sz="3200" i="1" dirty="0" smtClean="0"/>
              <a:t>ПОЭТЫ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84536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712967" cy="424847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ffectLst/>
                <a:latin typeface="Calibri"/>
                <a:ea typeface="Calibri"/>
                <a:cs typeface="Times New Roman"/>
              </a:rPr>
              <a:t>Одного человека </a:t>
            </a:r>
            <a:r>
              <a:rPr lang="ru-RU" sz="3200" dirty="0" smtClean="0">
                <a:effectLst/>
                <a:latin typeface="Calibri"/>
                <a:ea typeface="Calibri"/>
                <a:cs typeface="Times New Roman"/>
              </a:rPr>
              <a:t>спросили: </a:t>
            </a:r>
            <a:r>
              <a:rPr lang="ru-RU" sz="3200" dirty="0">
                <a:effectLst/>
                <a:latin typeface="Calibri"/>
                <a:ea typeface="Calibri"/>
                <a:cs typeface="Times New Roman"/>
              </a:rPr>
              <a:t>“Сколько Вам лет?”. Он ответил: “Возьмите трижды мои годы через три года да отнимите трижды мои годы три года назад. Получатся мои годы”. Сколько ему лет?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8001000" cy="5577800"/>
          </a:xfrm>
        </p:spPr>
        <p:txBody>
          <a:bodyPr>
            <a:normAutofit/>
          </a:bodyPr>
          <a:lstStyle/>
          <a:p>
            <a:pPr lvl="6"/>
            <a:r>
              <a:rPr lang="ru-RU" sz="3600" b="1" i="1" dirty="0" smtClean="0">
                <a:solidFill>
                  <a:srgbClr val="FF0000"/>
                </a:solidFill>
              </a:rPr>
              <a:t>5.конкурс «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отгадайка</a:t>
            </a:r>
            <a:r>
              <a:rPr lang="ru-RU" sz="3600" b="1" i="1" dirty="0" smtClean="0">
                <a:solidFill>
                  <a:srgbClr val="FF0000"/>
                </a:solidFill>
              </a:rPr>
              <a:t>»</a:t>
            </a:r>
            <a:endParaRPr lang="ru-RU" sz="3600" b="1" i="1" dirty="0" smtClean="0">
              <a:solidFill>
                <a:srgbClr val="FF0000"/>
              </a:solidFill>
            </a:endParaRPr>
          </a:p>
          <a:p>
            <a:r>
              <a:rPr lang="ru-RU" sz="2800" i="1" dirty="0" smtClean="0"/>
              <a:t>«СМЫШЛЕНЫЕ ЗАДАЧКИ»</a:t>
            </a:r>
          </a:p>
          <a:p>
            <a:endParaRPr lang="ru-RU" sz="2800" i="1" dirty="0"/>
          </a:p>
          <a:p>
            <a:endParaRPr lang="ru-RU" sz="2800" i="1" dirty="0" smtClean="0"/>
          </a:p>
          <a:p>
            <a:endParaRPr lang="ru-RU" sz="2800" i="1" dirty="0"/>
          </a:p>
          <a:p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27381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236</TotalTime>
  <Words>315</Words>
  <Application>Microsoft Office PowerPoint</Application>
  <PresentationFormat>Экран (4:3)</PresentationFormat>
  <Paragraphs>52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МАТЕМАТИЧЕСКИЙ   квн              </vt:lpstr>
      <vt:lpstr>-эмблема и приветствие </vt:lpstr>
      <vt:lpstr>Презентация PowerPoint</vt:lpstr>
      <vt:lpstr>скорость, время, путь, площадь, метр, секунда? </vt:lpstr>
      <vt:lpstr>I888</vt:lpstr>
      <vt:lpstr>Презентация PowerPoint</vt:lpstr>
      <vt:lpstr>3.  конкурс</vt:lpstr>
      <vt:lpstr> “задача”  “решение”  “ответ”  “оценка”</vt:lpstr>
      <vt:lpstr>Одного человека спросили: “Сколько Вам лет?”. Он ответил: “Возьмите трижды мои годы через три года да отнимите трижды мои годы три года назад. Получатся мои годы”. Сколько ему лет?</vt:lpstr>
      <vt:lpstr>Презентация PowerPoint</vt:lpstr>
      <vt:lpstr>Разделить круглый циферблат часов так на 6 частей, чтобы в каждой части находилось 2 числа, причем, суммы этих двух чисел в каждой из шести частей были бы равны между собой.  </vt:lpstr>
      <vt:lpstr>В полдень из Москвы в Тулу выходит автобус с пассажирами. Часом позже из Тулы в Москву выезжает велосипедист и едет по тому же шоссе, но, конечно, медленнее, чем автобус. Когда пассажиры автобуса и велосипедист встретятся, то кто из них будет дальше от Москвы?</vt:lpstr>
      <vt:lpstr>Презентация PowerPoint</vt:lpstr>
      <vt:lpstr>1. Кто назовет пять дней подряд, не пользуясь указанием чисел месяца, не называя дней недели?  </vt:lpstr>
      <vt:lpstr>Презентация PowerPoint</vt:lpstr>
      <vt:lpstr>Презентация PowerPoint</vt:lpstr>
      <vt:lpstr>Презентация PowerPoint</vt:lpstr>
      <vt:lpstr>8.Итоги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</dc:title>
  <dc:creator>Галина</dc:creator>
  <cp:lastModifiedBy>Галина</cp:lastModifiedBy>
  <cp:revision>18</cp:revision>
  <dcterms:created xsi:type="dcterms:W3CDTF">2013-02-20T07:06:14Z</dcterms:created>
  <dcterms:modified xsi:type="dcterms:W3CDTF">2013-02-25T09:15:04Z</dcterms:modified>
</cp:coreProperties>
</file>