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06662-C45C-434F-A2DC-A36731131A19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A9937-2D6F-44C8-A758-72D93122FC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06662-C45C-434F-A2DC-A36731131A19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A9937-2D6F-44C8-A758-72D93122FC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06662-C45C-434F-A2DC-A36731131A19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A9937-2D6F-44C8-A758-72D93122FC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06662-C45C-434F-A2DC-A36731131A19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A9937-2D6F-44C8-A758-72D93122FC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06662-C45C-434F-A2DC-A36731131A19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A9937-2D6F-44C8-A758-72D93122FC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06662-C45C-434F-A2DC-A36731131A19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A9937-2D6F-44C8-A758-72D93122FC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06662-C45C-434F-A2DC-A36731131A19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A9937-2D6F-44C8-A758-72D93122FC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06662-C45C-434F-A2DC-A36731131A19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A9937-2D6F-44C8-A758-72D93122FC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06662-C45C-434F-A2DC-A36731131A19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A9937-2D6F-44C8-A758-72D93122FC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06662-C45C-434F-A2DC-A36731131A19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A9937-2D6F-44C8-A758-72D93122FC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06662-C45C-434F-A2DC-A36731131A19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A9937-2D6F-44C8-A758-72D93122FC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B806662-C45C-434F-A2DC-A36731131A19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D5A9937-2D6F-44C8-A758-72D93122FC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Сравнение железнодорожной транспортной сети двух 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территорий России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928934"/>
            <a:ext cx="6400800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Цель работы- определить и сравнить железные дороги по индексу связанности.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3929066"/>
            <a:ext cx="50720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Индекс связанности определяется по формуле: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Ис=Чв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 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индекс связанности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ж-д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дорог;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число вершин;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число рёбер.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8" descr="DSC008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5025" y="2143116"/>
            <a:ext cx="4041775" cy="4000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10" y="2500306"/>
            <a:ext cx="36433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Чв=11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Чр=14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Ис=Чв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Чр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Ис=11/14=0.8</a:t>
            </a: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Сеть слабо связана и имеет только один замкнутый контур.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642918"/>
            <a:ext cx="6215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Европейский север.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34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4643470" cy="4752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14942" y="1357298"/>
            <a:ext cx="32861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C3399"/>
                </a:solidFill>
              </a:rPr>
              <a:t>          Чв=25</a:t>
            </a:r>
          </a:p>
          <a:p>
            <a:r>
              <a:rPr lang="ru-RU" dirty="0" smtClean="0">
                <a:solidFill>
                  <a:srgbClr val="CC3399"/>
                </a:solidFill>
              </a:rPr>
              <a:t>          Чр=26</a:t>
            </a:r>
          </a:p>
          <a:p>
            <a:r>
              <a:rPr lang="ru-RU" dirty="0" smtClean="0">
                <a:solidFill>
                  <a:srgbClr val="CC3399"/>
                </a:solidFill>
              </a:rPr>
              <a:t>          </a:t>
            </a:r>
            <a:r>
              <a:rPr lang="ru-RU" dirty="0" err="1" smtClean="0">
                <a:solidFill>
                  <a:srgbClr val="CC3399"/>
                </a:solidFill>
              </a:rPr>
              <a:t>Ис=Чв</a:t>
            </a:r>
            <a:r>
              <a:rPr lang="ru-RU" dirty="0" smtClean="0">
                <a:solidFill>
                  <a:srgbClr val="CC3399"/>
                </a:solidFill>
              </a:rPr>
              <a:t>/</a:t>
            </a:r>
            <a:r>
              <a:rPr lang="ru-RU" dirty="0" err="1" smtClean="0">
                <a:solidFill>
                  <a:srgbClr val="CC3399"/>
                </a:solidFill>
              </a:rPr>
              <a:t>Чр</a:t>
            </a:r>
            <a:endParaRPr lang="ru-RU" dirty="0" smtClean="0">
              <a:solidFill>
                <a:srgbClr val="CC3399"/>
              </a:solidFill>
            </a:endParaRPr>
          </a:p>
          <a:p>
            <a:r>
              <a:rPr lang="ru-RU" dirty="0" smtClean="0">
                <a:solidFill>
                  <a:srgbClr val="CC3399"/>
                </a:solidFill>
              </a:rPr>
              <a:t>                       Ис=25/26</a:t>
            </a:r>
            <a:r>
              <a:rPr lang="ru-RU" dirty="0">
                <a:solidFill>
                  <a:schemeClr val="lt1"/>
                </a:solidFill>
              </a:rPr>
              <a:t> </a:t>
            </a:r>
            <a:r>
              <a:rPr lang="ru-RU" b="1" dirty="0">
                <a:solidFill>
                  <a:srgbClr val="CC3399"/>
                </a:solidFill>
              </a:rPr>
              <a:t>≈ 1</a:t>
            </a:r>
          </a:p>
          <a:p>
            <a:r>
              <a:rPr lang="ru-RU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 сети есть один замкнутый контур.</a:t>
            </a:r>
            <a:r>
              <a:rPr lang="ru-RU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Для Ц-Ч района характерна высокая степень освоенности и заселенности, развитая транспортная инфраструктура.</a:t>
            </a:r>
            <a:r>
              <a:rPr lang="ru-RU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Ц-Ч район характеризуются разветвленной системой межрайонных связей.</a:t>
            </a:r>
            <a:r>
              <a:rPr lang="ru-RU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Центрально-Черноземный экономический район обладает развитым транспортным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комплексом.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00042"/>
            <a:ext cx="71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Схема сети железных дорог Центрально-Черноземного                       района.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29256" y="500042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Европейский север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7292" t="40127" r="70228" b="41177"/>
          <a:stretch>
            <a:fillRect/>
          </a:stretch>
        </p:blipFill>
        <p:spPr bwMode="auto">
          <a:xfrm>
            <a:off x="571472" y="1071546"/>
            <a:ext cx="3714776" cy="352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4478" t="2765" r="28358" b="22563"/>
          <a:stretch>
            <a:fillRect/>
          </a:stretch>
        </p:blipFill>
        <p:spPr bwMode="auto">
          <a:xfrm>
            <a:off x="5429256" y="1071546"/>
            <a:ext cx="321471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28596" y="48577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данной карте видно, что дороги многочисленны и хорошо между собой связаны, поэтому  Центрально–Черноземный район обладает  наиболее сложной конфигурацией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ж-д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сети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4714884"/>
            <a:ext cx="371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данной карте видно, что дороги малочисленны и почти не связаны между собой, поэтому Европейский север обладает наиболее простой конфигурацией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ж-д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сети.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500042"/>
            <a:ext cx="3426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Центрально-Чернозёмный район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857364"/>
            <a:ext cx="80724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   </a:t>
            </a: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Центрально-Черноземный район занимает весьма выгодное</a:t>
            </a:r>
            <a:b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транспортно-географическое положение, и обладает развитым транспортным комплексом: по густоте транспортной сети он существенно превышает средние показатели по России.</a:t>
            </a:r>
          </a:p>
          <a:p>
            <a:r>
              <a:rPr lang="ru-RU" sz="2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Густота железных дорог в Центрально-Черноземном </a:t>
            </a:r>
            <a:r>
              <a:rPr lang="ru-RU" sz="2000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районе в меньшей степени зависит от плотности населения. </a:t>
            </a:r>
            <a:r>
              <a:rPr lang="ru-RU" sz="2000" i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Основным фактором, влияющим на густоту железных дорог, является наличие предприятий промышленности и предприятий по добыче природных ресурсов.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1000108"/>
            <a:ext cx="74202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выполнили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учащиеся 9в класса МОУ Весьегонская СОШ: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Крючкова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Инна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Игнатьева Мария</a:t>
            </a:r>
          </a:p>
          <a:p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Ершова С.С.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География России: Учеб. для 8-9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Под ред. А,И. Алексеева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Кн. 2:Хозяйство и регионы. м.: Дрофа,2002.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2. Школьный практикум. География России. 9 класс.-М.:Дрофа,1999.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</TotalTime>
  <Words>212</Words>
  <Application>Microsoft Office PowerPoint</Application>
  <PresentationFormat>Экран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Сравнение железнодорожной транспортной сети двух территорий России.</vt:lpstr>
      <vt:lpstr>Слайд 2</vt:lpstr>
      <vt:lpstr>Слайд 3</vt:lpstr>
      <vt:lpstr>Слайд 4</vt:lpstr>
      <vt:lpstr>Слайд 5</vt:lpstr>
      <vt:lpstr>Слайд 6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7</cp:revision>
  <dcterms:created xsi:type="dcterms:W3CDTF">2013-12-06T08:41:47Z</dcterms:created>
  <dcterms:modified xsi:type="dcterms:W3CDTF">2013-12-06T09:36:13Z</dcterms:modified>
</cp:coreProperties>
</file>