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E8DC5-50E3-482F-8D1E-3846F939ED3E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2288F-9C14-4F74-AE0A-FF19188EA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930" t="5859" r="61328" b="41406"/>
          <a:stretch>
            <a:fillRect/>
          </a:stretch>
        </p:blipFill>
        <p:spPr bwMode="auto">
          <a:xfrm>
            <a:off x="0" y="142852"/>
            <a:ext cx="435771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15821" t="8789" r="34960" b="26025"/>
          <a:stretch>
            <a:fillRect/>
          </a:stretch>
        </p:blipFill>
        <p:spPr bwMode="auto">
          <a:xfrm>
            <a:off x="4424276" y="142852"/>
            <a:ext cx="471972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86" y="5500702"/>
            <a:ext cx="8162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Влияние транспорта на размещение промышленных предприятий</a:t>
            </a:r>
          </a:p>
          <a:p>
            <a:pPr marL="342900" indent="-34290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1. Назовите  </a:t>
            </a:r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промышленные </a:t>
            </a:r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центры(пункт 1 и 2).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2. Назовите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отрасли промышленности и предприятия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342900" indent="-34290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3. Какой фактор определил размещение данных промышленных предприятий?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1714488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2857496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38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4</cp:revision>
  <dcterms:created xsi:type="dcterms:W3CDTF">2013-11-21T09:01:49Z</dcterms:created>
  <dcterms:modified xsi:type="dcterms:W3CDTF">2013-12-01T18:26:35Z</dcterms:modified>
</cp:coreProperties>
</file>