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5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2B17DB5-BD2A-41AB-896E-2EEA9F408CD0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1646A0A-EAB3-47D9-AAD2-71698B8A09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7DB5-BD2A-41AB-896E-2EEA9F408CD0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6A0A-EAB3-47D9-AAD2-71698B8A09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7DB5-BD2A-41AB-896E-2EEA9F408CD0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6A0A-EAB3-47D9-AAD2-71698B8A09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7DB5-BD2A-41AB-896E-2EEA9F408CD0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6A0A-EAB3-47D9-AAD2-71698B8A09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7DB5-BD2A-41AB-896E-2EEA9F408CD0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6A0A-EAB3-47D9-AAD2-71698B8A09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7DB5-BD2A-41AB-896E-2EEA9F408CD0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6A0A-EAB3-47D9-AAD2-71698B8A096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7DB5-BD2A-41AB-896E-2EEA9F408CD0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6A0A-EAB3-47D9-AAD2-71698B8A096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7DB5-BD2A-41AB-896E-2EEA9F408CD0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6A0A-EAB3-47D9-AAD2-71698B8A09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7DB5-BD2A-41AB-896E-2EEA9F408CD0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6A0A-EAB3-47D9-AAD2-71698B8A09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2B17DB5-BD2A-41AB-896E-2EEA9F408CD0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1646A0A-EAB3-47D9-AAD2-71698B8A09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2B17DB5-BD2A-41AB-896E-2EEA9F408CD0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1646A0A-EAB3-47D9-AAD2-71698B8A09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2B17DB5-BD2A-41AB-896E-2EEA9F408CD0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1646A0A-EAB3-47D9-AAD2-71698B8A096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hyperlink" Target="http://images.yandex.ru/yandsearch?source=wiz&amp;fp=0&amp;text=%D0%BA%D0%B0%D1%80%D1%82%D0%B8%D0%BD%D0%BA%D0%B8%20%D0%B4%D0%B5%D1%82%D0%B5%D0%B9%20%D0%B4%D0%BB%D1%8F%20%D0%B4%D0%B5%D1%82%D0%B5%D0%B9&amp;noreask=1&amp;pos=10&amp;lr=973&amp;rpt=simage&amp;uinfo=ww-1423-wh-805-fw-1198-fh-598-pd-1&amp;img_url=http://s001.radikal.ru/i196/1105/2d/39b71068bea0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s.yandex.ru/yandsearch?source=wiz&amp;fp=6&amp;uinfo=ww-1423-wh-805-fw-1198-fh-598-pd-1&amp;p=6&amp;text=%D0%BA%D0%B0%D1%80%D1%82%D0%B8%D0%BD%D0%BA%D0%B8%20%D0%B4%D0%B5%D1%82%D0%B5%D0%B9%20%D0%B4%D0%BB%D1%8F%20%D0%B4%D0%B5%D1%82%D0%B5%D0%B9&amp;noreask=1&amp;pos=203&amp;rpt=simage&amp;lr=973&amp;img_url=http://img-fotki.yandex.ru/get/5505/valenta-mog.144/0_6f4e9_d621b22b_orig.jpg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://images.yandex.ru/yandsearch?source=wiz&amp;fp=43&amp;uinfo=ww-1423-wh-805-fw-1198-fh-598-pd-1&amp;p=43&amp;text=%D0%BA%D0%B0%D1%80%D1%82%D0%B8%D0%BD%D0%BA%D0%B8%20%D0%B4%D0%B5%D1%82%D0%B5%D0%B9%20%D0%B4%D0%BB%D1%8F%20%D0%B4%D0%B5%D1%82%D0%B5%D0%B9&amp;noreask=1&amp;pos=1302&amp;rpt=simage&amp;lr=973&amp;img_url=http://img0.liveinternet.ru/images/attach/c/0/52/447/52447972_408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avmir.ru/wp-content/uploads/2011/08/607-305.jpg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hyperlink" Target="http://naykris.com/lessons/img/ngshar/18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fp=0&amp;text=%D0%BA%D0%B0%D1%80%D1%82%D0%B8%D0%BD%D0%BA%D0%B8%20%D0%B4%D0%B5%D1%82%D0%B5%D0%B9%20%D0%B4%D0%BB%D1%8F%20%D0%B4%D0%B5%D1%82%D0%B5%D0%B9&amp;noreask=1&amp;pos=10&amp;lr=973&amp;rpt=simage&amp;uinfo=ww-1423-wh-805-fw-1198-fh-598-pd-1&amp;img_url=http://s001.radikal.ru/i196/1105/2d/39b71068bea0.png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9.png"/><Relationship Id="rId10" Type="http://schemas.openxmlformats.org/officeDocument/2006/relationships/hyperlink" Target="http://images.yandex.ru/yandsearch?text=%D0%BA%D0%B0%D1%80%D1%82%D0%B8%D0%BD%D0%BA%D0%B8%20%D1%83%D1%82%D0%BA%D0%B0%20%D0%B4%D0%BB%D1%8F%20%D0%B4%D0%B5%D1%82%D0%B5%D0%B9&amp;img_url=http://img3.proshkolu.ru/content/media/pic/icon/1000000/251000/250099-4567bb33.jpg&amp;pos=3&amp;rpt=simage&amp;lr=973&amp;noreask=1&amp;source=wiz" TargetMode="External"/><Relationship Id="rId4" Type="http://schemas.microsoft.com/office/2007/relationships/hdphoto" Target="../media/hdphoto1.wdp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BA%D0%B0%D1%80%D1%82%D0%B8%D0%BD%D0%BA%D0%B8%20%D0%B0%D0%BD%D1%82%D0%B5%D0%BD%D0%BD%D0%B0&amp;img_url=http://img.wikimart.ru/img/catalog_model/f234/2339918/0_2459_mid2.jpeg&amp;pos=6&amp;rpt=simage&amp;lr=973&amp;noreask=1&amp;source=wiz" TargetMode="External"/><Relationship Id="rId13" Type="http://schemas.openxmlformats.org/officeDocument/2006/relationships/image" Target="../media/image7.gif"/><Relationship Id="rId3" Type="http://schemas.openxmlformats.org/officeDocument/2006/relationships/image" Target="../media/image12.png"/><Relationship Id="rId7" Type="http://schemas.microsoft.com/office/2007/relationships/hdphoto" Target="../media/hdphoto3.wdp"/><Relationship Id="rId12" Type="http://schemas.openxmlformats.org/officeDocument/2006/relationships/hyperlink" Target="http://images.yandex.ru/yandsearch?source=wiz&amp;fp=6&amp;uinfo=ww-1423-wh-805-fw-1198-fh-598-pd-1&amp;p=6&amp;text=%D0%BA%D0%B0%D1%80%D1%82%D0%B8%D0%BD%D0%BA%D0%B8%20%D0%B4%D0%B5%D1%82%D0%B5%D0%B9%20%D0%B4%D0%BB%D1%8F%20%D0%B4%D0%B5%D1%82%D0%B5%D0%B9&amp;noreask=1&amp;pos=203&amp;rpt=simage&amp;lr=973&amp;img_url=http://img-fotki.yandex.ru/get/5505/valenta-mog.144/0_6f4e9_d621b22b_orig.jpg" TargetMode="External"/><Relationship Id="rId2" Type="http://schemas.openxmlformats.org/officeDocument/2006/relationships/hyperlink" Target="http://images.yandex.ru/yandsearch?p=2&amp;text=%D0%BA%D0%B0%D1%80%D1%82%D0%B8%D0%BD%D0%BA%D0%B8%20%D0%BC%D1%8B%D1%88%D1%8C%20%D0%B4%D0%BB%D1%8F%20%D0%B4%D0%B5%D1%82%D0%B5%D0%B9&amp;fp=2&amp;pos=74&amp;uinfo=ww-1423-wh-805-fw-1198-fh-598-pd-1&amp;rpt=simage&amp;img_url=http://www.supersadovnik.ru/site_images/00000012/0004999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4.wdp"/><Relationship Id="rId5" Type="http://schemas.openxmlformats.org/officeDocument/2006/relationships/hyperlink" Target="http://images.yandex.ru/yandsearch?source=wiz&amp;fp=0&amp;text=%D0%BA%D0%B0%D1%80%D1%82%D0%B8%D0%BD%D0%BA%D0%B8%20%D1%88%D0%B8%D1%88%D0%BA%D0%B0&amp;noreask=1&amp;pos=9&amp;lr=973&amp;rpt=simage&amp;uinfo=ww-1423-wh-805-fw-1198-fh-598-pd-1&amp;img_url=http://houskomfort.ru/uploads/posts/2011-01/1295862252_1-shishka.jpg" TargetMode="External"/><Relationship Id="rId10" Type="http://schemas.openxmlformats.org/officeDocument/2006/relationships/image" Target="../media/image15.png"/><Relationship Id="rId4" Type="http://schemas.microsoft.com/office/2007/relationships/hdphoto" Target="../media/hdphoto2.wdp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5.wdp"/><Relationship Id="rId7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fp=4&amp;uinfo=ww-1423-wh-805-fw-1198-fh-598-pd-1&amp;p=4&amp;text=%D0%BA%D0%B0%D1%80%D1%82%D0%B8%D0%BD%D0%BA%D0%B8%20%D0%BE%D1%81%D1%8B&amp;noreask=1&amp;pos=125&amp;rpt=simage&amp;lr=973&amp;img_url=http://www.pravda.ru/images/preview/article/1075254.jpeg" TargetMode="External"/><Relationship Id="rId11" Type="http://schemas.openxmlformats.org/officeDocument/2006/relationships/image" Target="../media/image6.png"/><Relationship Id="rId5" Type="http://schemas.microsoft.com/office/2007/relationships/hdphoto" Target="../media/hdphoto6.wdp"/><Relationship Id="rId10" Type="http://schemas.openxmlformats.org/officeDocument/2006/relationships/hyperlink" Target="http://images.yandex.ru/yandsearch?source=wiz&amp;fp=43&amp;uinfo=ww-1423-wh-805-fw-1198-fh-598-pd-1&amp;p=43&amp;text=%D0%BA%D0%B0%D1%80%D1%82%D0%B8%D0%BD%D0%BA%D0%B8%20%D0%B4%D0%B5%D1%82%D0%B5%D0%B9%20%D0%B4%D0%BB%D1%8F%20%D0%B4%D0%B5%D1%82%D0%B5%D0%B9&amp;noreask=1&amp;pos=1302&amp;rpt=simage&amp;lr=973&amp;img_url=http://img0.liveinternet.ru/images/attach/c/0/52/447/52447972_408.jpg" TargetMode="External"/><Relationship Id="rId4" Type="http://schemas.openxmlformats.org/officeDocument/2006/relationships/image" Target="../media/image17.png"/><Relationship Id="rId9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4946" y="1340768"/>
            <a:ext cx="5723468" cy="841977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</a:rPr>
              <a:t>КАК ИХ ЗОВУТ?</a:t>
            </a:r>
            <a:endParaRPr lang="ru-RU" sz="5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 descr="http://img1.liveinternet.ru/images/attach/c/2/72/494/72494698_72267838_64644178_023346539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531" y="2621028"/>
            <a:ext cx="1791419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g-fotki.yandex.ru/get/5814/89635038.630/0_6ff96_b5d35f16_XL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643" y="2598261"/>
            <a:ext cx="2241029" cy="2811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upload.onaizah.net/12969/1246643528.gif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510" y="2779729"/>
            <a:ext cx="1584175" cy="2448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052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620688"/>
            <a:ext cx="2880319" cy="120248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</a:rPr>
              <a:t>ШУРА</a:t>
            </a:r>
            <a:endParaRPr lang="ru-RU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 descr="http://naykris.com/lessons/img/ngshar/18.png">
            <a:hlinkClick r:id="rId2" tgtFrame="&quot;_blank&quot;"/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2129080" cy="2041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mg-fotki.yandex.ru/get/4404/valenta-mog.127/0_6d3ed_aff99e91_L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971" y="4714250"/>
            <a:ext cx="1433513" cy="147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img1.liveinternet.ru/images/attach/c/2/72/494/72494698_72267838_64644178_023346539.png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20687"/>
            <a:ext cx="2558761" cy="3509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www.pravmir.ru/wp-content/uploads/2011/08/607-305.jpg">
            <a:hlinkClick r:id="rId8" tgtFrame="&quot;_blank&quot;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943" y="4293096"/>
            <a:ext cx="2190321" cy="14350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://img3.proshkolu.ru/content/media/pic/std/1000000/251000/250099-4567bb332c39e1cd.jpg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305" y="3014593"/>
            <a:ext cx="2198638" cy="1937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572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2702947" cy="120248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МАША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 descr="http://static.kharkovforum.com/customprofilepics/profilepic433133_1.gif">
            <a:hlinkClick r:id="rId2"/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21" y="2632291"/>
            <a:ext cx="2079873" cy="142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microstocker.com.ua/upload/image/fotos/big/f9313b8585885173908da4c2d1b1eac6.jpg">
            <a:hlinkClick r:id="rId5"/>
          </p:cNvPr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430" y="4057990"/>
            <a:ext cx="1416721" cy="1926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files.radioscanner.ru/uploader/2010/l0cus_0.2512.jpg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836" y="4362106"/>
            <a:ext cx="2203405" cy="198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belayarekafest.ru/up/news/article/autobus.jpg"/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26654"/>
            <a:ext cx="2687735" cy="1957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upload.onaizah.net/12969/1246643528.gif">
            <a:hlinkClick r:id="rId12"/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748" y="836712"/>
            <a:ext cx="1893790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22505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4" y="817582"/>
            <a:ext cx="2466620" cy="120248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</a:rPr>
              <a:t>РОМА</a:t>
            </a:r>
            <a:endParaRPr lang="ru-RU" sz="5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 descr="F:\Картинки для занятия\518284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294349" y="3992650"/>
            <a:ext cx="1770628" cy="184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mlynarzhevskaya.ru/wp-content/uploads/2012/08/prostuda4.jp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59882"/>
            <a:ext cx="1785491" cy="163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eco.sterligoff.ru/wp/wp-content/uploads/2010/06/apis2.jpg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913" y="3433397"/>
            <a:ext cx="1872208" cy="1495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belayarekafest.ru/up/news/article/autobus.jpg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77" y="4725144"/>
            <a:ext cx="2502470" cy="1495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img-fotki.yandex.ru/get/5814/89635038.630/0_6ff96_b5d35f16_XL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22390"/>
            <a:ext cx="2607605" cy="33702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165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ариса\Pictures\анимацион востанов (3)\ec4721604fb0ed1a96a37c3185b01be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1004731"/>
            <a:ext cx="4691213" cy="451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45811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7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58</TotalTime>
  <Words>7</Words>
  <Application>Microsoft Office PowerPoint</Application>
  <PresentationFormat>Экран (4:3)</PresentationFormat>
  <Paragraphs>4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Кнопка</vt:lpstr>
      <vt:lpstr>КАК ИХ ЗОВУТ?</vt:lpstr>
      <vt:lpstr>ШУРА</vt:lpstr>
      <vt:lpstr>МАША</vt:lpstr>
      <vt:lpstr>РОМА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Лариса</cp:lastModifiedBy>
  <cp:revision>11</cp:revision>
  <dcterms:created xsi:type="dcterms:W3CDTF">2013-11-13T10:13:03Z</dcterms:created>
  <dcterms:modified xsi:type="dcterms:W3CDTF">2013-11-16T17:01:04Z</dcterms:modified>
</cp:coreProperties>
</file>