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E703A2-0B85-450D-A0C0-E290B7ED80DF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56FF9-6AE3-4E26-B8C7-C05B11BEB9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4&amp;uinfo=ww-1423-wh-805-fw-1198-fh-598-pd-1&amp;p=4&amp;text=%D0%B4%D0%B5%D1%80%D0%B5%D0%B2%D1%8F%D0%BD%D0%BD%D1%8B%D0%B9%20%D0%B4%D0%BE%D0%BC%20%D0%BA%D0%B0%D1%80%D1%82%D0%B8%D0%BD%D0%BA%D0%B8%20%D0%B4%D0%BB%D1%8F%20%D0%B4%D0%B5%D1%82%D0%B5%D0%B9&amp;noreask=1&amp;pos=128&amp;rpt=simage&amp;lr=973&amp;img_url=http://skpel.ru/published/publicdata/SKPELWAS/attachments/SC/products_pictures/8x8_4_thm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4&amp;uinfo=ww-1423-wh-805-fw-1198-fh-598-pd-1&amp;p=4&amp;text=%D0%B4%D0%B5%D1%80%D0%B5%D0%B2%D1%8F%D0%BD%D0%BD%D1%8B%D0%B9%20%D0%B4%D0%BE%D0%BC%20%D0%BA%D0%B0%D1%80%D1%82%D0%B8%D0%BD%D0%BA%D0%B8%20%D0%B4%D0%BB%D1%8F%20%D0%B4%D0%B5%D1%82%D0%B5%D0%B9&amp;noreask=1&amp;pos=128&amp;rpt=simage&amp;lr=973&amp;img_url=http://skpel.ru/published/publicdata/SKPELWAS/attachments/SC/products_pictures/8x8_4_thm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4&amp;uinfo=ww-1423-wh-805-fw-1198-fh-598-pd-1&amp;p=4&amp;text=%D0%B4%D0%B5%D1%80%D0%B5%D0%B2%D1%8F%D0%BD%D0%BD%D1%8B%D0%B9%20%D0%B4%D0%BE%D0%BC%20%D0%BA%D0%B0%D1%80%D1%82%D0%B8%D0%BD%D0%BA%D0%B8%20%D0%B4%D0%BB%D1%8F%20%D0%B4%D0%B5%D1%82%D0%B5%D0%B9&amp;noreask=1&amp;pos=128&amp;rpt=simage&amp;lr=973&amp;img_url=http://skpel.ru/published/publicdata/SKPELWAS/attachments/SC/products_pictures/8x8_4_thm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usvil.ru/kartinka-dom/sergey/brusovoy-do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400600" cy="4015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43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273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brusvil.ru/kartinka-dom/sergey/brusovoy-do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37150"/>
            <a:ext cx="5400600" cy="40159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96055"/>
              </p:ext>
            </p:extLst>
          </p:nvPr>
        </p:nvGraphicFramePr>
        <p:xfrm>
          <a:off x="2417929" y="5013176"/>
          <a:ext cx="4524165" cy="115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055"/>
                <a:gridCol w="1508055"/>
                <a:gridCol w="1508055"/>
              </a:tblGrid>
              <a:tr h="1152128"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2702876" y="5094237"/>
            <a:ext cx="914400" cy="914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22812" y="5115389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73329" y="5115389"/>
            <a:ext cx="914400" cy="914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usvil.ru/kartinka-dom/sergey/brusovoy-do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5859"/>
            <a:ext cx="5400600" cy="40159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91503"/>
              </p:ext>
            </p:extLst>
          </p:nvPr>
        </p:nvGraphicFramePr>
        <p:xfrm>
          <a:off x="2417929" y="4509120"/>
          <a:ext cx="4524165" cy="115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055"/>
                <a:gridCol w="1508055"/>
                <a:gridCol w="1508055"/>
              </a:tblGrid>
              <a:tr h="1152128"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2709848" y="5804198"/>
            <a:ext cx="914400" cy="914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22812" y="584522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55876" y="5856182"/>
            <a:ext cx="914400" cy="914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8689 L 0.004 -0.160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8089 L -0.004 -0.169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7927 L 0.00157 -0.1707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ариса\Pictures\анимацион востанов (3)\coo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58406"/>
            <a:ext cx="5544616" cy="533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49588" y="50851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6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0</Words>
  <Application>Microsoft Office PowerPoint</Application>
  <PresentationFormat>Экран (4:3)</PresentationFormat>
  <Paragraphs>0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9</cp:revision>
  <dcterms:created xsi:type="dcterms:W3CDTF">2013-11-13T11:45:06Z</dcterms:created>
  <dcterms:modified xsi:type="dcterms:W3CDTF">2013-11-18T10:58:05Z</dcterms:modified>
</cp:coreProperties>
</file>