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2"/>
  </p:sldMasterIdLst>
  <p:sldIdLst>
    <p:sldId id="256" r:id="rId3"/>
    <p:sldId id="271" r:id="rId4"/>
    <p:sldId id="272" r:id="rId5"/>
    <p:sldId id="278" r:id="rId6"/>
    <p:sldId id="280" r:id="rId7"/>
    <p:sldId id="261" r:id="rId8"/>
    <p:sldId id="262" r:id="rId9"/>
    <p:sldId id="263" r:id="rId10"/>
    <p:sldId id="264" r:id="rId11"/>
    <p:sldId id="268" r:id="rId12"/>
    <p:sldId id="269" r:id="rId13"/>
    <p:sldId id="277" r:id="rId14"/>
    <p:sldId id="281" r:id="rId15"/>
    <p:sldId id="274" r:id="rId16"/>
    <p:sldId id="276" r:id="rId17"/>
    <p:sldId id="282" r:id="rId18"/>
    <p:sldId id="279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66"/>
    <a:srgbClr val="FEBA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50" autoAdjust="0"/>
  </p:normalViewPr>
  <p:slideViewPr>
    <p:cSldViewPr>
      <p:cViewPr varScale="1">
        <p:scale>
          <a:sx n="123" d="100"/>
          <a:sy n="123" d="100"/>
        </p:scale>
        <p:origin x="-36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F915C811-3A08-49FA-AAD9-5225296B9569}" type="datetimeFigureOut">
              <a:rPr lang="ru-RU" smtClean="0"/>
              <a:t>04.11.2013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1BB1A-AA34-4C66-A27F-3A844BD00D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5C811-3A08-49FA-AAD9-5225296B9569}" type="datetimeFigureOut">
              <a:rPr lang="ru-RU" smtClean="0"/>
              <a:t>04.11.2013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1BB1A-AA34-4C66-A27F-3A844BD00D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5C811-3A08-49FA-AAD9-5225296B9569}" type="datetimeFigureOut">
              <a:rPr lang="ru-RU" smtClean="0"/>
              <a:t>04.11.2013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1BB1A-AA34-4C66-A27F-3A844BD00D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428728" y="1600200"/>
            <a:ext cx="7258072" cy="39719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5C811-3A08-49FA-AAD9-5225296B9569}" type="datetimeFigureOut">
              <a:rPr lang="ru-RU" smtClean="0"/>
              <a:t>04.11.2013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1BB1A-AA34-4C66-A27F-3A844BD00D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143503" y="1535113"/>
            <a:ext cx="35432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143503" y="2174875"/>
            <a:ext cx="3543297" cy="354014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5C811-3A08-49FA-AAD9-5225296B9569}" type="datetimeFigureOut">
              <a:rPr lang="ru-RU" smtClean="0"/>
              <a:t>04.11.2013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1BB1A-AA34-4C66-A27F-3A844BD00D71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Текст 4"/>
          <p:cNvSpPr>
            <a:spLocks noGrp="1"/>
          </p:cNvSpPr>
          <p:nvPr>
            <p:ph type="body" sz="quarter" idx="13"/>
          </p:nvPr>
        </p:nvSpPr>
        <p:spPr>
          <a:xfrm>
            <a:off x="1428728" y="1574792"/>
            <a:ext cx="354329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Содержимое 5"/>
          <p:cNvSpPr>
            <a:spLocks noGrp="1"/>
          </p:cNvSpPr>
          <p:nvPr>
            <p:ph sz="quarter" idx="14"/>
          </p:nvPr>
        </p:nvSpPr>
        <p:spPr>
          <a:xfrm>
            <a:off x="1428728" y="2214554"/>
            <a:ext cx="3543297" cy="354014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5C811-3A08-49FA-AAD9-5225296B9569}" type="datetimeFigureOut">
              <a:rPr lang="ru-RU" smtClean="0"/>
              <a:t>04.11.2013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1BB1A-AA34-4C66-A27F-3A844BD00D71}" type="slidenum">
              <a:rPr lang="ru-RU" smtClean="0"/>
              <a:t>‹#›</a:t>
            </a:fld>
            <a:endParaRPr lang="ru-RU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5C811-3A08-49FA-AAD9-5225296B9569}" type="datetimeFigureOut">
              <a:rPr lang="ru-RU" smtClean="0"/>
              <a:t>04.11.2013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1BB1A-AA34-4C66-A27F-3A844BD00D71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5C811-3A08-49FA-AAD9-5225296B9569}" type="datetimeFigureOut">
              <a:rPr lang="ru-RU" smtClean="0"/>
              <a:pPr/>
              <a:t>04.11.2013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1BB1A-AA34-4C66-A27F-3A844BD00D7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5C811-3A08-49FA-AAD9-5225296B9569}" type="datetimeFigureOut">
              <a:rPr lang="ru-RU" smtClean="0"/>
              <a:t>04.11.2013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1BB1A-AA34-4C66-A27F-3A844BD00D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5C811-3A08-49FA-AAD9-5225296B9569}" type="datetimeFigureOut">
              <a:rPr lang="ru-RU" smtClean="0"/>
              <a:t>04.11.2013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1BB1A-AA34-4C66-A27F-3A844BD00D71}" type="slidenum">
              <a:rPr lang="ru-RU" smtClean="0"/>
              <a:t>‹#›</a:t>
            </a:fld>
            <a:endParaRPr lang="ru-RU"/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5C811-3A08-49FA-AAD9-5225296B9569}" type="datetimeFigureOut">
              <a:rPr lang="ru-RU" smtClean="0"/>
              <a:t>04.11.2013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1BB1A-AA34-4C66-A27F-3A844BD00D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5C811-3A08-49FA-AAD9-5225296B9569}" type="datetimeFigureOut">
              <a:rPr lang="ru-RU" smtClean="0"/>
              <a:t>04.11.2013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1BB1A-AA34-4C66-A27F-3A844BD00D71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5C811-3A08-49FA-AAD9-5225296B9569}" type="datetimeFigureOut">
              <a:rPr lang="ru-RU" smtClean="0"/>
              <a:t>04.11.2013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71BB1A-AA34-4C66-A27F-3A844BD00D7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F915C811-3A08-49FA-AAD9-5225296B9569}" type="datetimeFigureOut">
              <a:rPr lang="ru-RU" smtClean="0"/>
              <a:pPr/>
              <a:t>04.11.2013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7B71BB1A-AA34-4C66-A27F-3A844BD00D7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652" r:id="rId12"/>
    <p:sldLayoutId id="2147483653" r:id="rId13"/>
  </p:sldLayoutIdLst>
  <mc:AlternateContent xmlns:mc="http://schemas.openxmlformats.org/markup-compatibility/2006" xmlns:p14="http://schemas.microsoft.com/office/powerpoint/2010/main">
    <mc:Choice Requires="p14">
      <p:transition spd="slow" p14:dur="3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1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0.gif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 descr="http://www.ivan.ru/uploads/2008/05/mos-top-011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374" y="1"/>
            <a:ext cx="9182746" cy="693158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6372200" y="-387258"/>
            <a:ext cx="28730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tabLst>
                <a:tab pos="2970213" algn="ctr"/>
                <a:tab pos="5940425" algn="r"/>
              </a:tabLst>
            </a:pPr>
            <a:r>
              <a:rPr lang="ru-RU" altLang="ru-RU" sz="1600" dirty="0">
                <a:latin typeface="Calibri" pitchFamily="34" charset="0"/>
                <a:ea typeface="Calibri" pitchFamily="34" charset="0"/>
                <a:cs typeface="Times New Roman" pitchFamily="18" charset="0"/>
              </a:rPr>
              <a:t>Моргунова О.Г. № 275-696-674</a:t>
            </a:r>
            <a:endParaRPr lang="ru-RU" altLang="ru-RU" sz="16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-137824" y="303039"/>
            <a:ext cx="940257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7000" b="1" i="1" cap="none" spc="0" dirty="0" smtClean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Прогулки по Москве</a:t>
            </a:r>
            <a:endParaRPr lang="ru-RU" sz="7000" b="1" i="1" cap="none" spc="0" dirty="0">
              <a:ln>
                <a:solidFill>
                  <a:schemeClr val="accent3">
                    <a:lumMod val="50000"/>
                  </a:schemeClr>
                </a:solidFill>
              </a:ln>
              <a:solidFill>
                <a:schemeClr val="accent1">
                  <a:lumMod val="75000"/>
                </a:schemeClr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683568" y="1340768"/>
            <a:ext cx="7776864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Прогулки по Москве воспитанников группы «</a:t>
            </a:r>
            <a:r>
              <a:rPr lang="ru-RU" sz="5400" b="1" cap="none" spc="0" dirty="0" err="1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Любознайки</a:t>
            </a:r>
            <a:r>
              <a:rPr lang="ru-RU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»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3797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ser\Downloads\фотография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983528"/>
            <a:ext cx="3672408" cy="48965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User\Downloads\фотография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531" y="983528"/>
            <a:ext cx="3625271" cy="48965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img0.liveinternet.ru/images/attach/c/1/58/804/58804492_Zatogoparnya1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031074"/>
            <a:ext cx="6414476" cy="4801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Куранты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642.164" end="32869.6245"/>
                  <p14:fade out="300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35815" y="6468349"/>
            <a:ext cx="408185" cy="40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39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207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https://apf41.mail.ru/cgi-bin/readmsg/%D1%84%D0%BE%D1%82%D0%BE%D0%B3%D1%80%D0%B0%D1%84%D0%B8%D1%8F%201.JPG?id=13691623650000000332%3B0%3B1&amp;mode=attachment&amp;channel&amp;bs=2375&amp;bl=1792053&amp;ct=image%2Fjpeg&amp;cn=%D1%84%D0%BE%D1%82%D0%BE%D0%B3%D1%80%D0%B0%D1%84%D0%B8%D1%8F%201.JPG&amp;cte=base64&amp;preview=1&amp;exif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https://apf41.mail.ru/cgi-bin/readmsg/%D1%84%D0%BE%D1%82%D0%BE%D0%B3%D1%80%D0%B0%D1%84%D0%B8%D1%8F%201.JPG?id=13691623650000000332%3B0%3B1&amp;mode=attachment&amp;channel&amp;bs=2375&amp;bl=1792053&amp;ct=image%2Fjpeg&amp;cn=%D1%84%D0%BE%D1%82%D0%BE%D0%B3%D1%80%D0%B0%D1%84%D0%B8%D1%8F%201.JPG&amp;cte=base64&amp;preview=1&amp;exif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https://apf.mail.ru/cgi-bin/readmsg/%D1%84%D0%BE%D1%82%D0%BE%D0%B3%D1%80%D0%B0%D1%84%D0%B8%D1%8F%201.JPG?id=13691623650000000332%3B0%3B1&amp;exif=1&amp;bs=2375&amp;bl=1792053&amp;ct=image%2Fjpeg&amp;cn=%D1%84%D0%BE%D1%82%D0%BE%D0%B3%D1%80%D0%B0%D1%84%D0%B8%D1%8F%201.JPG&amp;cte=base64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0" descr="https://apf.mail.ru/cgi-bin/readmsg/%D1%84%D0%BE%D1%82%D0%BE%D0%B3%D1%80%D0%B0%D1%84%D0%B8%D1%8F%202.JPG?id=13691623650000000332%3B0%3B3&amp;exif=1&amp;bs=1794781&amp;bl=1749162&amp;ct=image%2Fjpeg&amp;cn=%D1%84%D0%BE%D1%82%D0%BE%D0%B3%D1%80%D0%B0%D1%84%D0%B8%D1%8F%202.JPG&amp;cte=base64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Picture 6" descr="C:\Users\User\Downloads\фотография 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79470" y="1601049"/>
            <a:ext cx="4902047" cy="366140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C:\Users\User\Downloads\фотография 1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87622" y="980728"/>
            <a:ext cx="6583624" cy="491739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198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wnloads\IMG_32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137192"/>
            <a:ext cx="6151075" cy="459024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ownloads\IMG_32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321" y="1016050"/>
            <a:ext cx="6475743" cy="483252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854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ser\Downloads\DSC007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043121"/>
            <a:ext cx="6125439" cy="459407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User\Downloads\DSC006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388" y="1043121"/>
            <a:ext cx="6385973" cy="490615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Downloads\DSC006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388" y="1043121"/>
            <a:ext cx="6411747" cy="488835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245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ser\Downloads\IMG_20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107897" y="1644633"/>
            <a:ext cx="4824536" cy="34967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ownloads\IMG_20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487" y="908720"/>
            <a:ext cx="3851356" cy="519942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User\Downloads\IMG_20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836712"/>
            <a:ext cx="3976152" cy="527143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984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User\Downloads\DSCF30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932724"/>
            <a:ext cx="3672408" cy="489654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User\Downloads\DSCF29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776" y="913712"/>
            <a:ext cx="3813888" cy="508518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434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1916832"/>
            <a:ext cx="777686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ln/>
                <a:solidFill>
                  <a:schemeClr val="accent3">
                    <a:lumMod val="5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Продолжение следует…</a:t>
            </a:r>
            <a:endParaRPr lang="ru-RU" sz="6000" b="1" dirty="0">
              <a:ln/>
              <a:solidFill>
                <a:schemeClr val="accent3">
                  <a:lumMod val="50000"/>
                </a:schemeClr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16889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travelel.ru/wp-content/uploads/2011/05/arton5425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" y="0"/>
            <a:ext cx="9141567" cy="698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427" y="2721478"/>
            <a:ext cx="360040" cy="3600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4323117"/>
            <a:ext cx="3489920" cy="348992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97211" y="260648"/>
            <a:ext cx="71495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5400" b="1" i="1" cap="none" spc="0" dirty="0" smtClean="0">
                <a:ln/>
                <a:solidFill>
                  <a:schemeClr val="accent3"/>
                </a:solidFill>
                <a:effectLst/>
              </a:rPr>
              <a:t>Наша родина – Россия!</a:t>
            </a:r>
            <a:endParaRPr lang="ru-RU" sz="5400" b="1" i="1" cap="none" spc="0" dirty="0">
              <a:ln/>
              <a:solidFill>
                <a:schemeClr val="accent3"/>
              </a:solidFill>
              <a:effectLst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87624" y="2719755"/>
            <a:ext cx="10342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ln/>
                <a:solidFill>
                  <a:schemeClr val="accent3">
                    <a:lumMod val="50000"/>
                  </a:schemeClr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Москва</a:t>
            </a:r>
            <a:endParaRPr lang="ru-RU" sz="2000" b="1" dirty="0">
              <a:ln/>
              <a:solidFill>
                <a:schemeClr val="accent3">
                  <a:lumMod val="50000"/>
                </a:schemeClr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933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1130917"/>
            <a:ext cx="6048672" cy="4531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45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de.academic.ru/pictures/dewiki/70/Founding_of_Mosco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241" y="1098034"/>
            <a:ext cx="6212219" cy="453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www.ancientcity.ru/images/stories/newcities01/01/01/moscow-ancien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240" y="1089660"/>
            <a:ext cx="6212220" cy="453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 descr="103.g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6416771" y="1976541"/>
            <a:ext cx="775583" cy="775583"/>
          </a:xfrm>
          <a:prstGeom prst="rect">
            <a:avLst/>
          </a:prstGeom>
        </p:spPr>
      </p:pic>
      <p:pic>
        <p:nvPicPr>
          <p:cNvPr id="14" name="Рисунок 13" descr="103.g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650181" y="2964052"/>
            <a:ext cx="747994" cy="747994"/>
          </a:xfrm>
          <a:prstGeom prst="rect">
            <a:avLst/>
          </a:prstGeom>
        </p:spPr>
      </p:pic>
      <p:pic>
        <p:nvPicPr>
          <p:cNvPr id="15" name="Рисунок 14" descr="103.g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2507967" y="4256177"/>
            <a:ext cx="1330359" cy="1330359"/>
          </a:xfrm>
          <a:prstGeom prst="rect">
            <a:avLst/>
          </a:prstGeom>
        </p:spPr>
      </p:pic>
      <p:pic>
        <p:nvPicPr>
          <p:cNvPr id="16" name="Рисунок 15" descr="103.g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6298542" y="4228318"/>
            <a:ext cx="1358286" cy="1358286"/>
          </a:xfrm>
          <a:prstGeom prst="rect">
            <a:avLst/>
          </a:prstGeom>
        </p:spPr>
      </p:pic>
      <p:pic>
        <p:nvPicPr>
          <p:cNvPr id="17" name="Рисунок 16" descr="103.g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4647203" y="4493302"/>
            <a:ext cx="1116711" cy="1116711"/>
          </a:xfrm>
          <a:prstGeom prst="rect">
            <a:avLst/>
          </a:prstGeom>
        </p:spPr>
      </p:pic>
      <p:pic>
        <p:nvPicPr>
          <p:cNvPr id="20" name="Рисунок 19" descr="103.g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5205559" y="3501008"/>
            <a:ext cx="936105" cy="936105"/>
          </a:xfrm>
          <a:prstGeom prst="rect">
            <a:avLst/>
          </a:prstGeom>
        </p:spPr>
      </p:pic>
      <p:pic>
        <p:nvPicPr>
          <p:cNvPr id="23" name="Рисунок 22" descr="103.g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3059831" y="2704742"/>
            <a:ext cx="724257" cy="724257"/>
          </a:xfrm>
          <a:prstGeom prst="rect">
            <a:avLst/>
          </a:prstGeom>
        </p:spPr>
      </p:pic>
      <p:pic>
        <p:nvPicPr>
          <p:cNvPr id="25" name="Рисунок 24" descr="103.gif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6787733" y="3356992"/>
            <a:ext cx="723415" cy="723415"/>
          </a:xfrm>
          <a:prstGeom prst="rect">
            <a:avLst/>
          </a:prstGeom>
        </p:spPr>
      </p:pic>
      <p:pic>
        <p:nvPicPr>
          <p:cNvPr id="27" name="Picture 8" descr="http://www.artpoisk.info/files/images/_thumbs/2707/516x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466" y="1025580"/>
            <a:ext cx="6235994" cy="4604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Рисунок 27" descr="http://cs11102.userapi.com/u25025135/-6/x_ac70a0b9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271" y="1025580"/>
            <a:ext cx="6654157" cy="471971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Прямоугольник 1"/>
          <p:cNvSpPr/>
          <p:nvPr/>
        </p:nvSpPr>
        <p:spPr>
          <a:xfrm>
            <a:off x="1139498" y="980728"/>
            <a:ext cx="678576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400" b="1" i="1" dirty="0">
                <a:ln/>
                <a:solidFill>
                  <a:schemeClr val="accent3"/>
                </a:solidFill>
              </a:rPr>
              <a:t>Сердце России – </a:t>
            </a:r>
            <a:r>
              <a:rPr lang="ru-RU" sz="4400" b="1" i="1" dirty="0" smtClean="0">
                <a:ln/>
                <a:solidFill>
                  <a:schemeClr val="accent3"/>
                </a:solidFill>
              </a:rPr>
              <a:t>Москва</a:t>
            </a:r>
            <a:endParaRPr lang="ru-RU" sz="4400" b="1" i="1" dirty="0">
              <a:ln/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11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83568" y="2276872"/>
            <a:ext cx="777686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П</a:t>
            </a:r>
            <a:r>
              <a:rPr lang="ru-RU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амятники Москвы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2487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club443.ru/arc/uploads/80/post-11484861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908720"/>
            <a:ext cx="3816904" cy="507792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03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www.proza.ru/pics/2011/07/20/483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951" y="836712"/>
            <a:ext cx="5439346" cy="50282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3733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rnns.ru/uploads/posts/2010-10/1286259465_th_62547493149602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624" y="908720"/>
            <a:ext cx="3801887" cy="507280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936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newsliga.ru/images/news/gagarin_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908720"/>
            <a:ext cx="6167880" cy="490346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1672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утюр">
  <a:themeElements>
    <a:clrScheme name="Яркая">
      <a:dk1>
        <a:sysClr val="windowText" lastClr="000000"/>
      </a:dk1>
      <a:lt1>
        <a:sysClr val="window" lastClr="FFFFFF"/>
      </a:lt1>
      <a:dk2>
        <a:srgbClr val="666666"/>
      </a:dk2>
      <a:lt2>
        <a:srgbClr val="D2D2D2"/>
      </a:lt2>
      <a:accent1>
        <a:srgbClr val="FF388C"/>
      </a:accent1>
      <a:accent2>
        <a:srgbClr val="E40059"/>
      </a:accent2>
      <a:accent3>
        <a:srgbClr val="9C007F"/>
      </a:accent3>
      <a:accent4>
        <a:srgbClr val="68007F"/>
      </a:accent4>
      <a:accent5>
        <a:srgbClr val="005BD3"/>
      </a:accent5>
      <a:accent6>
        <a:srgbClr val="00349E"/>
      </a:accent6>
      <a:hlink>
        <a:srgbClr val="17BBFD"/>
      </a:hlink>
      <a:folHlink>
        <a:srgbClr val="FF79C2"/>
      </a:folHlink>
    </a:clrScheme>
    <a:fontScheme name="Смокинг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AC954D5F-1D70-4062-B4A2-EE6CD9B5B05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284</TotalTime>
  <Words>31</Words>
  <Application>Microsoft Office PowerPoint</Application>
  <PresentationFormat>Экран (4:3)</PresentationFormat>
  <Paragraphs>8</Paragraphs>
  <Slides>17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Кутюр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Заголовок слайда</dc:title>
  <dc:creator>User</dc:creator>
  <cp:lastModifiedBy>User</cp:lastModifiedBy>
  <cp:revision>71</cp:revision>
  <dcterms:created xsi:type="dcterms:W3CDTF">2013-04-18T20:30:36Z</dcterms:created>
  <dcterms:modified xsi:type="dcterms:W3CDTF">2013-11-04T09:26:40Z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TC300060409990</vt:lpwstr>
  </property>
</Properties>
</file>