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956D-5DDA-4159-83A7-8F085D06C54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7A42-80DA-41FB-AC6B-20A1061D1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Чем удивительна Кемеровская область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Новоромановская</a:t>
            </a:r>
            <a:r>
              <a:rPr lang="ru-RU" dirty="0" smtClean="0"/>
              <a:t> </a:t>
            </a:r>
            <a:r>
              <a:rPr lang="ru-RU" dirty="0" err="1" smtClean="0"/>
              <a:t>писаница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56792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пситтакозавр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7686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«Кузнецкая крепость»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386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Кемеровский историко-архитектурный музей «Красная горка»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772816"/>
            <a:ext cx="554461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Михайло Волкову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2204864"/>
            <a:ext cx="66247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Царские ворота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628800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(реликтовый вулкан) Кондовый </a:t>
            </a:r>
            <a:r>
              <a:rPr lang="ru-RU" dirty="0" err="1" smtClean="0"/>
              <a:t>бухтай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988840"/>
            <a:ext cx="712879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на Спасские дворцы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352927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Древнее святилище «Томская </a:t>
            </a:r>
            <a:r>
              <a:rPr lang="ru-RU" dirty="0" err="1" smtClean="0"/>
              <a:t>писаница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920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19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Содержимое 5" descr="SAM_19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2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Содержимое 5" descr="SAM_2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Чем удивительна Кемеровская область</vt:lpstr>
      <vt:lpstr>Кемеровский историко-архитектурный музей «Красная горка»</vt:lpstr>
      <vt:lpstr>Памятник Михайло Волкову</vt:lpstr>
      <vt:lpstr>Царские ворота</vt:lpstr>
      <vt:lpstr>(реликтовый вулкан) Кондовый бухтай</vt:lpstr>
      <vt:lpstr>Вид на Спасские дворцы</vt:lpstr>
      <vt:lpstr>Древнее святилище «Томская писаница»</vt:lpstr>
      <vt:lpstr>Слайд 8</vt:lpstr>
      <vt:lpstr>Слайд 9</vt:lpstr>
      <vt:lpstr>Новоромановская писаница</vt:lpstr>
      <vt:lpstr>пситтакозавр</vt:lpstr>
      <vt:lpstr>«Кузнецкая крепость»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</dc:creator>
  <cp:lastModifiedBy>Владислав</cp:lastModifiedBy>
  <cp:revision>3</cp:revision>
  <dcterms:created xsi:type="dcterms:W3CDTF">2012-04-20T09:26:14Z</dcterms:created>
  <dcterms:modified xsi:type="dcterms:W3CDTF">2012-11-27T14:08:12Z</dcterms:modified>
</cp:coreProperties>
</file>