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2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7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8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4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9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0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7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6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6AA2-0AF4-4731-86ED-9C23F9BE4B15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44F0-DD44-4648-8BFF-94AD21352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8206680" cy="1008112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/>
              <a:t>Классный час на тему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645024"/>
            <a:ext cx="6156176" cy="3024336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Человек, который светится изнутри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Учитель математики: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Бирюкова Ольга Константиновна ГБОУ СОШ №962 г. Москва</a:t>
            </a:r>
          </a:p>
          <a:p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44"/>
            <a:ext cx="5220072" cy="362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2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Наполни смыслом каждое мгновенье,</a:t>
            </a:r>
            <a:endParaRPr lang="ru-RU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Часов и дней неумолимый бег,-</a:t>
            </a:r>
            <a:endParaRPr lang="ru-RU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Тогда весь мир ты примешь во владенье.</a:t>
            </a:r>
            <a:endParaRPr lang="ru-RU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Тогда, мой сын, ты будешь человек.</a:t>
            </a:r>
            <a:endParaRPr lang="ru-RU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417646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8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01008"/>
            <a:ext cx="374441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88640"/>
            <a:ext cx="3192983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1800"/>
            <a:ext cx="2808312" cy="237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92696"/>
            <a:ext cx="208823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41168"/>
            <a:ext cx="2160240" cy="186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81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000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« ДОБРОЖЕЛАТЕЛЬНОСТЬ» 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желание другим добра. Это понятие как бы составлено из двух слов: желание и добро.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Не от тяги к суесловью</a:t>
            </a: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И сложилось не вчера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Это братское, с любовью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Пожеланием здоровья,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Пожеланием добра.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И живется вроде лучше,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И на сердце веселей,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Коль другим благополучья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Пожелаешь на земле.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4869507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8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4000" b="1" i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Упражнение№1.</a:t>
            </a:r>
            <a:r>
              <a:rPr lang="ru-RU" sz="4000" b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0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«ХУДОЖНИК»</a:t>
            </a:r>
            <a:r>
              <a:rPr lang="ru-RU" sz="4000" b="1" u="sng" dirty="0">
                <a:solidFill>
                  <a:srgbClr val="000000"/>
                </a:solidFill>
                <a:latin typeface="Algerian"/>
                <a:ea typeface="Calibri"/>
                <a:cs typeface="Times New Roman"/>
              </a:rPr>
              <a:t/>
            </a:r>
            <a:br>
              <a:rPr lang="ru-RU" sz="4000" b="1" u="sng" dirty="0">
                <a:solidFill>
                  <a:srgbClr val="000000"/>
                </a:solidFill>
                <a:latin typeface="Algerian"/>
                <a:ea typeface="Calibri"/>
                <a:cs typeface="Times New Roman"/>
              </a:rPr>
            </a:b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Кто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мальчик или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девочка?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Какого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роста? Высокий или невысокий?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Стройный или полноватый?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Какого цвета волосы? Брюнет, блондин, шатен?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Какая прическа?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Какие глаза? Какой взгляд?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 всегда выглядит? Опрятно, стильно, аккуратно.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Может, есть характерный излюбленный жест?</a:t>
            </a:r>
            <a:endParaRPr lang="ru-RU" sz="2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3431654" cy="178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1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Упражнение№2.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«</a:t>
            </a:r>
            <a:r>
              <a:rPr lang="ru-RU" sz="32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ВОЛШЕБНЫЙ СТУЛ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ru-RU" sz="3200" b="1" dirty="0">
                <a:solidFill>
                  <a:srgbClr val="000000"/>
                </a:solidFill>
                <a:latin typeface="Algerian"/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Algerian"/>
                <a:ea typeface="Calibri"/>
                <a:cs typeface="Times New Roman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sz="3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Положительные качества</a:t>
            </a:r>
            <a:r>
              <a:rPr lang="ru-RU" sz="3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lv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прямота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трудолюбие, сознательность, сила воли, смелость, отвага, скромность, доброта, самостоятельность, собранность, верность слову, простота, честность, активность, доброжелательность, способность к самопожертвованию, альтруизм, любознательность, </a:t>
            </a:r>
            <a:endParaRPr lang="ru-RU" sz="28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целеустремленность,</a:t>
            </a:r>
          </a:p>
          <a:p>
            <a:pPr marL="0" lv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человеколюбие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36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37112"/>
            <a:ext cx="352839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8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- Предложу посмотреть сказку вместе с братом.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- Сначала посмотрю сказку, потом пойду гулять с братом.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- Выясню, по какой причине мама не может сама погулять, потом решу, как поступить.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- Пойду погулять с братом.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- Придумаю брату какую-нибудь интересную игру, пока показывают фильм, чтобы он не захотел гулять.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5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 вы поступите?</a:t>
            </a:r>
            <a:endParaRPr lang="ru-RU" sz="4000" b="1" dirty="0">
              <a:solidFill>
                <a:srgbClr val="000000"/>
              </a:solidFill>
              <a:latin typeface="Algerian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-Предложу тянуть жребий, чтобы не было обидно.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-Предложу решить голосованием, кто достоин.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-Подниму руку и скажу, что не пойду.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-Предложу дать билеты тем, кто заслужил поощрение хорошей учебой.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-Предложу распределить по рядам, а ряд выберет достойных.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Объясни свой выбор</a:t>
            </a: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7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Совершая по собственной инициативе добрые дела, многие люди ожидают похвалы, благодарности, не получив которой, даже начинают раскаиваться в совершенном добром деле. Однако здесь надо проявить известную терпимость. Суть бескорыстного, доброго отношения к человеку заключается в том, что высшая награда для сделавшего добро- это сознание сделанного добра.</a:t>
            </a:r>
            <a:endParaRPr lang="ru-RU" sz="3600" b="1" dirty="0" smtClean="0">
              <a:solidFill>
                <a:srgbClr val="000000"/>
              </a:solidFill>
              <a:effectLst/>
              <a:latin typeface="Algeri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8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Притча 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20080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8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404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Классный час на тему</vt:lpstr>
      <vt:lpstr>Презентация PowerPoint</vt:lpstr>
      <vt:lpstr>« ДОБРОЖЕЛАТЕЛЬНОСТЬ» -желание другим добра. Это понятие как бы составлено из двух слов: желание и добро.</vt:lpstr>
      <vt:lpstr>Упражнение№1. «ХУДОЖНИК» </vt:lpstr>
      <vt:lpstr>Упражнение№2. «ВОЛШЕБНЫЙ СТУЛ» </vt:lpstr>
      <vt:lpstr>Презентация PowerPoint</vt:lpstr>
      <vt:lpstr>Как вы поступите?</vt:lpstr>
      <vt:lpstr>Презентация PowerPoint</vt:lpstr>
      <vt:lpstr>Притча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10</cp:revision>
  <dcterms:created xsi:type="dcterms:W3CDTF">2013-11-28T14:49:42Z</dcterms:created>
  <dcterms:modified xsi:type="dcterms:W3CDTF">2013-12-03T15:35:17Z</dcterms:modified>
</cp:coreProperties>
</file>