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786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E479E-BE50-40C5-BCBC-151A5090D5ED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92A99-808F-4B82-848C-DF0A076C9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F933B6-9F53-4818-B5EB-85F7B4B62F23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5365" name="Верхний колонтитул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Хуснутдинова Г.Г.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59786-A892-4187-BB82-11FA5BA289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D8471-0E1B-4699-A324-6E1BE75097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A4A6D-26AD-4775-9ABF-50C03A9FEA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44199-1A9A-4E35-960C-1C1DE642E0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324D1-2C02-4B72-A2C0-8BB04B352A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602E4-1375-49F9-9084-964D376CE1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07525-80F5-4F1D-AF45-742C7B8DA1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1582D-EFAB-4465-8BE4-8BDD0ADB2A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F55DD-EAC2-4C74-B185-899106B117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9F6CA-1265-403E-B8D0-FF5B88721F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4DCDD-D691-4B97-88C8-C6026D6386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5B3FCE-AF2D-4ED5-8A64-756B5956C6A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91;&#1088;&#1086;&#1082;%20&#1091;&#1095;&#1080;&#1090;&#1077;&#1083;&#1100;%20&#1075;&#1086;&#1076;&#1072;\10%20-%20&#1044;&#1088;&#1091;&#1079;&#1100;&#1103;.mp3" TargetMode="External"/><Relationship Id="rId6" Type="http://schemas.openxmlformats.org/officeDocument/2006/relationships/image" Target="../media/image11.gi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14546" y="285728"/>
            <a:ext cx="490204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>
                <a:cs typeface="Times New Roman" pitchFamily="18" charset="0"/>
              </a:rPr>
              <a:t>Что за чудище такое?</a:t>
            </a:r>
            <a:endParaRPr lang="ru-RU" sz="2400" b="1" dirty="0"/>
          </a:p>
          <a:p>
            <a:pPr algn="ctr" eaLnBrk="0" hangingPunct="0"/>
            <a:r>
              <a:rPr lang="ru-RU" sz="2400" b="1" dirty="0">
                <a:cs typeface="Times New Roman" pitchFamily="18" charset="0"/>
              </a:rPr>
              <a:t>Есть как мизер, есть большое.</a:t>
            </a:r>
            <a:endParaRPr lang="ru-RU" sz="2400" b="1" dirty="0"/>
          </a:p>
          <a:p>
            <a:pPr algn="ctr" eaLnBrk="0" hangingPunct="0"/>
            <a:r>
              <a:rPr lang="ru-RU" sz="2400" b="1" dirty="0">
                <a:cs typeface="Times New Roman" pitchFamily="18" charset="0"/>
              </a:rPr>
              <a:t>Можно встретить под берёзой,</a:t>
            </a:r>
            <a:endParaRPr lang="ru-RU" sz="2400" b="1" dirty="0"/>
          </a:p>
          <a:p>
            <a:pPr algn="ctr" eaLnBrk="0" hangingPunct="0"/>
            <a:r>
              <a:rPr lang="ru-RU" sz="2400" b="1" dirty="0">
                <a:cs typeface="Times New Roman" pitchFamily="18" charset="0"/>
              </a:rPr>
              <a:t>На пеньке, среди травы.</a:t>
            </a:r>
            <a:endParaRPr lang="ru-RU" sz="2400" b="1" dirty="0"/>
          </a:p>
          <a:p>
            <a:pPr algn="ctr" eaLnBrk="0" hangingPunct="0"/>
            <a:r>
              <a:rPr lang="ru-RU" sz="2400" b="1" dirty="0">
                <a:cs typeface="Times New Roman" pitchFamily="18" charset="0"/>
              </a:rPr>
              <a:t>Можно в баночке литровой,</a:t>
            </a:r>
            <a:endParaRPr lang="ru-RU" sz="2400" b="1" dirty="0"/>
          </a:p>
          <a:p>
            <a:pPr algn="ctr" eaLnBrk="0" hangingPunct="0"/>
            <a:r>
              <a:rPr lang="ru-RU" sz="2400" b="1" dirty="0">
                <a:cs typeface="Times New Roman" pitchFamily="18" charset="0"/>
              </a:rPr>
              <a:t>И на хлебе те дары.</a:t>
            </a:r>
            <a:endParaRPr lang="ru-RU" sz="2400" b="1" dirty="0"/>
          </a:p>
          <a:p>
            <a:pPr algn="ctr" eaLnBrk="0" hangingPunct="0"/>
            <a:r>
              <a:rPr lang="ru-RU" sz="2400" b="1" dirty="0">
                <a:cs typeface="Times New Roman" pitchFamily="18" charset="0"/>
              </a:rPr>
              <a:t>Могут паразитом быть-</a:t>
            </a:r>
            <a:endParaRPr lang="ru-RU" sz="2400" b="1" dirty="0"/>
          </a:p>
          <a:p>
            <a:pPr algn="ctr" eaLnBrk="0" hangingPunct="0"/>
            <a:r>
              <a:rPr lang="ru-RU" sz="2400" b="1" dirty="0">
                <a:cs typeface="Times New Roman" pitchFamily="18" charset="0"/>
              </a:rPr>
              <a:t>Злаков урожай сгубить.</a:t>
            </a:r>
            <a:endParaRPr lang="ru-RU" sz="2400" b="1" dirty="0"/>
          </a:p>
          <a:p>
            <a:pPr algn="ctr" eaLnBrk="0" hangingPunct="0"/>
            <a:r>
              <a:rPr lang="ru-RU" sz="2400" b="1" dirty="0">
                <a:cs typeface="Times New Roman" pitchFamily="18" charset="0"/>
              </a:rPr>
              <a:t>Могут портить древесину,</a:t>
            </a:r>
            <a:endParaRPr lang="ru-RU" sz="2400" b="1" dirty="0"/>
          </a:p>
          <a:p>
            <a:pPr algn="ctr" eaLnBrk="0" hangingPunct="0"/>
            <a:r>
              <a:rPr lang="ru-RU" sz="2400" b="1" dirty="0">
                <a:cs typeface="Times New Roman" pitchFamily="18" charset="0"/>
              </a:rPr>
              <a:t>Поселившись на стволах.</a:t>
            </a:r>
            <a:endParaRPr lang="ru-RU" sz="2400" b="1" dirty="0"/>
          </a:p>
          <a:p>
            <a:pPr algn="ctr" eaLnBrk="0" hangingPunct="0"/>
            <a:r>
              <a:rPr lang="ru-RU" sz="2400" b="1" dirty="0">
                <a:cs typeface="Times New Roman" pitchFamily="18" charset="0"/>
              </a:rPr>
              <a:t>Могут в тесте размножаться,</a:t>
            </a:r>
            <a:endParaRPr lang="ru-RU" sz="2400" b="1" dirty="0"/>
          </a:p>
          <a:p>
            <a:pPr algn="ctr" eaLnBrk="0" hangingPunct="0"/>
            <a:r>
              <a:rPr lang="ru-RU" sz="2400" b="1" dirty="0">
                <a:cs typeface="Times New Roman" pitchFamily="18" charset="0"/>
              </a:rPr>
              <a:t>Если тесто на дрожжах.</a:t>
            </a:r>
            <a:endParaRPr lang="ru-RU" sz="2400" b="1" dirty="0"/>
          </a:p>
          <a:p>
            <a:pPr algn="ctr" eaLnBrk="0" hangingPunct="0"/>
            <a:r>
              <a:rPr lang="ru-RU" sz="2400" b="1" dirty="0">
                <a:cs typeface="Times New Roman" pitchFamily="18" charset="0"/>
              </a:rPr>
              <a:t>Есть плодовые тела</a:t>
            </a:r>
            <a:endParaRPr lang="ru-RU" sz="2400" b="1" dirty="0"/>
          </a:p>
          <a:p>
            <a:pPr algn="ctr" eaLnBrk="0" hangingPunct="0"/>
            <a:r>
              <a:rPr lang="ru-RU" sz="2400" b="1" dirty="0">
                <a:cs typeface="Times New Roman" pitchFamily="18" charset="0"/>
              </a:rPr>
              <a:t>И разросшиеся клетки.</a:t>
            </a:r>
            <a:endParaRPr lang="ru-RU" sz="2400" b="1" dirty="0"/>
          </a:p>
          <a:p>
            <a:pPr algn="ctr" eaLnBrk="0" hangingPunct="0"/>
            <a:r>
              <a:rPr lang="ru-RU" sz="2400" b="1" dirty="0">
                <a:cs typeface="Times New Roman" pitchFamily="18" charset="0"/>
              </a:rPr>
              <a:t>Так о ком же речь была?</a:t>
            </a:r>
            <a:endParaRPr lang="ru-RU" sz="2400" b="1" dirty="0"/>
          </a:p>
          <a:p>
            <a:pPr algn="ctr" eaLnBrk="0" hangingPunct="0"/>
            <a:r>
              <a:rPr lang="ru-RU" sz="2400" b="1" dirty="0">
                <a:cs typeface="Times New Roman" pitchFamily="18" charset="0"/>
              </a:rPr>
              <a:t>Догадались ли, вы, детки?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071563"/>
            <a:ext cx="8183563" cy="10509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B050"/>
                </a:solidFill>
              </a:rPr>
              <a:t>Признаки</a:t>
            </a:r>
            <a:r>
              <a:rPr lang="ru-RU" sz="4000" b="1" dirty="0">
                <a:solidFill>
                  <a:srgbClr val="00B050"/>
                </a:solidFill>
              </a:rPr>
              <a:t> грибов, сближающие их с </a:t>
            </a:r>
            <a:r>
              <a:rPr lang="ru-RU" sz="3600" b="1" dirty="0">
                <a:solidFill>
                  <a:srgbClr val="00B050"/>
                </a:solidFill>
              </a:rPr>
              <a:t>царством</a:t>
            </a:r>
            <a:r>
              <a:rPr lang="ru-RU" sz="4000" b="1" dirty="0">
                <a:solidFill>
                  <a:srgbClr val="00B050"/>
                </a:solidFill>
              </a:rPr>
              <a:t> растений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071688"/>
            <a:ext cx="8183563" cy="41878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b="1" smtClean="0"/>
          </a:p>
          <a:p>
            <a:pPr eaLnBrk="1" hangingPunct="1"/>
            <a:r>
              <a:rPr lang="ru-RU" b="1" smtClean="0">
                <a:latin typeface="Courier New" pitchFamily="49" charset="0"/>
                <a:cs typeface="Courier New" pitchFamily="49" charset="0"/>
              </a:rPr>
              <a:t>Прикрепленный образ жизни</a:t>
            </a:r>
          </a:p>
          <a:p>
            <a:pPr eaLnBrk="1" hangingPunct="1"/>
            <a:r>
              <a:rPr lang="ru-RU" b="1" smtClean="0">
                <a:latin typeface="Courier New" pitchFamily="49" charset="0"/>
                <a:cs typeface="Courier New" pitchFamily="49" charset="0"/>
              </a:rPr>
              <a:t>Неограниченный рост в течение жизни</a:t>
            </a:r>
          </a:p>
          <a:p>
            <a:pPr eaLnBrk="1" hangingPunct="1"/>
            <a:r>
              <a:rPr lang="ru-RU" b="1" smtClean="0">
                <a:latin typeface="Courier New" pitchFamily="49" charset="0"/>
                <a:cs typeface="Courier New" pitchFamily="49" charset="0"/>
              </a:rPr>
              <a:t>Наличие целлюлозы в клеточных стенках некоторых грибов (только у водных грибов)</a:t>
            </a:r>
          </a:p>
          <a:p>
            <a:pPr eaLnBrk="1" hangingPunct="1"/>
            <a:r>
              <a:rPr lang="ru-RU" b="1" smtClean="0">
                <a:latin typeface="Courier New" pitchFamily="49" charset="0"/>
                <a:cs typeface="Courier New" pitchFamily="49" charset="0"/>
              </a:rPr>
              <a:t>Верхушечный рост мицелия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000125"/>
            <a:ext cx="8183562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50"/>
                </a:solidFill>
              </a:rPr>
              <a:t>Признаки грибов, сближающие их с царством животных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332038"/>
            <a:ext cx="8229600" cy="4525962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Наличие хитина в клеточных стенках</a:t>
            </a:r>
          </a:p>
          <a:p>
            <a:pPr eaLnBrk="1" hangingPunct="1"/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Наличие мочевины в качестве промежуточного продукта обмена веществ</a:t>
            </a:r>
          </a:p>
          <a:p>
            <a:pPr eaLnBrk="1" hangingPunct="1"/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Гетеротрофный способ питания</a:t>
            </a:r>
            <a:r>
              <a:rPr lang="ru-RU" dirty="0" smtClean="0"/>
              <a:t> </a:t>
            </a:r>
          </a:p>
          <a:p>
            <a:pPr eaLnBrk="1" hangingPunct="1"/>
            <a:endParaRPr lang="ru-RU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857250"/>
            <a:ext cx="8183562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B050"/>
                </a:solidFill>
              </a:rPr>
              <a:t>Индивидуальные признаки грибов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2143116"/>
            <a:ext cx="8786812" cy="4187825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Вегетативное тело — мицелий (грибница)</a:t>
            </a:r>
          </a:p>
          <a:p>
            <a:pPr eaLnBrk="1" hangingPunct="1"/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Абсорбтивное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питание</a:t>
            </a:r>
          </a:p>
          <a:p>
            <a:pPr eaLnBrk="1" hangingPunct="1"/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Имеются плодовые тела как приспособление к лучшему распространению и расселению спор</a:t>
            </a:r>
          </a:p>
          <a:p>
            <a:pPr eaLnBrk="1" hangingPunct="1"/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Не имеют хлорофилла.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000108"/>
            <a:ext cx="7772400" cy="1470025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00B050"/>
                </a:solidFill>
                <a:cs typeface="Aharoni" pitchFamily="2" charset="-79"/>
              </a:rPr>
              <a:t>Грибы:</a:t>
            </a:r>
            <a:br>
              <a:rPr lang="ru-RU" sz="3600" b="1" dirty="0" smtClean="0">
                <a:solidFill>
                  <a:srgbClr val="00B050"/>
                </a:solidFill>
                <a:cs typeface="Aharoni" pitchFamily="2" charset="-79"/>
              </a:rPr>
            </a:br>
            <a:r>
              <a:rPr lang="ru-RU" sz="3600" b="1" dirty="0" smtClean="0">
                <a:solidFill>
                  <a:srgbClr val="00B050"/>
                </a:solidFill>
                <a:cs typeface="Aharoni" pitchFamily="2" charset="-79"/>
              </a:rPr>
              <a:t> </a:t>
            </a:r>
            <a:r>
              <a:rPr lang="ru-RU" sz="2800" b="1" dirty="0" smtClean="0">
                <a:cs typeface="Aharoni" pitchFamily="2" charset="-79"/>
              </a:rPr>
              <a:t>особенности строения и жизнедеятельности.</a:t>
            </a:r>
            <a:endParaRPr lang="ru-RU" sz="2800" dirty="0" smtClean="0">
              <a:cs typeface="Aharoni" pitchFamily="2" charset="-79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4875" y="4357688"/>
            <a:ext cx="3971925" cy="17526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i="1" dirty="0"/>
              <a:t>Микология – наука о грибах</a:t>
            </a:r>
            <a:r>
              <a:rPr lang="ru-RU" dirty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100 тыс.видов грибов</a:t>
            </a:r>
          </a:p>
        </p:txBody>
      </p:sp>
      <p:pic>
        <p:nvPicPr>
          <p:cNvPr id="2052" name="Picture 4" descr="0003808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643314"/>
            <a:ext cx="3960813" cy="2608262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j041190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1857356" y="928670"/>
            <a:ext cx="50786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/>
              <a:t>Пластинчатые грибы</a:t>
            </a:r>
          </a:p>
        </p:txBody>
      </p:sp>
      <p:pic>
        <p:nvPicPr>
          <p:cNvPr id="5124" name="Picture 7" descr="plast_grib"/>
          <p:cNvPicPr>
            <a:picLocks noChangeAspect="1" noChangeArrowheads="1"/>
          </p:cNvPicPr>
          <p:nvPr/>
        </p:nvPicPr>
        <p:blipFill>
          <a:blip r:embed="rId3"/>
          <a:srcRect t="6072"/>
          <a:stretch>
            <a:fillRect/>
          </a:stretch>
        </p:blipFill>
        <p:spPr bwMode="auto">
          <a:xfrm>
            <a:off x="2000232" y="1643050"/>
            <a:ext cx="4786346" cy="48776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2500298" y="785794"/>
            <a:ext cx="42227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/>
              <a:t>Трубчатые грибы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00034" y="1000108"/>
            <a:ext cx="1079500" cy="1079500"/>
            <a:chOff x="272" y="283"/>
            <a:chExt cx="590" cy="590"/>
          </a:xfrm>
        </p:grpSpPr>
        <p:sp>
          <p:nvSpPr>
            <p:cNvPr id="6149" name="AutoShape 9"/>
            <p:cNvSpPr>
              <a:spLocks noChangeArrowheads="1" noTextEdit="1"/>
            </p:cNvSpPr>
            <p:nvPr/>
          </p:nvSpPr>
          <p:spPr bwMode="auto">
            <a:xfrm>
              <a:off x="272" y="283"/>
              <a:ext cx="590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0" name="Freeform 10"/>
            <p:cNvSpPr>
              <a:spLocks/>
            </p:cNvSpPr>
            <p:nvPr/>
          </p:nvSpPr>
          <p:spPr bwMode="auto">
            <a:xfrm>
              <a:off x="402" y="506"/>
              <a:ext cx="238" cy="273"/>
            </a:xfrm>
            <a:custGeom>
              <a:avLst/>
              <a:gdLst>
                <a:gd name="T0" fmla="*/ 0 w 1192"/>
                <a:gd name="T1" fmla="*/ 0 h 1368"/>
                <a:gd name="T2" fmla="*/ 0 w 1192"/>
                <a:gd name="T3" fmla="*/ 0 h 1368"/>
                <a:gd name="T4" fmla="*/ 0 w 1192"/>
                <a:gd name="T5" fmla="*/ 0 h 1368"/>
                <a:gd name="T6" fmla="*/ 0 w 1192"/>
                <a:gd name="T7" fmla="*/ 0 h 1368"/>
                <a:gd name="T8" fmla="*/ 0 w 1192"/>
                <a:gd name="T9" fmla="*/ 0 h 1368"/>
                <a:gd name="T10" fmla="*/ 0 w 1192"/>
                <a:gd name="T11" fmla="*/ 0 h 1368"/>
                <a:gd name="T12" fmla="*/ 0 w 1192"/>
                <a:gd name="T13" fmla="*/ 0 h 1368"/>
                <a:gd name="T14" fmla="*/ 0 w 1192"/>
                <a:gd name="T15" fmla="*/ 0 h 1368"/>
                <a:gd name="T16" fmla="*/ 0 w 1192"/>
                <a:gd name="T17" fmla="*/ 0 h 1368"/>
                <a:gd name="T18" fmla="*/ 0 w 1192"/>
                <a:gd name="T19" fmla="*/ 0 h 1368"/>
                <a:gd name="T20" fmla="*/ 0 w 1192"/>
                <a:gd name="T21" fmla="*/ 0 h 1368"/>
                <a:gd name="T22" fmla="*/ 0 w 1192"/>
                <a:gd name="T23" fmla="*/ 0 h 1368"/>
                <a:gd name="T24" fmla="*/ 0 w 1192"/>
                <a:gd name="T25" fmla="*/ 0 h 1368"/>
                <a:gd name="T26" fmla="*/ 0 w 1192"/>
                <a:gd name="T27" fmla="*/ 0 h 1368"/>
                <a:gd name="T28" fmla="*/ 0 w 1192"/>
                <a:gd name="T29" fmla="*/ 0 h 1368"/>
                <a:gd name="T30" fmla="*/ 0 w 1192"/>
                <a:gd name="T31" fmla="*/ 0 h 1368"/>
                <a:gd name="T32" fmla="*/ 0 w 1192"/>
                <a:gd name="T33" fmla="*/ 0 h 1368"/>
                <a:gd name="T34" fmla="*/ 0 w 1192"/>
                <a:gd name="T35" fmla="*/ 0 h 1368"/>
                <a:gd name="T36" fmla="*/ 0 w 1192"/>
                <a:gd name="T37" fmla="*/ 0 h 1368"/>
                <a:gd name="T38" fmla="*/ 0 w 1192"/>
                <a:gd name="T39" fmla="*/ 0 h 1368"/>
                <a:gd name="T40" fmla="*/ 0 w 1192"/>
                <a:gd name="T41" fmla="*/ 0 h 1368"/>
                <a:gd name="T42" fmla="*/ 0 w 1192"/>
                <a:gd name="T43" fmla="*/ 0 h 1368"/>
                <a:gd name="T44" fmla="*/ 0 w 1192"/>
                <a:gd name="T45" fmla="*/ 0 h 1368"/>
                <a:gd name="T46" fmla="*/ 0 w 1192"/>
                <a:gd name="T47" fmla="*/ 0 h 1368"/>
                <a:gd name="T48" fmla="*/ 0 w 1192"/>
                <a:gd name="T49" fmla="*/ 0 h 1368"/>
                <a:gd name="T50" fmla="*/ 0 w 1192"/>
                <a:gd name="T51" fmla="*/ 0 h 1368"/>
                <a:gd name="T52" fmla="*/ 0 w 1192"/>
                <a:gd name="T53" fmla="*/ 0 h 1368"/>
                <a:gd name="T54" fmla="*/ 0 w 1192"/>
                <a:gd name="T55" fmla="*/ 0 h 1368"/>
                <a:gd name="T56" fmla="*/ 0 w 1192"/>
                <a:gd name="T57" fmla="*/ 0 h 1368"/>
                <a:gd name="T58" fmla="*/ 0 w 1192"/>
                <a:gd name="T59" fmla="*/ 0 h 1368"/>
                <a:gd name="T60" fmla="*/ 0 w 1192"/>
                <a:gd name="T61" fmla="*/ 0 h 1368"/>
                <a:gd name="T62" fmla="*/ 0 w 1192"/>
                <a:gd name="T63" fmla="*/ 0 h 1368"/>
                <a:gd name="T64" fmla="*/ 0 w 1192"/>
                <a:gd name="T65" fmla="*/ 0 h 1368"/>
                <a:gd name="T66" fmla="*/ 0 w 1192"/>
                <a:gd name="T67" fmla="*/ 0 h 1368"/>
                <a:gd name="T68" fmla="*/ 0 w 1192"/>
                <a:gd name="T69" fmla="*/ 0 h 1368"/>
                <a:gd name="T70" fmla="*/ 0 w 1192"/>
                <a:gd name="T71" fmla="*/ 0 h 1368"/>
                <a:gd name="T72" fmla="*/ 0 w 1192"/>
                <a:gd name="T73" fmla="*/ 0 h 1368"/>
                <a:gd name="T74" fmla="*/ 0 w 1192"/>
                <a:gd name="T75" fmla="*/ 0 h 1368"/>
                <a:gd name="T76" fmla="*/ 0 w 1192"/>
                <a:gd name="T77" fmla="*/ 0 h 1368"/>
                <a:gd name="T78" fmla="*/ 0 w 1192"/>
                <a:gd name="T79" fmla="*/ 0 h 136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92"/>
                <a:gd name="T121" fmla="*/ 0 h 1368"/>
                <a:gd name="T122" fmla="*/ 1192 w 1192"/>
                <a:gd name="T123" fmla="*/ 1368 h 136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92" h="1368">
                  <a:moveTo>
                    <a:pt x="326" y="1367"/>
                  </a:moveTo>
                  <a:lnTo>
                    <a:pt x="296" y="1356"/>
                  </a:lnTo>
                  <a:lnTo>
                    <a:pt x="261" y="1337"/>
                  </a:lnTo>
                  <a:lnTo>
                    <a:pt x="223" y="1310"/>
                  </a:lnTo>
                  <a:lnTo>
                    <a:pt x="187" y="1276"/>
                  </a:lnTo>
                  <a:lnTo>
                    <a:pt x="153" y="1235"/>
                  </a:lnTo>
                  <a:lnTo>
                    <a:pt x="127" y="1189"/>
                  </a:lnTo>
                  <a:lnTo>
                    <a:pt x="108" y="1136"/>
                  </a:lnTo>
                  <a:lnTo>
                    <a:pt x="103" y="1079"/>
                  </a:lnTo>
                  <a:lnTo>
                    <a:pt x="112" y="1011"/>
                  </a:lnTo>
                  <a:lnTo>
                    <a:pt x="137" y="937"/>
                  </a:lnTo>
                  <a:lnTo>
                    <a:pt x="170" y="860"/>
                  </a:lnTo>
                  <a:lnTo>
                    <a:pt x="211" y="787"/>
                  </a:lnTo>
                  <a:lnTo>
                    <a:pt x="248" y="718"/>
                  </a:lnTo>
                  <a:lnTo>
                    <a:pt x="281" y="662"/>
                  </a:lnTo>
                  <a:lnTo>
                    <a:pt x="301" y="622"/>
                  </a:lnTo>
                  <a:lnTo>
                    <a:pt x="308" y="603"/>
                  </a:lnTo>
                  <a:lnTo>
                    <a:pt x="296" y="594"/>
                  </a:lnTo>
                  <a:lnTo>
                    <a:pt x="273" y="581"/>
                  </a:lnTo>
                  <a:lnTo>
                    <a:pt x="242" y="565"/>
                  </a:lnTo>
                  <a:lnTo>
                    <a:pt x="204" y="546"/>
                  </a:lnTo>
                  <a:lnTo>
                    <a:pt x="161" y="523"/>
                  </a:lnTo>
                  <a:lnTo>
                    <a:pt x="120" y="497"/>
                  </a:lnTo>
                  <a:lnTo>
                    <a:pt x="78" y="468"/>
                  </a:lnTo>
                  <a:lnTo>
                    <a:pt x="44" y="436"/>
                  </a:lnTo>
                  <a:lnTo>
                    <a:pt x="16" y="401"/>
                  </a:lnTo>
                  <a:lnTo>
                    <a:pt x="2" y="364"/>
                  </a:lnTo>
                  <a:lnTo>
                    <a:pt x="0" y="325"/>
                  </a:lnTo>
                  <a:lnTo>
                    <a:pt x="9" y="287"/>
                  </a:lnTo>
                  <a:lnTo>
                    <a:pt x="27" y="248"/>
                  </a:lnTo>
                  <a:lnTo>
                    <a:pt x="56" y="211"/>
                  </a:lnTo>
                  <a:lnTo>
                    <a:pt x="92" y="177"/>
                  </a:lnTo>
                  <a:lnTo>
                    <a:pt x="137" y="146"/>
                  </a:lnTo>
                  <a:lnTo>
                    <a:pt x="187" y="115"/>
                  </a:lnTo>
                  <a:lnTo>
                    <a:pt x="244" y="83"/>
                  </a:lnTo>
                  <a:lnTo>
                    <a:pt x="309" y="53"/>
                  </a:lnTo>
                  <a:lnTo>
                    <a:pt x="382" y="28"/>
                  </a:lnTo>
                  <a:lnTo>
                    <a:pt x="460" y="8"/>
                  </a:lnTo>
                  <a:lnTo>
                    <a:pt x="547" y="0"/>
                  </a:lnTo>
                  <a:lnTo>
                    <a:pt x="640" y="4"/>
                  </a:lnTo>
                  <a:lnTo>
                    <a:pt x="740" y="22"/>
                  </a:lnTo>
                  <a:lnTo>
                    <a:pt x="836" y="54"/>
                  </a:lnTo>
                  <a:lnTo>
                    <a:pt x="915" y="101"/>
                  </a:lnTo>
                  <a:lnTo>
                    <a:pt x="980" y="156"/>
                  </a:lnTo>
                  <a:lnTo>
                    <a:pt x="1032" y="215"/>
                  </a:lnTo>
                  <a:lnTo>
                    <a:pt x="1071" y="273"/>
                  </a:lnTo>
                  <a:lnTo>
                    <a:pt x="1101" y="326"/>
                  </a:lnTo>
                  <a:lnTo>
                    <a:pt x="1122" y="370"/>
                  </a:lnTo>
                  <a:lnTo>
                    <a:pt x="1137" y="401"/>
                  </a:lnTo>
                  <a:lnTo>
                    <a:pt x="1149" y="427"/>
                  </a:lnTo>
                  <a:lnTo>
                    <a:pt x="1166" y="464"/>
                  </a:lnTo>
                  <a:lnTo>
                    <a:pt x="1182" y="506"/>
                  </a:lnTo>
                  <a:lnTo>
                    <a:pt x="1192" y="553"/>
                  </a:lnTo>
                  <a:lnTo>
                    <a:pt x="1190" y="597"/>
                  </a:lnTo>
                  <a:lnTo>
                    <a:pt x="1173" y="639"/>
                  </a:lnTo>
                  <a:lnTo>
                    <a:pt x="1136" y="673"/>
                  </a:lnTo>
                  <a:lnTo>
                    <a:pt x="1075" y="697"/>
                  </a:lnTo>
                  <a:lnTo>
                    <a:pt x="1001" y="710"/>
                  </a:lnTo>
                  <a:lnTo>
                    <a:pt x="938" y="719"/>
                  </a:lnTo>
                  <a:lnTo>
                    <a:pt x="882" y="725"/>
                  </a:lnTo>
                  <a:lnTo>
                    <a:pt x="836" y="728"/>
                  </a:lnTo>
                  <a:lnTo>
                    <a:pt x="798" y="728"/>
                  </a:lnTo>
                  <a:lnTo>
                    <a:pt x="771" y="728"/>
                  </a:lnTo>
                  <a:lnTo>
                    <a:pt x="754" y="728"/>
                  </a:lnTo>
                  <a:lnTo>
                    <a:pt x="749" y="728"/>
                  </a:lnTo>
                  <a:lnTo>
                    <a:pt x="749" y="738"/>
                  </a:lnTo>
                  <a:lnTo>
                    <a:pt x="749" y="764"/>
                  </a:lnTo>
                  <a:lnTo>
                    <a:pt x="748" y="806"/>
                  </a:lnTo>
                  <a:lnTo>
                    <a:pt x="747" y="861"/>
                  </a:lnTo>
                  <a:lnTo>
                    <a:pt x="740" y="926"/>
                  </a:lnTo>
                  <a:lnTo>
                    <a:pt x="730" y="998"/>
                  </a:lnTo>
                  <a:lnTo>
                    <a:pt x="716" y="1074"/>
                  </a:lnTo>
                  <a:lnTo>
                    <a:pt x="695" y="1153"/>
                  </a:lnTo>
                  <a:lnTo>
                    <a:pt x="660" y="1222"/>
                  </a:lnTo>
                  <a:lnTo>
                    <a:pt x="613" y="1276"/>
                  </a:lnTo>
                  <a:lnTo>
                    <a:pt x="557" y="1315"/>
                  </a:lnTo>
                  <a:lnTo>
                    <a:pt x="498" y="1343"/>
                  </a:lnTo>
                  <a:lnTo>
                    <a:pt x="440" y="1358"/>
                  </a:lnTo>
                  <a:lnTo>
                    <a:pt x="390" y="1367"/>
                  </a:lnTo>
                  <a:lnTo>
                    <a:pt x="350" y="1368"/>
                  </a:lnTo>
                  <a:lnTo>
                    <a:pt x="326" y="136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1" name="Freeform 11"/>
            <p:cNvSpPr>
              <a:spLocks/>
            </p:cNvSpPr>
            <p:nvPr/>
          </p:nvSpPr>
          <p:spPr bwMode="auto">
            <a:xfrm>
              <a:off x="428" y="592"/>
              <a:ext cx="120" cy="181"/>
            </a:xfrm>
            <a:custGeom>
              <a:avLst/>
              <a:gdLst>
                <a:gd name="T0" fmla="*/ 0 w 598"/>
                <a:gd name="T1" fmla="*/ 0 h 902"/>
                <a:gd name="T2" fmla="*/ 0 w 598"/>
                <a:gd name="T3" fmla="*/ 0 h 902"/>
                <a:gd name="T4" fmla="*/ 0 w 598"/>
                <a:gd name="T5" fmla="*/ 0 h 902"/>
                <a:gd name="T6" fmla="*/ 0 w 598"/>
                <a:gd name="T7" fmla="*/ 0 h 902"/>
                <a:gd name="T8" fmla="*/ 0 w 598"/>
                <a:gd name="T9" fmla="*/ 0 h 902"/>
                <a:gd name="T10" fmla="*/ 0 w 598"/>
                <a:gd name="T11" fmla="*/ 0 h 902"/>
                <a:gd name="T12" fmla="*/ 0 w 598"/>
                <a:gd name="T13" fmla="*/ 0 h 902"/>
                <a:gd name="T14" fmla="*/ 0 w 598"/>
                <a:gd name="T15" fmla="*/ 0 h 902"/>
                <a:gd name="T16" fmla="*/ 0 w 598"/>
                <a:gd name="T17" fmla="*/ 0 h 902"/>
                <a:gd name="T18" fmla="*/ 0 w 598"/>
                <a:gd name="T19" fmla="*/ 0 h 902"/>
                <a:gd name="T20" fmla="*/ 0 w 598"/>
                <a:gd name="T21" fmla="*/ 0 h 902"/>
                <a:gd name="T22" fmla="*/ 0 w 598"/>
                <a:gd name="T23" fmla="*/ 0 h 902"/>
                <a:gd name="T24" fmla="*/ 0 w 598"/>
                <a:gd name="T25" fmla="*/ 0 h 902"/>
                <a:gd name="T26" fmla="*/ 0 w 598"/>
                <a:gd name="T27" fmla="*/ 0 h 902"/>
                <a:gd name="T28" fmla="*/ 0 w 598"/>
                <a:gd name="T29" fmla="*/ 0 h 902"/>
                <a:gd name="T30" fmla="*/ 0 w 598"/>
                <a:gd name="T31" fmla="*/ 0 h 902"/>
                <a:gd name="T32" fmla="*/ 0 w 598"/>
                <a:gd name="T33" fmla="*/ 0 h 902"/>
                <a:gd name="T34" fmla="*/ 0 w 598"/>
                <a:gd name="T35" fmla="*/ 0 h 902"/>
                <a:gd name="T36" fmla="*/ 0 w 598"/>
                <a:gd name="T37" fmla="*/ 0 h 902"/>
                <a:gd name="T38" fmla="*/ 0 w 598"/>
                <a:gd name="T39" fmla="*/ 0 h 902"/>
                <a:gd name="T40" fmla="*/ 0 w 598"/>
                <a:gd name="T41" fmla="*/ 0 h 902"/>
                <a:gd name="T42" fmla="*/ 0 w 598"/>
                <a:gd name="T43" fmla="*/ 0 h 902"/>
                <a:gd name="T44" fmla="*/ 0 w 598"/>
                <a:gd name="T45" fmla="*/ 0 h 902"/>
                <a:gd name="T46" fmla="*/ 0 w 598"/>
                <a:gd name="T47" fmla="*/ 0 h 902"/>
                <a:gd name="T48" fmla="*/ 0 w 598"/>
                <a:gd name="T49" fmla="*/ 0 h 902"/>
                <a:gd name="T50" fmla="*/ 0 w 598"/>
                <a:gd name="T51" fmla="*/ 0 h 902"/>
                <a:gd name="T52" fmla="*/ 0 w 598"/>
                <a:gd name="T53" fmla="*/ 0 h 902"/>
                <a:gd name="T54" fmla="*/ 0 w 598"/>
                <a:gd name="T55" fmla="*/ 0 h 902"/>
                <a:gd name="T56" fmla="*/ 0 w 598"/>
                <a:gd name="T57" fmla="*/ 0 h 902"/>
                <a:gd name="T58" fmla="*/ 0 w 598"/>
                <a:gd name="T59" fmla="*/ 0 h 902"/>
                <a:gd name="T60" fmla="*/ 0 w 598"/>
                <a:gd name="T61" fmla="*/ 0 h 902"/>
                <a:gd name="T62" fmla="*/ 0 w 598"/>
                <a:gd name="T63" fmla="*/ 0 h 902"/>
                <a:gd name="T64" fmla="*/ 0 w 598"/>
                <a:gd name="T65" fmla="*/ 0 h 902"/>
                <a:gd name="T66" fmla="*/ 0 w 598"/>
                <a:gd name="T67" fmla="*/ 0 h 902"/>
                <a:gd name="T68" fmla="*/ 0 w 598"/>
                <a:gd name="T69" fmla="*/ 0 h 902"/>
                <a:gd name="T70" fmla="*/ 0 w 598"/>
                <a:gd name="T71" fmla="*/ 0 h 902"/>
                <a:gd name="T72" fmla="*/ 0 w 598"/>
                <a:gd name="T73" fmla="*/ 0 h 902"/>
                <a:gd name="T74" fmla="*/ 0 w 598"/>
                <a:gd name="T75" fmla="*/ 0 h 902"/>
                <a:gd name="T76" fmla="*/ 0 w 598"/>
                <a:gd name="T77" fmla="*/ 0 h 902"/>
                <a:gd name="T78" fmla="*/ 0 w 598"/>
                <a:gd name="T79" fmla="*/ 0 h 902"/>
                <a:gd name="T80" fmla="*/ 0 w 598"/>
                <a:gd name="T81" fmla="*/ 0 h 902"/>
                <a:gd name="T82" fmla="*/ 0 w 598"/>
                <a:gd name="T83" fmla="*/ 0 h 902"/>
                <a:gd name="T84" fmla="*/ 0 w 598"/>
                <a:gd name="T85" fmla="*/ 0 h 902"/>
                <a:gd name="T86" fmla="*/ 0 w 598"/>
                <a:gd name="T87" fmla="*/ 0 h 902"/>
                <a:gd name="T88" fmla="*/ 0 w 598"/>
                <a:gd name="T89" fmla="*/ 0 h 902"/>
                <a:gd name="T90" fmla="*/ 0 w 598"/>
                <a:gd name="T91" fmla="*/ 0 h 902"/>
                <a:gd name="T92" fmla="*/ 0 w 598"/>
                <a:gd name="T93" fmla="*/ 0 h 902"/>
                <a:gd name="T94" fmla="*/ 0 w 598"/>
                <a:gd name="T95" fmla="*/ 0 h 902"/>
                <a:gd name="T96" fmla="*/ 0 w 598"/>
                <a:gd name="T97" fmla="*/ 0 h 90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98"/>
                <a:gd name="T148" fmla="*/ 0 h 902"/>
                <a:gd name="T149" fmla="*/ 598 w 598"/>
                <a:gd name="T150" fmla="*/ 902 h 90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98" h="902">
                  <a:moveTo>
                    <a:pt x="286" y="36"/>
                  </a:moveTo>
                  <a:lnTo>
                    <a:pt x="272" y="57"/>
                  </a:lnTo>
                  <a:lnTo>
                    <a:pt x="239" y="114"/>
                  </a:lnTo>
                  <a:lnTo>
                    <a:pt x="192" y="196"/>
                  </a:lnTo>
                  <a:lnTo>
                    <a:pt x="139" y="295"/>
                  </a:lnTo>
                  <a:lnTo>
                    <a:pt x="85" y="398"/>
                  </a:lnTo>
                  <a:lnTo>
                    <a:pt x="40" y="496"/>
                  </a:lnTo>
                  <a:lnTo>
                    <a:pt x="9" y="578"/>
                  </a:lnTo>
                  <a:lnTo>
                    <a:pt x="0" y="635"/>
                  </a:lnTo>
                  <a:lnTo>
                    <a:pt x="6" y="676"/>
                  </a:lnTo>
                  <a:lnTo>
                    <a:pt x="19" y="723"/>
                  </a:lnTo>
                  <a:lnTo>
                    <a:pt x="39" y="769"/>
                  </a:lnTo>
                  <a:lnTo>
                    <a:pt x="67" y="813"/>
                  </a:lnTo>
                  <a:lnTo>
                    <a:pt x="103" y="849"/>
                  </a:lnTo>
                  <a:lnTo>
                    <a:pt x="149" y="880"/>
                  </a:lnTo>
                  <a:lnTo>
                    <a:pt x="204" y="897"/>
                  </a:lnTo>
                  <a:lnTo>
                    <a:pt x="271" y="902"/>
                  </a:lnTo>
                  <a:lnTo>
                    <a:pt x="335" y="891"/>
                  </a:lnTo>
                  <a:lnTo>
                    <a:pt x="389" y="875"/>
                  </a:lnTo>
                  <a:lnTo>
                    <a:pt x="431" y="850"/>
                  </a:lnTo>
                  <a:lnTo>
                    <a:pt x="467" y="823"/>
                  </a:lnTo>
                  <a:lnTo>
                    <a:pt x="494" y="793"/>
                  </a:lnTo>
                  <a:lnTo>
                    <a:pt x="515" y="763"/>
                  </a:lnTo>
                  <a:lnTo>
                    <a:pt x="531" y="734"/>
                  </a:lnTo>
                  <a:lnTo>
                    <a:pt x="543" y="708"/>
                  </a:lnTo>
                  <a:lnTo>
                    <a:pt x="552" y="673"/>
                  </a:lnTo>
                  <a:lnTo>
                    <a:pt x="562" y="620"/>
                  </a:lnTo>
                  <a:lnTo>
                    <a:pt x="571" y="557"/>
                  </a:lnTo>
                  <a:lnTo>
                    <a:pt x="580" y="488"/>
                  </a:lnTo>
                  <a:lnTo>
                    <a:pt x="586" y="417"/>
                  </a:lnTo>
                  <a:lnTo>
                    <a:pt x="593" y="351"/>
                  </a:lnTo>
                  <a:lnTo>
                    <a:pt x="596" y="295"/>
                  </a:lnTo>
                  <a:lnTo>
                    <a:pt x="598" y="257"/>
                  </a:lnTo>
                  <a:lnTo>
                    <a:pt x="597" y="226"/>
                  </a:lnTo>
                  <a:lnTo>
                    <a:pt x="596" y="198"/>
                  </a:lnTo>
                  <a:lnTo>
                    <a:pt x="594" y="172"/>
                  </a:lnTo>
                  <a:lnTo>
                    <a:pt x="592" y="149"/>
                  </a:lnTo>
                  <a:lnTo>
                    <a:pt x="588" y="129"/>
                  </a:lnTo>
                  <a:lnTo>
                    <a:pt x="586" y="115"/>
                  </a:lnTo>
                  <a:lnTo>
                    <a:pt x="585" y="105"/>
                  </a:lnTo>
                  <a:lnTo>
                    <a:pt x="585" y="103"/>
                  </a:lnTo>
                  <a:lnTo>
                    <a:pt x="578" y="93"/>
                  </a:lnTo>
                  <a:lnTo>
                    <a:pt x="564" y="75"/>
                  </a:lnTo>
                  <a:lnTo>
                    <a:pt x="539" y="51"/>
                  </a:lnTo>
                  <a:lnTo>
                    <a:pt x="506" y="28"/>
                  </a:lnTo>
                  <a:lnTo>
                    <a:pt x="463" y="8"/>
                  </a:lnTo>
                  <a:lnTo>
                    <a:pt x="412" y="0"/>
                  </a:lnTo>
                  <a:lnTo>
                    <a:pt x="353" y="7"/>
                  </a:lnTo>
                  <a:lnTo>
                    <a:pt x="286" y="36"/>
                  </a:lnTo>
                  <a:close/>
                </a:path>
              </a:pathLst>
            </a:custGeom>
            <a:solidFill>
              <a:srgbClr val="943326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2" name="Freeform 12"/>
            <p:cNvSpPr>
              <a:spLocks/>
            </p:cNvSpPr>
            <p:nvPr/>
          </p:nvSpPr>
          <p:spPr bwMode="auto">
            <a:xfrm>
              <a:off x="409" y="558"/>
              <a:ext cx="223" cy="88"/>
            </a:xfrm>
            <a:custGeom>
              <a:avLst/>
              <a:gdLst>
                <a:gd name="T0" fmla="*/ 0 w 1116"/>
                <a:gd name="T1" fmla="*/ 0 h 441"/>
                <a:gd name="T2" fmla="*/ 0 w 1116"/>
                <a:gd name="T3" fmla="*/ 0 h 441"/>
                <a:gd name="T4" fmla="*/ 0 w 1116"/>
                <a:gd name="T5" fmla="*/ 0 h 441"/>
                <a:gd name="T6" fmla="*/ 0 w 1116"/>
                <a:gd name="T7" fmla="*/ 0 h 441"/>
                <a:gd name="T8" fmla="*/ 0 w 1116"/>
                <a:gd name="T9" fmla="*/ 0 h 441"/>
                <a:gd name="T10" fmla="*/ 0 w 1116"/>
                <a:gd name="T11" fmla="*/ 0 h 441"/>
                <a:gd name="T12" fmla="*/ 0 w 1116"/>
                <a:gd name="T13" fmla="*/ 0 h 441"/>
                <a:gd name="T14" fmla="*/ 0 w 1116"/>
                <a:gd name="T15" fmla="*/ 0 h 441"/>
                <a:gd name="T16" fmla="*/ 0 w 1116"/>
                <a:gd name="T17" fmla="*/ 0 h 441"/>
                <a:gd name="T18" fmla="*/ 0 w 1116"/>
                <a:gd name="T19" fmla="*/ 0 h 441"/>
                <a:gd name="T20" fmla="*/ 0 w 1116"/>
                <a:gd name="T21" fmla="*/ 0 h 441"/>
                <a:gd name="T22" fmla="*/ 0 w 1116"/>
                <a:gd name="T23" fmla="*/ 0 h 441"/>
                <a:gd name="T24" fmla="*/ 0 w 1116"/>
                <a:gd name="T25" fmla="*/ 0 h 441"/>
                <a:gd name="T26" fmla="*/ 0 w 1116"/>
                <a:gd name="T27" fmla="*/ 0 h 441"/>
                <a:gd name="T28" fmla="*/ 0 w 1116"/>
                <a:gd name="T29" fmla="*/ 0 h 441"/>
                <a:gd name="T30" fmla="*/ 0 w 1116"/>
                <a:gd name="T31" fmla="*/ 0 h 441"/>
                <a:gd name="T32" fmla="*/ 0 w 1116"/>
                <a:gd name="T33" fmla="*/ 0 h 441"/>
                <a:gd name="T34" fmla="*/ 0 w 1116"/>
                <a:gd name="T35" fmla="*/ 0 h 441"/>
                <a:gd name="T36" fmla="*/ 0 w 1116"/>
                <a:gd name="T37" fmla="*/ 0 h 441"/>
                <a:gd name="T38" fmla="*/ 0 w 1116"/>
                <a:gd name="T39" fmla="*/ 0 h 441"/>
                <a:gd name="T40" fmla="*/ 0 w 1116"/>
                <a:gd name="T41" fmla="*/ 0 h 441"/>
                <a:gd name="T42" fmla="*/ 0 w 1116"/>
                <a:gd name="T43" fmla="*/ 0 h 441"/>
                <a:gd name="T44" fmla="*/ 0 w 1116"/>
                <a:gd name="T45" fmla="*/ 0 h 441"/>
                <a:gd name="T46" fmla="*/ 0 w 1116"/>
                <a:gd name="T47" fmla="*/ 0 h 441"/>
                <a:gd name="T48" fmla="*/ 0 w 1116"/>
                <a:gd name="T49" fmla="*/ 0 h 441"/>
                <a:gd name="T50" fmla="*/ 0 w 1116"/>
                <a:gd name="T51" fmla="*/ 0 h 441"/>
                <a:gd name="T52" fmla="*/ 0 w 1116"/>
                <a:gd name="T53" fmla="*/ 0 h 441"/>
                <a:gd name="T54" fmla="*/ 0 w 1116"/>
                <a:gd name="T55" fmla="*/ 0 h 441"/>
                <a:gd name="T56" fmla="*/ 0 w 1116"/>
                <a:gd name="T57" fmla="*/ 0 h 441"/>
                <a:gd name="T58" fmla="*/ 0 w 1116"/>
                <a:gd name="T59" fmla="*/ 0 h 441"/>
                <a:gd name="T60" fmla="*/ 0 w 1116"/>
                <a:gd name="T61" fmla="*/ 0 h 441"/>
                <a:gd name="T62" fmla="*/ 0 w 1116"/>
                <a:gd name="T63" fmla="*/ 0 h 441"/>
                <a:gd name="T64" fmla="*/ 0 w 1116"/>
                <a:gd name="T65" fmla="*/ 0 h 441"/>
                <a:gd name="T66" fmla="*/ 0 w 1116"/>
                <a:gd name="T67" fmla="*/ 0 h 441"/>
                <a:gd name="T68" fmla="*/ 0 w 1116"/>
                <a:gd name="T69" fmla="*/ 0 h 441"/>
                <a:gd name="T70" fmla="*/ 0 w 1116"/>
                <a:gd name="T71" fmla="*/ 0 h 441"/>
                <a:gd name="T72" fmla="*/ 0 w 1116"/>
                <a:gd name="T73" fmla="*/ 0 h 441"/>
                <a:gd name="T74" fmla="*/ 0 w 1116"/>
                <a:gd name="T75" fmla="*/ 0 h 441"/>
                <a:gd name="T76" fmla="*/ 0 w 1116"/>
                <a:gd name="T77" fmla="*/ 0 h 441"/>
                <a:gd name="T78" fmla="*/ 0 w 1116"/>
                <a:gd name="T79" fmla="*/ 0 h 441"/>
                <a:gd name="T80" fmla="*/ 0 w 1116"/>
                <a:gd name="T81" fmla="*/ 0 h 441"/>
                <a:gd name="T82" fmla="*/ 0 w 1116"/>
                <a:gd name="T83" fmla="*/ 0 h 441"/>
                <a:gd name="T84" fmla="*/ 0 w 1116"/>
                <a:gd name="T85" fmla="*/ 0 h 441"/>
                <a:gd name="T86" fmla="*/ 0 w 1116"/>
                <a:gd name="T87" fmla="*/ 0 h 441"/>
                <a:gd name="T88" fmla="*/ 0 w 1116"/>
                <a:gd name="T89" fmla="*/ 0 h 441"/>
                <a:gd name="T90" fmla="*/ 0 w 1116"/>
                <a:gd name="T91" fmla="*/ 0 h 441"/>
                <a:gd name="T92" fmla="*/ 0 w 1116"/>
                <a:gd name="T93" fmla="*/ 0 h 441"/>
                <a:gd name="T94" fmla="*/ 0 w 1116"/>
                <a:gd name="T95" fmla="*/ 0 h 441"/>
                <a:gd name="T96" fmla="*/ 0 w 1116"/>
                <a:gd name="T97" fmla="*/ 0 h 441"/>
                <a:gd name="T98" fmla="*/ 0 w 1116"/>
                <a:gd name="T99" fmla="*/ 0 h 441"/>
                <a:gd name="T100" fmla="*/ 0 w 1116"/>
                <a:gd name="T101" fmla="*/ 0 h 441"/>
                <a:gd name="T102" fmla="*/ 0 w 1116"/>
                <a:gd name="T103" fmla="*/ 0 h 441"/>
                <a:gd name="T104" fmla="*/ 0 w 1116"/>
                <a:gd name="T105" fmla="*/ 0 h 441"/>
                <a:gd name="T106" fmla="*/ 0 w 1116"/>
                <a:gd name="T107" fmla="*/ 0 h 441"/>
                <a:gd name="T108" fmla="*/ 0 w 1116"/>
                <a:gd name="T109" fmla="*/ 0 h 441"/>
                <a:gd name="T110" fmla="*/ 0 w 1116"/>
                <a:gd name="T111" fmla="*/ 0 h 441"/>
                <a:gd name="T112" fmla="*/ 0 w 1116"/>
                <a:gd name="T113" fmla="*/ 0 h 44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116"/>
                <a:gd name="T172" fmla="*/ 0 h 441"/>
                <a:gd name="T173" fmla="*/ 1116 w 1116"/>
                <a:gd name="T174" fmla="*/ 441 h 44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116" h="441">
                  <a:moveTo>
                    <a:pt x="296" y="318"/>
                  </a:moveTo>
                  <a:lnTo>
                    <a:pt x="289" y="313"/>
                  </a:lnTo>
                  <a:lnTo>
                    <a:pt x="268" y="303"/>
                  </a:lnTo>
                  <a:lnTo>
                    <a:pt x="238" y="286"/>
                  </a:lnTo>
                  <a:lnTo>
                    <a:pt x="202" y="267"/>
                  </a:lnTo>
                  <a:lnTo>
                    <a:pt x="162" y="244"/>
                  </a:lnTo>
                  <a:lnTo>
                    <a:pt x="123" y="222"/>
                  </a:lnTo>
                  <a:lnTo>
                    <a:pt x="87" y="201"/>
                  </a:lnTo>
                  <a:lnTo>
                    <a:pt x="58" y="185"/>
                  </a:lnTo>
                  <a:lnTo>
                    <a:pt x="33" y="165"/>
                  </a:lnTo>
                  <a:lnTo>
                    <a:pt x="14" y="140"/>
                  </a:lnTo>
                  <a:lnTo>
                    <a:pt x="2" y="111"/>
                  </a:lnTo>
                  <a:lnTo>
                    <a:pt x="0" y="83"/>
                  </a:lnTo>
                  <a:lnTo>
                    <a:pt x="6" y="55"/>
                  </a:lnTo>
                  <a:lnTo>
                    <a:pt x="26" y="32"/>
                  </a:lnTo>
                  <a:lnTo>
                    <a:pt x="60" y="14"/>
                  </a:lnTo>
                  <a:lnTo>
                    <a:pt x="112" y="6"/>
                  </a:lnTo>
                  <a:lnTo>
                    <a:pt x="174" y="3"/>
                  </a:lnTo>
                  <a:lnTo>
                    <a:pt x="248" y="0"/>
                  </a:lnTo>
                  <a:lnTo>
                    <a:pt x="331" y="1"/>
                  </a:lnTo>
                  <a:lnTo>
                    <a:pt x="423" y="7"/>
                  </a:lnTo>
                  <a:lnTo>
                    <a:pt x="518" y="19"/>
                  </a:lnTo>
                  <a:lnTo>
                    <a:pt x="619" y="39"/>
                  </a:lnTo>
                  <a:lnTo>
                    <a:pt x="721" y="67"/>
                  </a:lnTo>
                  <a:lnTo>
                    <a:pt x="825" y="107"/>
                  </a:lnTo>
                  <a:lnTo>
                    <a:pt x="917" y="149"/>
                  </a:lnTo>
                  <a:lnTo>
                    <a:pt x="992" y="188"/>
                  </a:lnTo>
                  <a:lnTo>
                    <a:pt x="1049" y="225"/>
                  </a:lnTo>
                  <a:lnTo>
                    <a:pt x="1090" y="260"/>
                  </a:lnTo>
                  <a:lnTo>
                    <a:pt x="1111" y="291"/>
                  </a:lnTo>
                  <a:lnTo>
                    <a:pt x="1116" y="323"/>
                  </a:lnTo>
                  <a:lnTo>
                    <a:pt x="1106" y="351"/>
                  </a:lnTo>
                  <a:lnTo>
                    <a:pt x="1081" y="380"/>
                  </a:lnTo>
                  <a:lnTo>
                    <a:pt x="1038" y="402"/>
                  </a:lnTo>
                  <a:lnTo>
                    <a:pt x="985" y="418"/>
                  </a:lnTo>
                  <a:lnTo>
                    <a:pt x="927" y="429"/>
                  </a:lnTo>
                  <a:lnTo>
                    <a:pt x="868" y="436"/>
                  </a:lnTo>
                  <a:lnTo>
                    <a:pt x="812" y="439"/>
                  </a:lnTo>
                  <a:lnTo>
                    <a:pt x="767" y="441"/>
                  </a:lnTo>
                  <a:lnTo>
                    <a:pt x="736" y="441"/>
                  </a:lnTo>
                  <a:lnTo>
                    <a:pt x="724" y="441"/>
                  </a:lnTo>
                  <a:lnTo>
                    <a:pt x="724" y="430"/>
                  </a:lnTo>
                  <a:lnTo>
                    <a:pt x="726" y="406"/>
                  </a:lnTo>
                  <a:lnTo>
                    <a:pt x="724" y="371"/>
                  </a:lnTo>
                  <a:lnTo>
                    <a:pt x="721" y="330"/>
                  </a:lnTo>
                  <a:lnTo>
                    <a:pt x="711" y="286"/>
                  </a:lnTo>
                  <a:lnTo>
                    <a:pt x="696" y="247"/>
                  </a:lnTo>
                  <a:lnTo>
                    <a:pt x="673" y="214"/>
                  </a:lnTo>
                  <a:lnTo>
                    <a:pt x="640" y="194"/>
                  </a:lnTo>
                  <a:lnTo>
                    <a:pt x="594" y="172"/>
                  </a:lnTo>
                  <a:lnTo>
                    <a:pt x="547" y="157"/>
                  </a:lnTo>
                  <a:lnTo>
                    <a:pt x="499" y="149"/>
                  </a:lnTo>
                  <a:lnTo>
                    <a:pt x="452" y="152"/>
                  </a:lnTo>
                  <a:lnTo>
                    <a:pt x="406" y="166"/>
                  </a:lnTo>
                  <a:lnTo>
                    <a:pt x="364" y="198"/>
                  </a:lnTo>
                  <a:lnTo>
                    <a:pt x="327" y="247"/>
                  </a:lnTo>
                  <a:lnTo>
                    <a:pt x="296" y="318"/>
                  </a:lnTo>
                  <a:close/>
                </a:path>
              </a:pathLst>
            </a:custGeom>
            <a:solidFill>
              <a:srgbClr val="69B87A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3" name="Freeform 13"/>
            <p:cNvSpPr>
              <a:spLocks/>
            </p:cNvSpPr>
            <p:nvPr/>
          </p:nvSpPr>
          <p:spPr bwMode="auto">
            <a:xfrm>
              <a:off x="411" y="511"/>
              <a:ext cx="222" cy="94"/>
            </a:xfrm>
            <a:custGeom>
              <a:avLst/>
              <a:gdLst>
                <a:gd name="T0" fmla="*/ 0 w 1109"/>
                <a:gd name="T1" fmla="*/ 0 h 469"/>
                <a:gd name="T2" fmla="*/ 0 w 1109"/>
                <a:gd name="T3" fmla="*/ 0 h 469"/>
                <a:gd name="T4" fmla="*/ 0 w 1109"/>
                <a:gd name="T5" fmla="*/ 0 h 469"/>
                <a:gd name="T6" fmla="*/ 0 w 1109"/>
                <a:gd name="T7" fmla="*/ 0 h 469"/>
                <a:gd name="T8" fmla="*/ 0 w 1109"/>
                <a:gd name="T9" fmla="*/ 0 h 469"/>
                <a:gd name="T10" fmla="*/ 0 w 1109"/>
                <a:gd name="T11" fmla="*/ 0 h 469"/>
                <a:gd name="T12" fmla="*/ 0 w 1109"/>
                <a:gd name="T13" fmla="*/ 0 h 469"/>
                <a:gd name="T14" fmla="*/ 0 w 1109"/>
                <a:gd name="T15" fmla="*/ 0 h 469"/>
                <a:gd name="T16" fmla="*/ 0 w 1109"/>
                <a:gd name="T17" fmla="*/ 0 h 469"/>
                <a:gd name="T18" fmla="*/ 0 w 1109"/>
                <a:gd name="T19" fmla="*/ 0 h 469"/>
                <a:gd name="T20" fmla="*/ 0 w 1109"/>
                <a:gd name="T21" fmla="*/ 0 h 469"/>
                <a:gd name="T22" fmla="*/ 0 w 1109"/>
                <a:gd name="T23" fmla="*/ 0 h 469"/>
                <a:gd name="T24" fmla="*/ 0 w 1109"/>
                <a:gd name="T25" fmla="*/ 0 h 469"/>
                <a:gd name="T26" fmla="*/ 0 w 1109"/>
                <a:gd name="T27" fmla="*/ 0 h 469"/>
                <a:gd name="T28" fmla="*/ 0 w 1109"/>
                <a:gd name="T29" fmla="*/ 0 h 469"/>
                <a:gd name="T30" fmla="*/ 0 w 1109"/>
                <a:gd name="T31" fmla="*/ 0 h 469"/>
                <a:gd name="T32" fmla="*/ 0 w 1109"/>
                <a:gd name="T33" fmla="*/ 0 h 469"/>
                <a:gd name="T34" fmla="*/ 0 w 1109"/>
                <a:gd name="T35" fmla="*/ 0 h 469"/>
                <a:gd name="T36" fmla="*/ 0 w 1109"/>
                <a:gd name="T37" fmla="*/ 0 h 469"/>
                <a:gd name="T38" fmla="*/ 0 w 1109"/>
                <a:gd name="T39" fmla="*/ 0 h 469"/>
                <a:gd name="T40" fmla="*/ 0 w 1109"/>
                <a:gd name="T41" fmla="*/ 0 h 469"/>
                <a:gd name="T42" fmla="*/ 0 w 1109"/>
                <a:gd name="T43" fmla="*/ 0 h 469"/>
                <a:gd name="T44" fmla="*/ 0 w 1109"/>
                <a:gd name="T45" fmla="*/ 0 h 469"/>
                <a:gd name="T46" fmla="*/ 0 w 1109"/>
                <a:gd name="T47" fmla="*/ 0 h 469"/>
                <a:gd name="T48" fmla="*/ 0 w 1109"/>
                <a:gd name="T49" fmla="*/ 0 h 469"/>
                <a:gd name="T50" fmla="*/ 0 w 1109"/>
                <a:gd name="T51" fmla="*/ 0 h 469"/>
                <a:gd name="T52" fmla="*/ 0 w 1109"/>
                <a:gd name="T53" fmla="*/ 0 h 469"/>
                <a:gd name="T54" fmla="*/ 0 w 1109"/>
                <a:gd name="T55" fmla="*/ 0 h 469"/>
                <a:gd name="T56" fmla="*/ 0 w 1109"/>
                <a:gd name="T57" fmla="*/ 0 h 469"/>
                <a:gd name="T58" fmla="*/ 0 w 1109"/>
                <a:gd name="T59" fmla="*/ 0 h 469"/>
                <a:gd name="T60" fmla="*/ 0 w 1109"/>
                <a:gd name="T61" fmla="*/ 0 h 469"/>
                <a:gd name="T62" fmla="*/ 0 w 1109"/>
                <a:gd name="T63" fmla="*/ 0 h 469"/>
                <a:gd name="T64" fmla="*/ 0 w 1109"/>
                <a:gd name="T65" fmla="*/ 0 h 469"/>
                <a:gd name="T66" fmla="*/ 0 w 1109"/>
                <a:gd name="T67" fmla="*/ 0 h 469"/>
                <a:gd name="T68" fmla="*/ 0 w 1109"/>
                <a:gd name="T69" fmla="*/ 0 h 469"/>
                <a:gd name="T70" fmla="*/ 0 w 1109"/>
                <a:gd name="T71" fmla="*/ 0 h 469"/>
                <a:gd name="T72" fmla="*/ 0 w 1109"/>
                <a:gd name="T73" fmla="*/ 0 h 469"/>
                <a:gd name="T74" fmla="*/ 0 w 1109"/>
                <a:gd name="T75" fmla="*/ 0 h 469"/>
                <a:gd name="T76" fmla="*/ 0 w 1109"/>
                <a:gd name="T77" fmla="*/ 0 h 469"/>
                <a:gd name="T78" fmla="*/ 0 w 1109"/>
                <a:gd name="T79" fmla="*/ 0 h 469"/>
                <a:gd name="T80" fmla="*/ 0 w 1109"/>
                <a:gd name="T81" fmla="*/ 0 h 46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09"/>
                <a:gd name="T124" fmla="*/ 0 h 469"/>
                <a:gd name="T125" fmla="*/ 1109 w 1109"/>
                <a:gd name="T126" fmla="*/ 469 h 46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09" h="469">
                  <a:moveTo>
                    <a:pt x="0" y="233"/>
                  </a:moveTo>
                  <a:lnTo>
                    <a:pt x="2" y="226"/>
                  </a:lnTo>
                  <a:lnTo>
                    <a:pt x="18" y="207"/>
                  </a:lnTo>
                  <a:lnTo>
                    <a:pt x="47" y="178"/>
                  </a:lnTo>
                  <a:lnTo>
                    <a:pt x="91" y="143"/>
                  </a:lnTo>
                  <a:lnTo>
                    <a:pt x="148" y="104"/>
                  </a:lnTo>
                  <a:lnTo>
                    <a:pt x="222" y="68"/>
                  </a:lnTo>
                  <a:lnTo>
                    <a:pt x="310" y="35"/>
                  </a:lnTo>
                  <a:lnTo>
                    <a:pt x="417" y="12"/>
                  </a:lnTo>
                  <a:lnTo>
                    <a:pt x="521" y="0"/>
                  </a:lnTo>
                  <a:lnTo>
                    <a:pt x="611" y="3"/>
                  </a:lnTo>
                  <a:lnTo>
                    <a:pt x="687" y="17"/>
                  </a:lnTo>
                  <a:lnTo>
                    <a:pt x="752" y="39"/>
                  </a:lnTo>
                  <a:lnTo>
                    <a:pt x="803" y="64"/>
                  </a:lnTo>
                  <a:lnTo>
                    <a:pt x="846" y="92"/>
                  </a:lnTo>
                  <a:lnTo>
                    <a:pt x="880" y="118"/>
                  </a:lnTo>
                  <a:lnTo>
                    <a:pt x="906" y="140"/>
                  </a:lnTo>
                  <a:lnTo>
                    <a:pt x="949" y="179"/>
                  </a:lnTo>
                  <a:lnTo>
                    <a:pt x="983" y="220"/>
                  </a:lnTo>
                  <a:lnTo>
                    <a:pt x="1007" y="260"/>
                  </a:lnTo>
                  <a:lnTo>
                    <a:pt x="1029" y="302"/>
                  </a:lnTo>
                  <a:lnTo>
                    <a:pt x="1045" y="343"/>
                  </a:lnTo>
                  <a:lnTo>
                    <a:pt x="1063" y="385"/>
                  </a:lnTo>
                  <a:lnTo>
                    <a:pt x="1083" y="427"/>
                  </a:lnTo>
                  <a:lnTo>
                    <a:pt x="1109" y="469"/>
                  </a:lnTo>
                  <a:lnTo>
                    <a:pt x="1101" y="461"/>
                  </a:lnTo>
                  <a:lnTo>
                    <a:pt x="1079" y="439"/>
                  </a:lnTo>
                  <a:lnTo>
                    <a:pt x="1041" y="409"/>
                  </a:lnTo>
                  <a:lnTo>
                    <a:pt x="989" y="374"/>
                  </a:lnTo>
                  <a:lnTo>
                    <a:pt x="921" y="334"/>
                  </a:lnTo>
                  <a:lnTo>
                    <a:pt x="838" y="297"/>
                  </a:lnTo>
                  <a:lnTo>
                    <a:pt x="741" y="264"/>
                  </a:lnTo>
                  <a:lnTo>
                    <a:pt x="629" y="239"/>
                  </a:lnTo>
                  <a:lnTo>
                    <a:pt x="512" y="220"/>
                  </a:lnTo>
                  <a:lnTo>
                    <a:pt x="406" y="207"/>
                  </a:lnTo>
                  <a:lnTo>
                    <a:pt x="308" y="199"/>
                  </a:lnTo>
                  <a:lnTo>
                    <a:pt x="223" y="196"/>
                  </a:lnTo>
                  <a:lnTo>
                    <a:pt x="148" y="198"/>
                  </a:lnTo>
                  <a:lnTo>
                    <a:pt x="86" y="206"/>
                  </a:lnTo>
                  <a:lnTo>
                    <a:pt x="36" y="216"/>
                  </a:lnTo>
                  <a:lnTo>
                    <a:pt x="0" y="233"/>
                  </a:lnTo>
                  <a:close/>
                </a:path>
              </a:pathLst>
            </a:custGeom>
            <a:solidFill>
              <a:srgbClr val="FF8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Freeform 14"/>
            <p:cNvSpPr>
              <a:spLocks/>
            </p:cNvSpPr>
            <p:nvPr/>
          </p:nvSpPr>
          <p:spPr bwMode="auto">
            <a:xfrm>
              <a:off x="421" y="515"/>
              <a:ext cx="152" cy="50"/>
            </a:xfrm>
            <a:custGeom>
              <a:avLst/>
              <a:gdLst>
                <a:gd name="T0" fmla="*/ 0 w 764"/>
                <a:gd name="T1" fmla="*/ 0 h 248"/>
                <a:gd name="T2" fmla="*/ 0 w 764"/>
                <a:gd name="T3" fmla="*/ 0 h 248"/>
                <a:gd name="T4" fmla="*/ 0 w 764"/>
                <a:gd name="T5" fmla="*/ 0 h 248"/>
                <a:gd name="T6" fmla="*/ 0 w 764"/>
                <a:gd name="T7" fmla="*/ 0 h 248"/>
                <a:gd name="T8" fmla="*/ 0 w 764"/>
                <a:gd name="T9" fmla="*/ 0 h 248"/>
                <a:gd name="T10" fmla="*/ 0 w 764"/>
                <a:gd name="T11" fmla="*/ 0 h 248"/>
                <a:gd name="T12" fmla="*/ 0 w 764"/>
                <a:gd name="T13" fmla="*/ 0 h 248"/>
                <a:gd name="T14" fmla="*/ 0 w 764"/>
                <a:gd name="T15" fmla="*/ 0 h 248"/>
                <a:gd name="T16" fmla="*/ 0 w 764"/>
                <a:gd name="T17" fmla="*/ 0 h 248"/>
                <a:gd name="T18" fmla="*/ 0 w 764"/>
                <a:gd name="T19" fmla="*/ 0 h 248"/>
                <a:gd name="T20" fmla="*/ 0 w 764"/>
                <a:gd name="T21" fmla="*/ 0 h 248"/>
                <a:gd name="T22" fmla="*/ 0 w 764"/>
                <a:gd name="T23" fmla="*/ 0 h 248"/>
                <a:gd name="T24" fmla="*/ 0 w 764"/>
                <a:gd name="T25" fmla="*/ 0 h 248"/>
                <a:gd name="T26" fmla="*/ 0 w 764"/>
                <a:gd name="T27" fmla="*/ 0 h 248"/>
                <a:gd name="T28" fmla="*/ 0 w 764"/>
                <a:gd name="T29" fmla="*/ 0 h 248"/>
                <a:gd name="T30" fmla="*/ 0 w 764"/>
                <a:gd name="T31" fmla="*/ 0 h 248"/>
                <a:gd name="T32" fmla="*/ 0 w 764"/>
                <a:gd name="T33" fmla="*/ 0 h 248"/>
                <a:gd name="T34" fmla="*/ 0 w 764"/>
                <a:gd name="T35" fmla="*/ 0 h 248"/>
                <a:gd name="T36" fmla="*/ 0 w 764"/>
                <a:gd name="T37" fmla="*/ 0 h 248"/>
                <a:gd name="T38" fmla="*/ 0 w 764"/>
                <a:gd name="T39" fmla="*/ 0 h 248"/>
                <a:gd name="T40" fmla="*/ 0 w 764"/>
                <a:gd name="T41" fmla="*/ 0 h 248"/>
                <a:gd name="T42" fmla="*/ 0 w 764"/>
                <a:gd name="T43" fmla="*/ 0 h 248"/>
                <a:gd name="T44" fmla="*/ 0 w 764"/>
                <a:gd name="T45" fmla="*/ 0 h 248"/>
                <a:gd name="T46" fmla="*/ 0 w 764"/>
                <a:gd name="T47" fmla="*/ 0 h 248"/>
                <a:gd name="T48" fmla="*/ 0 w 764"/>
                <a:gd name="T49" fmla="*/ 0 h 248"/>
                <a:gd name="T50" fmla="*/ 0 w 764"/>
                <a:gd name="T51" fmla="*/ 0 h 248"/>
                <a:gd name="T52" fmla="*/ 0 w 764"/>
                <a:gd name="T53" fmla="*/ 0 h 248"/>
                <a:gd name="T54" fmla="*/ 0 w 764"/>
                <a:gd name="T55" fmla="*/ 0 h 248"/>
                <a:gd name="T56" fmla="*/ 0 w 764"/>
                <a:gd name="T57" fmla="*/ 0 h 248"/>
                <a:gd name="T58" fmla="*/ 0 w 764"/>
                <a:gd name="T59" fmla="*/ 0 h 248"/>
                <a:gd name="T60" fmla="*/ 0 w 764"/>
                <a:gd name="T61" fmla="*/ 0 h 248"/>
                <a:gd name="T62" fmla="*/ 0 w 764"/>
                <a:gd name="T63" fmla="*/ 0 h 248"/>
                <a:gd name="T64" fmla="*/ 0 w 764"/>
                <a:gd name="T65" fmla="*/ 0 h 248"/>
                <a:gd name="T66" fmla="*/ 0 w 764"/>
                <a:gd name="T67" fmla="*/ 0 h 248"/>
                <a:gd name="T68" fmla="*/ 0 w 764"/>
                <a:gd name="T69" fmla="*/ 0 h 248"/>
                <a:gd name="T70" fmla="*/ 0 w 764"/>
                <a:gd name="T71" fmla="*/ 0 h 248"/>
                <a:gd name="T72" fmla="*/ 0 w 764"/>
                <a:gd name="T73" fmla="*/ 0 h 248"/>
                <a:gd name="T74" fmla="*/ 0 w 764"/>
                <a:gd name="T75" fmla="*/ 0 h 248"/>
                <a:gd name="T76" fmla="*/ 0 w 764"/>
                <a:gd name="T77" fmla="*/ 0 h 248"/>
                <a:gd name="T78" fmla="*/ 0 w 764"/>
                <a:gd name="T79" fmla="*/ 0 h 248"/>
                <a:gd name="T80" fmla="*/ 0 w 764"/>
                <a:gd name="T81" fmla="*/ 0 h 2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64"/>
                <a:gd name="T124" fmla="*/ 0 h 248"/>
                <a:gd name="T125" fmla="*/ 764 w 764"/>
                <a:gd name="T126" fmla="*/ 248 h 2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64" h="248">
                  <a:moveTo>
                    <a:pt x="0" y="181"/>
                  </a:moveTo>
                  <a:lnTo>
                    <a:pt x="2" y="177"/>
                  </a:lnTo>
                  <a:lnTo>
                    <a:pt x="16" y="164"/>
                  </a:lnTo>
                  <a:lnTo>
                    <a:pt x="39" y="145"/>
                  </a:lnTo>
                  <a:lnTo>
                    <a:pt x="73" y="123"/>
                  </a:lnTo>
                  <a:lnTo>
                    <a:pt x="113" y="97"/>
                  </a:lnTo>
                  <a:lnTo>
                    <a:pt x="164" y="72"/>
                  </a:lnTo>
                  <a:lnTo>
                    <a:pt x="221" y="48"/>
                  </a:lnTo>
                  <a:lnTo>
                    <a:pt x="287" y="28"/>
                  </a:lnTo>
                  <a:lnTo>
                    <a:pt x="347" y="13"/>
                  </a:lnTo>
                  <a:lnTo>
                    <a:pt x="401" y="4"/>
                  </a:lnTo>
                  <a:lnTo>
                    <a:pt x="446" y="0"/>
                  </a:lnTo>
                  <a:lnTo>
                    <a:pt x="485" y="0"/>
                  </a:lnTo>
                  <a:lnTo>
                    <a:pt x="515" y="3"/>
                  </a:lnTo>
                  <a:lnTo>
                    <a:pt x="542" y="10"/>
                  </a:lnTo>
                  <a:lnTo>
                    <a:pt x="564" y="17"/>
                  </a:lnTo>
                  <a:lnTo>
                    <a:pt x="583" y="27"/>
                  </a:lnTo>
                  <a:lnTo>
                    <a:pt x="613" y="46"/>
                  </a:lnTo>
                  <a:lnTo>
                    <a:pt x="643" y="68"/>
                  </a:lnTo>
                  <a:lnTo>
                    <a:pt x="671" y="92"/>
                  </a:lnTo>
                  <a:lnTo>
                    <a:pt x="698" y="120"/>
                  </a:lnTo>
                  <a:lnTo>
                    <a:pt x="720" y="149"/>
                  </a:lnTo>
                  <a:lnTo>
                    <a:pt x="741" y="180"/>
                  </a:lnTo>
                  <a:lnTo>
                    <a:pt x="754" y="213"/>
                  </a:lnTo>
                  <a:lnTo>
                    <a:pt x="764" y="248"/>
                  </a:lnTo>
                  <a:lnTo>
                    <a:pt x="757" y="245"/>
                  </a:lnTo>
                  <a:lnTo>
                    <a:pt x="742" y="239"/>
                  </a:lnTo>
                  <a:lnTo>
                    <a:pt x="714" y="229"/>
                  </a:lnTo>
                  <a:lnTo>
                    <a:pt x="676" y="219"/>
                  </a:lnTo>
                  <a:lnTo>
                    <a:pt x="626" y="204"/>
                  </a:lnTo>
                  <a:lnTo>
                    <a:pt x="568" y="190"/>
                  </a:lnTo>
                  <a:lnTo>
                    <a:pt x="500" y="174"/>
                  </a:lnTo>
                  <a:lnTo>
                    <a:pt x="422" y="160"/>
                  </a:lnTo>
                  <a:lnTo>
                    <a:pt x="342" y="149"/>
                  </a:lnTo>
                  <a:lnTo>
                    <a:pt x="270" y="143"/>
                  </a:lnTo>
                  <a:lnTo>
                    <a:pt x="205" y="141"/>
                  </a:lnTo>
                  <a:lnTo>
                    <a:pt x="149" y="144"/>
                  </a:lnTo>
                  <a:lnTo>
                    <a:pt x="99" y="150"/>
                  </a:lnTo>
                  <a:lnTo>
                    <a:pt x="58" y="159"/>
                  </a:lnTo>
                  <a:lnTo>
                    <a:pt x="25" y="16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5" name="Freeform 15"/>
            <p:cNvSpPr>
              <a:spLocks/>
            </p:cNvSpPr>
            <p:nvPr/>
          </p:nvSpPr>
          <p:spPr bwMode="auto">
            <a:xfrm>
              <a:off x="438" y="520"/>
              <a:ext cx="95" cy="29"/>
            </a:xfrm>
            <a:custGeom>
              <a:avLst/>
              <a:gdLst>
                <a:gd name="T0" fmla="*/ 0 w 475"/>
                <a:gd name="T1" fmla="*/ 0 h 145"/>
                <a:gd name="T2" fmla="*/ 0 w 475"/>
                <a:gd name="T3" fmla="*/ 0 h 145"/>
                <a:gd name="T4" fmla="*/ 0 w 475"/>
                <a:gd name="T5" fmla="*/ 0 h 145"/>
                <a:gd name="T6" fmla="*/ 0 w 475"/>
                <a:gd name="T7" fmla="*/ 0 h 145"/>
                <a:gd name="T8" fmla="*/ 0 w 475"/>
                <a:gd name="T9" fmla="*/ 0 h 145"/>
                <a:gd name="T10" fmla="*/ 0 w 475"/>
                <a:gd name="T11" fmla="*/ 0 h 145"/>
                <a:gd name="T12" fmla="*/ 0 w 475"/>
                <a:gd name="T13" fmla="*/ 0 h 145"/>
                <a:gd name="T14" fmla="*/ 0 w 475"/>
                <a:gd name="T15" fmla="*/ 0 h 145"/>
                <a:gd name="T16" fmla="*/ 0 w 475"/>
                <a:gd name="T17" fmla="*/ 0 h 145"/>
                <a:gd name="T18" fmla="*/ 0 w 475"/>
                <a:gd name="T19" fmla="*/ 0 h 145"/>
                <a:gd name="T20" fmla="*/ 0 w 475"/>
                <a:gd name="T21" fmla="*/ 0 h 145"/>
                <a:gd name="T22" fmla="*/ 0 w 475"/>
                <a:gd name="T23" fmla="*/ 0 h 145"/>
                <a:gd name="T24" fmla="*/ 0 w 475"/>
                <a:gd name="T25" fmla="*/ 0 h 145"/>
                <a:gd name="T26" fmla="*/ 0 w 475"/>
                <a:gd name="T27" fmla="*/ 0 h 145"/>
                <a:gd name="T28" fmla="*/ 0 w 475"/>
                <a:gd name="T29" fmla="*/ 0 h 145"/>
                <a:gd name="T30" fmla="*/ 0 w 475"/>
                <a:gd name="T31" fmla="*/ 0 h 145"/>
                <a:gd name="T32" fmla="*/ 0 w 475"/>
                <a:gd name="T33" fmla="*/ 0 h 145"/>
                <a:gd name="T34" fmla="*/ 0 w 475"/>
                <a:gd name="T35" fmla="*/ 0 h 145"/>
                <a:gd name="T36" fmla="*/ 0 w 475"/>
                <a:gd name="T37" fmla="*/ 0 h 145"/>
                <a:gd name="T38" fmla="*/ 0 w 475"/>
                <a:gd name="T39" fmla="*/ 0 h 145"/>
                <a:gd name="T40" fmla="*/ 0 w 475"/>
                <a:gd name="T41" fmla="*/ 0 h 145"/>
                <a:gd name="T42" fmla="*/ 0 w 475"/>
                <a:gd name="T43" fmla="*/ 0 h 145"/>
                <a:gd name="T44" fmla="*/ 0 w 475"/>
                <a:gd name="T45" fmla="*/ 0 h 145"/>
                <a:gd name="T46" fmla="*/ 0 w 475"/>
                <a:gd name="T47" fmla="*/ 0 h 145"/>
                <a:gd name="T48" fmla="*/ 0 w 475"/>
                <a:gd name="T49" fmla="*/ 0 h 145"/>
                <a:gd name="T50" fmla="*/ 0 w 475"/>
                <a:gd name="T51" fmla="*/ 0 h 145"/>
                <a:gd name="T52" fmla="*/ 0 w 475"/>
                <a:gd name="T53" fmla="*/ 0 h 145"/>
                <a:gd name="T54" fmla="*/ 0 w 475"/>
                <a:gd name="T55" fmla="*/ 0 h 145"/>
                <a:gd name="T56" fmla="*/ 0 w 475"/>
                <a:gd name="T57" fmla="*/ 0 h 145"/>
                <a:gd name="T58" fmla="*/ 0 w 475"/>
                <a:gd name="T59" fmla="*/ 0 h 145"/>
                <a:gd name="T60" fmla="*/ 0 w 475"/>
                <a:gd name="T61" fmla="*/ 0 h 145"/>
                <a:gd name="T62" fmla="*/ 0 w 475"/>
                <a:gd name="T63" fmla="*/ 0 h 145"/>
                <a:gd name="T64" fmla="*/ 0 w 475"/>
                <a:gd name="T65" fmla="*/ 0 h 145"/>
                <a:gd name="T66" fmla="*/ 0 w 475"/>
                <a:gd name="T67" fmla="*/ 0 h 145"/>
                <a:gd name="T68" fmla="*/ 0 w 475"/>
                <a:gd name="T69" fmla="*/ 0 h 145"/>
                <a:gd name="T70" fmla="*/ 0 w 475"/>
                <a:gd name="T71" fmla="*/ 0 h 145"/>
                <a:gd name="T72" fmla="*/ 0 w 475"/>
                <a:gd name="T73" fmla="*/ 0 h 145"/>
                <a:gd name="T74" fmla="*/ 0 w 475"/>
                <a:gd name="T75" fmla="*/ 0 h 145"/>
                <a:gd name="T76" fmla="*/ 0 w 475"/>
                <a:gd name="T77" fmla="*/ 0 h 145"/>
                <a:gd name="T78" fmla="*/ 0 w 475"/>
                <a:gd name="T79" fmla="*/ 0 h 145"/>
                <a:gd name="T80" fmla="*/ 0 w 475"/>
                <a:gd name="T81" fmla="*/ 0 h 14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75"/>
                <a:gd name="T124" fmla="*/ 0 h 145"/>
                <a:gd name="T125" fmla="*/ 475 w 475"/>
                <a:gd name="T126" fmla="*/ 145 h 14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75" h="145">
                  <a:moveTo>
                    <a:pt x="0" y="126"/>
                  </a:moveTo>
                  <a:lnTo>
                    <a:pt x="0" y="124"/>
                  </a:lnTo>
                  <a:lnTo>
                    <a:pt x="8" y="116"/>
                  </a:lnTo>
                  <a:lnTo>
                    <a:pt x="22" y="104"/>
                  </a:lnTo>
                  <a:lnTo>
                    <a:pt x="43" y="89"/>
                  </a:lnTo>
                  <a:lnTo>
                    <a:pt x="67" y="71"/>
                  </a:lnTo>
                  <a:lnTo>
                    <a:pt x="98" y="55"/>
                  </a:lnTo>
                  <a:lnTo>
                    <a:pt x="133" y="37"/>
                  </a:lnTo>
                  <a:lnTo>
                    <a:pt x="173" y="24"/>
                  </a:lnTo>
                  <a:lnTo>
                    <a:pt x="210" y="13"/>
                  </a:lnTo>
                  <a:lnTo>
                    <a:pt x="244" y="6"/>
                  </a:lnTo>
                  <a:lnTo>
                    <a:pt x="272" y="1"/>
                  </a:lnTo>
                  <a:lnTo>
                    <a:pt x="296" y="0"/>
                  </a:lnTo>
                  <a:lnTo>
                    <a:pt x="315" y="0"/>
                  </a:lnTo>
                  <a:lnTo>
                    <a:pt x="332" y="3"/>
                  </a:lnTo>
                  <a:lnTo>
                    <a:pt x="346" y="7"/>
                  </a:lnTo>
                  <a:lnTo>
                    <a:pt x="358" y="13"/>
                  </a:lnTo>
                  <a:lnTo>
                    <a:pt x="377" y="23"/>
                  </a:lnTo>
                  <a:lnTo>
                    <a:pt x="396" y="36"/>
                  </a:lnTo>
                  <a:lnTo>
                    <a:pt x="413" y="50"/>
                  </a:lnTo>
                  <a:lnTo>
                    <a:pt x="431" y="68"/>
                  </a:lnTo>
                  <a:lnTo>
                    <a:pt x="445" y="84"/>
                  </a:lnTo>
                  <a:lnTo>
                    <a:pt x="458" y="103"/>
                  </a:lnTo>
                  <a:lnTo>
                    <a:pt x="468" y="123"/>
                  </a:lnTo>
                  <a:lnTo>
                    <a:pt x="475" y="145"/>
                  </a:lnTo>
                  <a:lnTo>
                    <a:pt x="471" y="142"/>
                  </a:lnTo>
                  <a:lnTo>
                    <a:pt x="461" y="140"/>
                  </a:lnTo>
                  <a:lnTo>
                    <a:pt x="443" y="134"/>
                  </a:lnTo>
                  <a:lnTo>
                    <a:pt x="419" y="130"/>
                  </a:lnTo>
                  <a:lnTo>
                    <a:pt x="389" y="123"/>
                  </a:lnTo>
                  <a:lnTo>
                    <a:pt x="352" y="116"/>
                  </a:lnTo>
                  <a:lnTo>
                    <a:pt x="309" y="109"/>
                  </a:lnTo>
                  <a:lnTo>
                    <a:pt x="260" y="103"/>
                  </a:lnTo>
                  <a:lnTo>
                    <a:pt x="210" y="97"/>
                  </a:lnTo>
                  <a:lnTo>
                    <a:pt x="165" y="95"/>
                  </a:lnTo>
                  <a:lnTo>
                    <a:pt x="125" y="95"/>
                  </a:lnTo>
                  <a:lnTo>
                    <a:pt x="90" y="98"/>
                  </a:lnTo>
                  <a:lnTo>
                    <a:pt x="60" y="103"/>
                  </a:lnTo>
                  <a:lnTo>
                    <a:pt x="35" y="110"/>
                  </a:lnTo>
                  <a:lnTo>
                    <a:pt x="15" y="117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FFDE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Freeform 16"/>
            <p:cNvSpPr>
              <a:spLocks/>
            </p:cNvSpPr>
            <p:nvPr/>
          </p:nvSpPr>
          <p:spPr bwMode="auto">
            <a:xfrm>
              <a:off x="459" y="597"/>
              <a:ext cx="84" cy="172"/>
            </a:xfrm>
            <a:custGeom>
              <a:avLst/>
              <a:gdLst>
                <a:gd name="T0" fmla="*/ 0 w 421"/>
                <a:gd name="T1" fmla="*/ 0 h 862"/>
                <a:gd name="T2" fmla="*/ 0 w 421"/>
                <a:gd name="T3" fmla="*/ 0 h 862"/>
                <a:gd name="T4" fmla="*/ 0 w 421"/>
                <a:gd name="T5" fmla="*/ 0 h 862"/>
                <a:gd name="T6" fmla="*/ 0 w 421"/>
                <a:gd name="T7" fmla="*/ 0 h 862"/>
                <a:gd name="T8" fmla="*/ 0 w 421"/>
                <a:gd name="T9" fmla="*/ 0 h 862"/>
                <a:gd name="T10" fmla="*/ 0 w 421"/>
                <a:gd name="T11" fmla="*/ 0 h 862"/>
                <a:gd name="T12" fmla="*/ 0 w 421"/>
                <a:gd name="T13" fmla="*/ 0 h 862"/>
                <a:gd name="T14" fmla="*/ 0 w 421"/>
                <a:gd name="T15" fmla="*/ 0 h 862"/>
                <a:gd name="T16" fmla="*/ 0 w 421"/>
                <a:gd name="T17" fmla="*/ 0 h 862"/>
                <a:gd name="T18" fmla="*/ 0 w 421"/>
                <a:gd name="T19" fmla="*/ 0 h 862"/>
                <a:gd name="T20" fmla="*/ 0 w 421"/>
                <a:gd name="T21" fmla="*/ 0 h 862"/>
                <a:gd name="T22" fmla="*/ 0 w 421"/>
                <a:gd name="T23" fmla="*/ 0 h 862"/>
                <a:gd name="T24" fmla="*/ 0 w 421"/>
                <a:gd name="T25" fmla="*/ 0 h 862"/>
                <a:gd name="T26" fmla="*/ 0 w 421"/>
                <a:gd name="T27" fmla="*/ 0 h 862"/>
                <a:gd name="T28" fmla="*/ 0 w 421"/>
                <a:gd name="T29" fmla="*/ 0 h 862"/>
                <a:gd name="T30" fmla="*/ 0 w 421"/>
                <a:gd name="T31" fmla="*/ 0 h 862"/>
                <a:gd name="T32" fmla="*/ 0 w 421"/>
                <a:gd name="T33" fmla="*/ 0 h 862"/>
                <a:gd name="T34" fmla="*/ 0 w 421"/>
                <a:gd name="T35" fmla="*/ 0 h 862"/>
                <a:gd name="T36" fmla="*/ 0 w 421"/>
                <a:gd name="T37" fmla="*/ 0 h 862"/>
                <a:gd name="T38" fmla="*/ 0 w 421"/>
                <a:gd name="T39" fmla="*/ 0 h 862"/>
                <a:gd name="T40" fmla="*/ 0 w 421"/>
                <a:gd name="T41" fmla="*/ 0 h 862"/>
                <a:gd name="T42" fmla="*/ 0 w 421"/>
                <a:gd name="T43" fmla="*/ 0 h 862"/>
                <a:gd name="T44" fmla="*/ 0 w 421"/>
                <a:gd name="T45" fmla="*/ 0 h 862"/>
                <a:gd name="T46" fmla="*/ 0 w 421"/>
                <a:gd name="T47" fmla="*/ 0 h 862"/>
                <a:gd name="T48" fmla="*/ 0 w 421"/>
                <a:gd name="T49" fmla="*/ 0 h 862"/>
                <a:gd name="T50" fmla="*/ 0 w 421"/>
                <a:gd name="T51" fmla="*/ 0 h 862"/>
                <a:gd name="T52" fmla="*/ 0 w 421"/>
                <a:gd name="T53" fmla="*/ 0 h 862"/>
                <a:gd name="T54" fmla="*/ 0 w 421"/>
                <a:gd name="T55" fmla="*/ 0 h 862"/>
                <a:gd name="T56" fmla="*/ 0 w 421"/>
                <a:gd name="T57" fmla="*/ 0 h 862"/>
                <a:gd name="T58" fmla="*/ 0 w 421"/>
                <a:gd name="T59" fmla="*/ 0 h 862"/>
                <a:gd name="T60" fmla="*/ 0 w 421"/>
                <a:gd name="T61" fmla="*/ 0 h 862"/>
                <a:gd name="T62" fmla="*/ 0 w 421"/>
                <a:gd name="T63" fmla="*/ 0 h 862"/>
                <a:gd name="T64" fmla="*/ 0 w 421"/>
                <a:gd name="T65" fmla="*/ 0 h 862"/>
                <a:gd name="T66" fmla="*/ 0 w 421"/>
                <a:gd name="T67" fmla="*/ 0 h 862"/>
                <a:gd name="T68" fmla="*/ 0 w 421"/>
                <a:gd name="T69" fmla="*/ 0 h 862"/>
                <a:gd name="T70" fmla="*/ 0 w 421"/>
                <a:gd name="T71" fmla="*/ 0 h 862"/>
                <a:gd name="T72" fmla="*/ 0 w 421"/>
                <a:gd name="T73" fmla="*/ 0 h 862"/>
                <a:gd name="T74" fmla="*/ 0 w 421"/>
                <a:gd name="T75" fmla="*/ 0 h 862"/>
                <a:gd name="T76" fmla="*/ 0 w 421"/>
                <a:gd name="T77" fmla="*/ 0 h 862"/>
                <a:gd name="T78" fmla="*/ 0 w 421"/>
                <a:gd name="T79" fmla="*/ 0 h 862"/>
                <a:gd name="T80" fmla="*/ 0 w 421"/>
                <a:gd name="T81" fmla="*/ 0 h 862"/>
                <a:gd name="T82" fmla="*/ 0 w 421"/>
                <a:gd name="T83" fmla="*/ 0 h 862"/>
                <a:gd name="T84" fmla="*/ 0 w 421"/>
                <a:gd name="T85" fmla="*/ 0 h 862"/>
                <a:gd name="T86" fmla="*/ 0 w 421"/>
                <a:gd name="T87" fmla="*/ 0 h 862"/>
                <a:gd name="T88" fmla="*/ 0 w 421"/>
                <a:gd name="T89" fmla="*/ 0 h 862"/>
                <a:gd name="T90" fmla="*/ 0 w 421"/>
                <a:gd name="T91" fmla="*/ 0 h 862"/>
                <a:gd name="T92" fmla="*/ 0 w 421"/>
                <a:gd name="T93" fmla="*/ 0 h 862"/>
                <a:gd name="T94" fmla="*/ 0 w 421"/>
                <a:gd name="T95" fmla="*/ 0 h 862"/>
                <a:gd name="T96" fmla="*/ 0 w 421"/>
                <a:gd name="T97" fmla="*/ 0 h 862"/>
                <a:gd name="T98" fmla="*/ 0 w 421"/>
                <a:gd name="T99" fmla="*/ 0 h 862"/>
                <a:gd name="T100" fmla="*/ 0 w 421"/>
                <a:gd name="T101" fmla="*/ 0 h 862"/>
                <a:gd name="T102" fmla="*/ 0 w 421"/>
                <a:gd name="T103" fmla="*/ 0 h 862"/>
                <a:gd name="T104" fmla="*/ 0 w 421"/>
                <a:gd name="T105" fmla="*/ 0 h 862"/>
                <a:gd name="T106" fmla="*/ 0 w 421"/>
                <a:gd name="T107" fmla="*/ 0 h 862"/>
                <a:gd name="T108" fmla="*/ 0 w 421"/>
                <a:gd name="T109" fmla="*/ 0 h 862"/>
                <a:gd name="T110" fmla="*/ 0 w 421"/>
                <a:gd name="T111" fmla="*/ 0 h 862"/>
                <a:gd name="T112" fmla="*/ 0 w 421"/>
                <a:gd name="T113" fmla="*/ 0 h 862"/>
                <a:gd name="T114" fmla="*/ 0 w 421"/>
                <a:gd name="T115" fmla="*/ 0 h 862"/>
                <a:gd name="T116" fmla="*/ 0 w 421"/>
                <a:gd name="T117" fmla="*/ 0 h 862"/>
                <a:gd name="T118" fmla="*/ 0 w 421"/>
                <a:gd name="T119" fmla="*/ 0 h 862"/>
                <a:gd name="T120" fmla="*/ 0 w 421"/>
                <a:gd name="T121" fmla="*/ 0 h 862"/>
                <a:gd name="T122" fmla="*/ 0 w 421"/>
                <a:gd name="T123" fmla="*/ 0 h 862"/>
                <a:gd name="T124" fmla="*/ 0 w 421"/>
                <a:gd name="T125" fmla="*/ 0 h 8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21"/>
                <a:gd name="T190" fmla="*/ 0 h 862"/>
                <a:gd name="T191" fmla="*/ 421 w 421"/>
                <a:gd name="T192" fmla="*/ 862 h 8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21" h="862">
                  <a:moveTo>
                    <a:pt x="0" y="828"/>
                  </a:moveTo>
                  <a:lnTo>
                    <a:pt x="6" y="832"/>
                  </a:lnTo>
                  <a:lnTo>
                    <a:pt x="27" y="841"/>
                  </a:lnTo>
                  <a:lnTo>
                    <a:pt x="57" y="852"/>
                  </a:lnTo>
                  <a:lnTo>
                    <a:pt x="97" y="861"/>
                  </a:lnTo>
                  <a:lnTo>
                    <a:pt x="143" y="862"/>
                  </a:lnTo>
                  <a:lnTo>
                    <a:pt x="194" y="855"/>
                  </a:lnTo>
                  <a:lnTo>
                    <a:pt x="246" y="833"/>
                  </a:lnTo>
                  <a:lnTo>
                    <a:pt x="300" y="793"/>
                  </a:lnTo>
                  <a:lnTo>
                    <a:pt x="344" y="729"/>
                  </a:lnTo>
                  <a:lnTo>
                    <a:pt x="376" y="648"/>
                  </a:lnTo>
                  <a:lnTo>
                    <a:pt x="397" y="556"/>
                  </a:lnTo>
                  <a:lnTo>
                    <a:pt x="411" y="464"/>
                  </a:lnTo>
                  <a:lnTo>
                    <a:pt x="418" y="375"/>
                  </a:lnTo>
                  <a:lnTo>
                    <a:pt x="420" y="304"/>
                  </a:lnTo>
                  <a:lnTo>
                    <a:pt x="420" y="253"/>
                  </a:lnTo>
                  <a:lnTo>
                    <a:pt x="420" y="236"/>
                  </a:lnTo>
                  <a:lnTo>
                    <a:pt x="420" y="229"/>
                  </a:lnTo>
                  <a:lnTo>
                    <a:pt x="421" y="212"/>
                  </a:lnTo>
                  <a:lnTo>
                    <a:pt x="421" y="187"/>
                  </a:lnTo>
                  <a:lnTo>
                    <a:pt x="420" y="158"/>
                  </a:lnTo>
                  <a:lnTo>
                    <a:pt x="414" y="125"/>
                  </a:lnTo>
                  <a:lnTo>
                    <a:pt x="405" y="92"/>
                  </a:lnTo>
                  <a:lnTo>
                    <a:pt x="390" y="62"/>
                  </a:lnTo>
                  <a:lnTo>
                    <a:pt x="368" y="40"/>
                  </a:lnTo>
                  <a:lnTo>
                    <a:pt x="344" y="21"/>
                  </a:lnTo>
                  <a:lnTo>
                    <a:pt x="324" y="10"/>
                  </a:lnTo>
                  <a:lnTo>
                    <a:pt x="306" y="3"/>
                  </a:lnTo>
                  <a:lnTo>
                    <a:pt x="292" y="1"/>
                  </a:lnTo>
                  <a:lnTo>
                    <a:pt x="281" y="0"/>
                  </a:lnTo>
                  <a:lnTo>
                    <a:pt x="274" y="1"/>
                  </a:lnTo>
                  <a:lnTo>
                    <a:pt x="270" y="2"/>
                  </a:lnTo>
                  <a:lnTo>
                    <a:pt x="269" y="3"/>
                  </a:lnTo>
                  <a:lnTo>
                    <a:pt x="350" y="62"/>
                  </a:lnTo>
                  <a:lnTo>
                    <a:pt x="257" y="41"/>
                  </a:lnTo>
                  <a:lnTo>
                    <a:pt x="359" y="113"/>
                  </a:lnTo>
                  <a:lnTo>
                    <a:pt x="245" y="87"/>
                  </a:lnTo>
                  <a:lnTo>
                    <a:pt x="387" y="176"/>
                  </a:lnTo>
                  <a:lnTo>
                    <a:pt x="231" y="139"/>
                  </a:lnTo>
                  <a:lnTo>
                    <a:pt x="393" y="226"/>
                  </a:lnTo>
                  <a:lnTo>
                    <a:pt x="227" y="193"/>
                  </a:lnTo>
                  <a:lnTo>
                    <a:pt x="391" y="290"/>
                  </a:lnTo>
                  <a:lnTo>
                    <a:pt x="220" y="249"/>
                  </a:lnTo>
                  <a:lnTo>
                    <a:pt x="390" y="337"/>
                  </a:lnTo>
                  <a:lnTo>
                    <a:pt x="209" y="299"/>
                  </a:lnTo>
                  <a:lnTo>
                    <a:pt x="387" y="399"/>
                  </a:lnTo>
                  <a:lnTo>
                    <a:pt x="195" y="358"/>
                  </a:lnTo>
                  <a:lnTo>
                    <a:pt x="391" y="455"/>
                  </a:lnTo>
                  <a:lnTo>
                    <a:pt x="186" y="415"/>
                  </a:lnTo>
                  <a:lnTo>
                    <a:pt x="384" y="510"/>
                  </a:lnTo>
                  <a:lnTo>
                    <a:pt x="176" y="472"/>
                  </a:lnTo>
                  <a:lnTo>
                    <a:pt x="366" y="572"/>
                  </a:lnTo>
                  <a:lnTo>
                    <a:pt x="160" y="531"/>
                  </a:lnTo>
                  <a:lnTo>
                    <a:pt x="348" y="632"/>
                  </a:lnTo>
                  <a:lnTo>
                    <a:pt x="143" y="596"/>
                  </a:lnTo>
                  <a:lnTo>
                    <a:pt x="329" y="695"/>
                  </a:lnTo>
                  <a:lnTo>
                    <a:pt x="130" y="646"/>
                  </a:lnTo>
                  <a:lnTo>
                    <a:pt x="294" y="746"/>
                  </a:lnTo>
                  <a:lnTo>
                    <a:pt x="104" y="698"/>
                  </a:lnTo>
                  <a:lnTo>
                    <a:pt x="247" y="787"/>
                  </a:lnTo>
                  <a:lnTo>
                    <a:pt x="56" y="769"/>
                  </a:lnTo>
                  <a:lnTo>
                    <a:pt x="158" y="825"/>
                  </a:lnTo>
                  <a:lnTo>
                    <a:pt x="0" y="828"/>
                  </a:lnTo>
                  <a:close/>
                </a:path>
              </a:pathLst>
            </a:custGeom>
            <a:solidFill>
              <a:srgbClr val="69B8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7" name="Freeform 17"/>
            <p:cNvSpPr>
              <a:spLocks/>
            </p:cNvSpPr>
            <p:nvPr/>
          </p:nvSpPr>
          <p:spPr bwMode="auto">
            <a:xfrm>
              <a:off x="431" y="597"/>
              <a:ext cx="75" cy="161"/>
            </a:xfrm>
            <a:custGeom>
              <a:avLst/>
              <a:gdLst>
                <a:gd name="T0" fmla="*/ 0 w 372"/>
                <a:gd name="T1" fmla="*/ 0 h 804"/>
                <a:gd name="T2" fmla="*/ 0 w 372"/>
                <a:gd name="T3" fmla="*/ 0 h 804"/>
                <a:gd name="T4" fmla="*/ 0 w 372"/>
                <a:gd name="T5" fmla="*/ 0 h 804"/>
                <a:gd name="T6" fmla="*/ 0 w 372"/>
                <a:gd name="T7" fmla="*/ 0 h 804"/>
                <a:gd name="T8" fmla="*/ 0 w 372"/>
                <a:gd name="T9" fmla="*/ 0 h 804"/>
                <a:gd name="T10" fmla="*/ 0 w 372"/>
                <a:gd name="T11" fmla="*/ 0 h 804"/>
                <a:gd name="T12" fmla="*/ 0 w 372"/>
                <a:gd name="T13" fmla="*/ 0 h 804"/>
                <a:gd name="T14" fmla="*/ 0 w 372"/>
                <a:gd name="T15" fmla="*/ 0 h 804"/>
                <a:gd name="T16" fmla="*/ 0 w 372"/>
                <a:gd name="T17" fmla="*/ 0 h 804"/>
                <a:gd name="T18" fmla="*/ 0 w 372"/>
                <a:gd name="T19" fmla="*/ 0 h 804"/>
                <a:gd name="T20" fmla="*/ 0 w 372"/>
                <a:gd name="T21" fmla="*/ 0 h 804"/>
                <a:gd name="T22" fmla="*/ 0 w 372"/>
                <a:gd name="T23" fmla="*/ 0 h 804"/>
                <a:gd name="T24" fmla="*/ 0 w 372"/>
                <a:gd name="T25" fmla="*/ 0 h 804"/>
                <a:gd name="T26" fmla="*/ 0 w 372"/>
                <a:gd name="T27" fmla="*/ 0 h 804"/>
                <a:gd name="T28" fmla="*/ 0 w 372"/>
                <a:gd name="T29" fmla="*/ 0 h 804"/>
                <a:gd name="T30" fmla="*/ 0 w 372"/>
                <a:gd name="T31" fmla="*/ 0 h 804"/>
                <a:gd name="T32" fmla="*/ 0 w 372"/>
                <a:gd name="T33" fmla="*/ 0 h 804"/>
                <a:gd name="T34" fmla="*/ 0 w 372"/>
                <a:gd name="T35" fmla="*/ 0 h 804"/>
                <a:gd name="T36" fmla="*/ 0 w 372"/>
                <a:gd name="T37" fmla="*/ 0 h 804"/>
                <a:gd name="T38" fmla="*/ 0 w 372"/>
                <a:gd name="T39" fmla="*/ 0 h 804"/>
                <a:gd name="T40" fmla="*/ 0 w 372"/>
                <a:gd name="T41" fmla="*/ 0 h 804"/>
                <a:gd name="T42" fmla="*/ 0 w 372"/>
                <a:gd name="T43" fmla="*/ 0 h 804"/>
                <a:gd name="T44" fmla="*/ 0 w 372"/>
                <a:gd name="T45" fmla="*/ 0 h 804"/>
                <a:gd name="T46" fmla="*/ 0 w 372"/>
                <a:gd name="T47" fmla="*/ 0 h 804"/>
                <a:gd name="T48" fmla="*/ 0 w 372"/>
                <a:gd name="T49" fmla="*/ 0 h 804"/>
                <a:gd name="T50" fmla="*/ 0 w 372"/>
                <a:gd name="T51" fmla="*/ 0 h 804"/>
                <a:gd name="T52" fmla="*/ 0 w 372"/>
                <a:gd name="T53" fmla="*/ 0 h 804"/>
                <a:gd name="T54" fmla="*/ 0 w 372"/>
                <a:gd name="T55" fmla="*/ 0 h 804"/>
                <a:gd name="T56" fmla="*/ 0 w 372"/>
                <a:gd name="T57" fmla="*/ 0 h 804"/>
                <a:gd name="T58" fmla="*/ 0 w 372"/>
                <a:gd name="T59" fmla="*/ 0 h 804"/>
                <a:gd name="T60" fmla="*/ 0 w 372"/>
                <a:gd name="T61" fmla="*/ 0 h 804"/>
                <a:gd name="T62" fmla="*/ 0 w 372"/>
                <a:gd name="T63" fmla="*/ 0 h 804"/>
                <a:gd name="T64" fmla="*/ 0 w 372"/>
                <a:gd name="T65" fmla="*/ 0 h 804"/>
                <a:gd name="T66" fmla="*/ 0 w 372"/>
                <a:gd name="T67" fmla="*/ 0 h 804"/>
                <a:gd name="T68" fmla="*/ 0 w 372"/>
                <a:gd name="T69" fmla="*/ 0 h 804"/>
                <a:gd name="T70" fmla="*/ 0 w 372"/>
                <a:gd name="T71" fmla="*/ 0 h 804"/>
                <a:gd name="T72" fmla="*/ 0 w 372"/>
                <a:gd name="T73" fmla="*/ 0 h 804"/>
                <a:gd name="T74" fmla="*/ 0 w 372"/>
                <a:gd name="T75" fmla="*/ 0 h 804"/>
                <a:gd name="T76" fmla="*/ 0 w 372"/>
                <a:gd name="T77" fmla="*/ 0 h 804"/>
                <a:gd name="T78" fmla="*/ 0 w 372"/>
                <a:gd name="T79" fmla="*/ 0 h 804"/>
                <a:gd name="T80" fmla="*/ 0 w 372"/>
                <a:gd name="T81" fmla="*/ 0 h 80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72"/>
                <a:gd name="T124" fmla="*/ 0 h 804"/>
                <a:gd name="T125" fmla="*/ 372 w 372"/>
                <a:gd name="T126" fmla="*/ 804 h 80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72" h="804">
                  <a:moveTo>
                    <a:pt x="282" y="33"/>
                  </a:moveTo>
                  <a:lnTo>
                    <a:pt x="271" y="48"/>
                  </a:lnTo>
                  <a:lnTo>
                    <a:pt x="243" y="92"/>
                  </a:lnTo>
                  <a:lnTo>
                    <a:pt x="203" y="158"/>
                  </a:lnTo>
                  <a:lnTo>
                    <a:pt x="157" y="237"/>
                  </a:lnTo>
                  <a:lnTo>
                    <a:pt x="107" y="320"/>
                  </a:lnTo>
                  <a:lnTo>
                    <a:pt x="63" y="404"/>
                  </a:lnTo>
                  <a:lnTo>
                    <a:pt x="27" y="480"/>
                  </a:lnTo>
                  <a:lnTo>
                    <a:pt x="7" y="541"/>
                  </a:lnTo>
                  <a:lnTo>
                    <a:pt x="0" y="589"/>
                  </a:lnTo>
                  <a:lnTo>
                    <a:pt x="5" y="638"/>
                  </a:lnTo>
                  <a:lnTo>
                    <a:pt x="18" y="681"/>
                  </a:lnTo>
                  <a:lnTo>
                    <a:pt x="37" y="722"/>
                  </a:lnTo>
                  <a:lnTo>
                    <a:pt x="56" y="755"/>
                  </a:lnTo>
                  <a:lnTo>
                    <a:pt x="75" y="780"/>
                  </a:lnTo>
                  <a:lnTo>
                    <a:pt x="88" y="797"/>
                  </a:lnTo>
                  <a:lnTo>
                    <a:pt x="94" y="804"/>
                  </a:lnTo>
                  <a:lnTo>
                    <a:pt x="96" y="801"/>
                  </a:lnTo>
                  <a:lnTo>
                    <a:pt x="105" y="796"/>
                  </a:lnTo>
                  <a:lnTo>
                    <a:pt x="119" y="784"/>
                  </a:lnTo>
                  <a:lnTo>
                    <a:pt x="138" y="768"/>
                  </a:lnTo>
                  <a:lnTo>
                    <a:pt x="157" y="743"/>
                  </a:lnTo>
                  <a:lnTo>
                    <a:pt x="179" y="713"/>
                  </a:lnTo>
                  <a:lnTo>
                    <a:pt x="202" y="673"/>
                  </a:lnTo>
                  <a:lnTo>
                    <a:pt x="224" y="625"/>
                  </a:lnTo>
                  <a:lnTo>
                    <a:pt x="245" y="556"/>
                  </a:lnTo>
                  <a:lnTo>
                    <a:pt x="270" y="466"/>
                  </a:lnTo>
                  <a:lnTo>
                    <a:pt x="294" y="365"/>
                  </a:lnTo>
                  <a:lnTo>
                    <a:pt x="319" y="259"/>
                  </a:lnTo>
                  <a:lnTo>
                    <a:pt x="339" y="160"/>
                  </a:lnTo>
                  <a:lnTo>
                    <a:pt x="356" y="78"/>
                  </a:lnTo>
                  <a:lnTo>
                    <a:pt x="367" y="22"/>
                  </a:lnTo>
                  <a:lnTo>
                    <a:pt x="372" y="2"/>
                  </a:lnTo>
                  <a:lnTo>
                    <a:pt x="368" y="1"/>
                  </a:lnTo>
                  <a:lnTo>
                    <a:pt x="363" y="0"/>
                  </a:lnTo>
                  <a:lnTo>
                    <a:pt x="354" y="0"/>
                  </a:lnTo>
                  <a:lnTo>
                    <a:pt x="343" y="1"/>
                  </a:lnTo>
                  <a:lnTo>
                    <a:pt x="328" y="3"/>
                  </a:lnTo>
                  <a:lnTo>
                    <a:pt x="314" y="9"/>
                  </a:lnTo>
                  <a:lnTo>
                    <a:pt x="298" y="19"/>
                  </a:lnTo>
                  <a:lnTo>
                    <a:pt x="282" y="33"/>
                  </a:lnTo>
                  <a:close/>
                </a:path>
              </a:pathLst>
            </a:custGeom>
            <a:solidFill>
              <a:srgbClr val="B869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8" name="Freeform 18"/>
            <p:cNvSpPr>
              <a:spLocks/>
            </p:cNvSpPr>
            <p:nvPr/>
          </p:nvSpPr>
          <p:spPr bwMode="auto">
            <a:xfrm>
              <a:off x="435" y="603"/>
              <a:ext cx="61" cy="133"/>
            </a:xfrm>
            <a:custGeom>
              <a:avLst/>
              <a:gdLst>
                <a:gd name="T0" fmla="*/ 0 w 308"/>
                <a:gd name="T1" fmla="*/ 0 h 665"/>
                <a:gd name="T2" fmla="*/ 0 w 308"/>
                <a:gd name="T3" fmla="*/ 0 h 665"/>
                <a:gd name="T4" fmla="*/ 0 w 308"/>
                <a:gd name="T5" fmla="*/ 0 h 665"/>
                <a:gd name="T6" fmla="*/ 0 w 308"/>
                <a:gd name="T7" fmla="*/ 0 h 665"/>
                <a:gd name="T8" fmla="*/ 0 w 308"/>
                <a:gd name="T9" fmla="*/ 0 h 665"/>
                <a:gd name="T10" fmla="*/ 0 w 308"/>
                <a:gd name="T11" fmla="*/ 0 h 665"/>
                <a:gd name="T12" fmla="*/ 0 w 308"/>
                <a:gd name="T13" fmla="*/ 0 h 665"/>
                <a:gd name="T14" fmla="*/ 0 w 308"/>
                <a:gd name="T15" fmla="*/ 0 h 665"/>
                <a:gd name="T16" fmla="*/ 0 w 308"/>
                <a:gd name="T17" fmla="*/ 0 h 665"/>
                <a:gd name="T18" fmla="*/ 0 w 308"/>
                <a:gd name="T19" fmla="*/ 0 h 665"/>
                <a:gd name="T20" fmla="*/ 0 w 308"/>
                <a:gd name="T21" fmla="*/ 0 h 665"/>
                <a:gd name="T22" fmla="*/ 0 w 308"/>
                <a:gd name="T23" fmla="*/ 0 h 665"/>
                <a:gd name="T24" fmla="*/ 0 w 308"/>
                <a:gd name="T25" fmla="*/ 0 h 665"/>
                <a:gd name="T26" fmla="*/ 0 w 308"/>
                <a:gd name="T27" fmla="*/ 0 h 665"/>
                <a:gd name="T28" fmla="*/ 0 w 308"/>
                <a:gd name="T29" fmla="*/ 0 h 665"/>
                <a:gd name="T30" fmla="*/ 0 w 308"/>
                <a:gd name="T31" fmla="*/ 0 h 665"/>
                <a:gd name="T32" fmla="*/ 0 w 308"/>
                <a:gd name="T33" fmla="*/ 0 h 665"/>
                <a:gd name="T34" fmla="*/ 0 w 308"/>
                <a:gd name="T35" fmla="*/ 0 h 665"/>
                <a:gd name="T36" fmla="*/ 0 w 308"/>
                <a:gd name="T37" fmla="*/ 0 h 665"/>
                <a:gd name="T38" fmla="*/ 0 w 308"/>
                <a:gd name="T39" fmla="*/ 0 h 665"/>
                <a:gd name="T40" fmla="*/ 0 w 308"/>
                <a:gd name="T41" fmla="*/ 0 h 665"/>
                <a:gd name="T42" fmla="*/ 0 w 308"/>
                <a:gd name="T43" fmla="*/ 0 h 665"/>
                <a:gd name="T44" fmla="*/ 0 w 308"/>
                <a:gd name="T45" fmla="*/ 0 h 665"/>
                <a:gd name="T46" fmla="*/ 0 w 308"/>
                <a:gd name="T47" fmla="*/ 0 h 665"/>
                <a:gd name="T48" fmla="*/ 0 w 308"/>
                <a:gd name="T49" fmla="*/ 0 h 665"/>
                <a:gd name="T50" fmla="*/ 0 w 308"/>
                <a:gd name="T51" fmla="*/ 0 h 665"/>
                <a:gd name="T52" fmla="*/ 0 w 308"/>
                <a:gd name="T53" fmla="*/ 0 h 665"/>
                <a:gd name="T54" fmla="*/ 0 w 308"/>
                <a:gd name="T55" fmla="*/ 0 h 665"/>
                <a:gd name="T56" fmla="*/ 0 w 308"/>
                <a:gd name="T57" fmla="*/ 0 h 665"/>
                <a:gd name="T58" fmla="*/ 0 w 308"/>
                <a:gd name="T59" fmla="*/ 0 h 665"/>
                <a:gd name="T60" fmla="*/ 0 w 308"/>
                <a:gd name="T61" fmla="*/ 0 h 665"/>
                <a:gd name="T62" fmla="*/ 0 w 308"/>
                <a:gd name="T63" fmla="*/ 0 h 665"/>
                <a:gd name="T64" fmla="*/ 0 w 308"/>
                <a:gd name="T65" fmla="*/ 0 h 665"/>
                <a:gd name="T66" fmla="*/ 0 w 308"/>
                <a:gd name="T67" fmla="*/ 0 h 665"/>
                <a:gd name="T68" fmla="*/ 0 w 308"/>
                <a:gd name="T69" fmla="*/ 0 h 665"/>
                <a:gd name="T70" fmla="*/ 0 w 308"/>
                <a:gd name="T71" fmla="*/ 0 h 665"/>
                <a:gd name="T72" fmla="*/ 0 w 308"/>
                <a:gd name="T73" fmla="*/ 0 h 665"/>
                <a:gd name="T74" fmla="*/ 0 w 308"/>
                <a:gd name="T75" fmla="*/ 0 h 665"/>
                <a:gd name="T76" fmla="*/ 0 w 308"/>
                <a:gd name="T77" fmla="*/ 0 h 665"/>
                <a:gd name="T78" fmla="*/ 0 w 308"/>
                <a:gd name="T79" fmla="*/ 0 h 665"/>
                <a:gd name="T80" fmla="*/ 0 w 308"/>
                <a:gd name="T81" fmla="*/ 0 h 66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08"/>
                <a:gd name="T124" fmla="*/ 0 h 665"/>
                <a:gd name="T125" fmla="*/ 308 w 308"/>
                <a:gd name="T126" fmla="*/ 665 h 66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08" h="665">
                  <a:moveTo>
                    <a:pt x="265" y="16"/>
                  </a:moveTo>
                  <a:lnTo>
                    <a:pt x="254" y="34"/>
                  </a:lnTo>
                  <a:lnTo>
                    <a:pt x="226" y="88"/>
                  </a:lnTo>
                  <a:lnTo>
                    <a:pt x="186" y="164"/>
                  </a:lnTo>
                  <a:lnTo>
                    <a:pt x="140" y="255"/>
                  </a:lnTo>
                  <a:lnTo>
                    <a:pt x="93" y="347"/>
                  </a:lnTo>
                  <a:lnTo>
                    <a:pt x="51" y="433"/>
                  </a:lnTo>
                  <a:lnTo>
                    <a:pt x="19" y="500"/>
                  </a:lnTo>
                  <a:lnTo>
                    <a:pt x="4" y="542"/>
                  </a:lnTo>
                  <a:lnTo>
                    <a:pt x="0" y="565"/>
                  </a:lnTo>
                  <a:lnTo>
                    <a:pt x="2" y="588"/>
                  </a:lnTo>
                  <a:lnTo>
                    <a:pt x="7" y="608"/>
                  </a:lnTo>
                  <a:lnTo>
                    <a:pt x="18" y="627"/>
                  </a:lnTo>
                  <a:lnTo>
                    <a:pt x="27" y="642"/>
                  </a:lnTo>
                  <a:lnTo>
                    <a:pt x="36" y="655"/>
                  </a:lnTo>
                  <a:lnTo>
                    <a:pt x="41" y="662"/>
                  </a:lnTo>
                  <a:lnTo>
                    <a:pt x="44" y="665"/>
                  </a:lnTo>
                  <a:lnTo>
                    <a:pt x="44" y="664"/>
                  </a:lnTo>
                  <a:lnTo>
                    <a:pt x="49" y="660"/>
                  </a:lnTo>
                  <a:lnTo>
                    <a:pt x="56" y="655"/>
                  </a:lnTo>
                  <a:lnTo>
                    <a:pt x="65" y="648"/>
                  </a:lnTo>
                  <a:lnTo>
                    <a:pt x="74" y="636"/>
                  </a:lnTo>
                  <a:lnTo>
                    <a:pt x="84" y="622"/>
                  </a:lnTo>
                  <a:lnTo>
                    <a:pt x="94" y="603"/>
                  </a:lnTo>
                  <a:lnTo>
                    <a:pt x="105" y="582"/>
                  </a:lnTo>
                  <a:lnTo>
                    <a:pt x="121" y="537"/>
                  </a:lnTo>
                  <a:lnTo>
                    <a:pt x="148" y="463"/>
                  </a:lnTo>
                  <a:lnTo>
                    <a:pt x="180" y="368"/>
                  </a:lnTo>
                  <a:lnTo>
                    <a:pt x="216" y="267"/>
                  </a:lnTo>
                  <a:lnTo>
                    <a:pt x="249" y="167"/>
                  </a:lnTo>
                  <a:lnTo>
                    <a:pt x="279" y="83"/>
                  </a:lnTo>
                  <a:lnTo>
                    <a:pt x="300" y="24"/>
                  </a:lnTo>
                  <a:lnTo>
                    <a:pt x="308" y="3"/>
                  </a:lnTo>
                  <a:lnTo>
                    <a:pt x="305" y="2"/>
                  </a:lnTo>
                  <a:lnTo>
                    <a:pt x="303" y="2"/>
                  </a:lnTo>
                  <a:lnTo>
                    <a:pt x="299" y="0"/>
                  </a:lnTo>
                  <a:lnTo>
                    <a:pt x="293" y="2"/>
                  </a:lnTo>
                  <a:lnTo>
                    <a:pt x="286" y="2"/>
                  </a:lnTo>
                  <a:lnTo>
                    <a:pt x="280" y="5"/>
                  </a:lnTo>
                  <a:lnTo>
                    <a:pt x="272" y="9"/>
                  </a:lnTo>
                  <a:lnTo>
                    <a:pt x="265" y="16"/>
                  </a:lnTo>
                  <a:close/>
                </a:path>
              </a:pathLst>
            </a:custGeom>
            <a:solidFill>
              <a:srgbClr val="E3A6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9" name="Freeform 19"/>
            <p:cNvSpPr>
              <a:spLocks/>
            </p:cNvSpPr>
            <p:nvPr/>
          </p:nvSpPr>
          <p:spPr bwMode="auto">
            <a:xfrm>
              <a:off x="503" y="566"/>
              <a:ext cx="123" cy="74"/>
            </a:xfrm>
            <a:custGeom>
              <a:avLst/>
              <a:gdLst>
                <a:gd name="T0" fmla="*/ 0 w 617"/>
                <a:gd name="T1" fmla="*/ 0 h 371"/>
                <a:gd name="T2" fmla="*/ 0 w 617"/>
                <a:gd name="T3" fmla="*/ 0 h 371"/>
                <a:gd name="T4" fmla="*/ 0 w 617"/>
                <a:gd name="T5" fmla="*/ 0 h 371"/>
                <a:gd name="T6" fmla="*/ 0 w 617"/>
                <a:gd name="T7" fmla="*/ 0 h 371"/>
                <a:gd name="T8" fmla="*/ 0 w 617"/>
                <a:gd name="T9" fmla="*/ 0 h 371"/>
                <a:gd name="T10" fmla="*/ 0 w 617"/>
                <a:gd name="T11" fmla="*/ 0 h 371"/>
                <a:gd name="T12" fmla="*/ 0 w 617"/>
                <a:gd name="T13" fmla="*/ 0 h 371"/>
                <a:gd name="T14" fmla="*/ 0 w 617"/>
                <a:gd name="T15" fmla="*/ 0 h 371"/>
                <a:gd name="T16" fmla="*/ 0 w 617"/>
                <a:gd name="T17" fmla="*/ 0 h 371"/>
                <a:gd name="T18" fmla="*/ 0 w 617"/>
                <a:gd name="T19" fmla="*/ 0 h 371"/>
                <a:gd name="T20" fmla="*/ 0 w 617"/>
                <a:gd name="T21" fmla="*/ 0 h 371"/>
                <a:gd name="T22" fmla="*/ 0 w 617"/>
                <a:gd name="T23" fmla="*/ 0 h 371"/>
                <a:gd name="T24" fmla="*/ 0 w 617"/>
                <a:gd name="T25" fmla="*/ 0 h 371"/>
                <a:gd name="T26" fmla="*/ 0 w 617"/>
                <a:gd name="T27" fmla="*/ 0 h 371"/>
                <a:gd name="T28" fmla="*/ 0 w 617"/>
                <a:gd name="T29" fmla="*/ 0 h 371"/>
                <a:gd name="T30" fmla="*/ 0 w 617"/>
                <a:gd name="T31" fmla="*/ 0 h 371"/>
                <a:gd name="T32" fmla="*/ 0 w 617"/>
                <a:gd name="T33" fmla="*/ 0 h 371"/>
                <a:gd name="T34" fmla="*/ 0 w 617"/>
                <a:gd name="T35" fmla="*/ 0 h 371"/>
                <a:gd name="T36" fmla="*/ 0 w 617"/>
                <a:gd name="T37" fmla="*/ 0 h 371"/>
                <a:gd name="T38" fmla="*/ 0 w 617"/>
                <a:gd name="T39" fmla="*/ 0 h 371"/>
                <a:gd name="T40" fmla="*/ 0 w 617"/>
                <a:gd name="T41" fmla="*/ 0 h 371"/>
                <a:gd name="T42" fmla="*/ 0 w 617"/>
                <a:gd name="T43" fmla="*/ 0 h 371"/>
                <a:gd name="T44" fmla="*/ 0 w 617"/>
                <a:gd name="T45" fmla="*/ 0 h 371"/>
                <a:gd name="T46" fmla="*/ 0 w 617"/>
                <a:gd name="T47" fmla="*/ 0 h 371"/>
                <a:gd name="T48" fmla="*/ 0 w 617"/>
                <a:gd name="T49" fmla="*/ 0 h 371"/>
                <a:gd name="T50" fmla="*/ 0 w 617"/>
                <a:gd name="T51" fmla="*/ 0 h 371"/>
                <a:gd name="T52" fmla="*/ 0 w 617"/>
                <a:gd name="T53" fmla="*/ 0 h 371"/>
                <a:gd name="T54" fmla="*/ 0 w 617"/>
                <a:gd name="T55" fmla="*/ 0 h 371"/>
                <a:gd name="T56" fmla="*/ 0 w 617"/>
                <a:gd name="T57" fmla="*/ 0 h 371"/>
                <a:gd name="T58" fmla="*/ 0 w 617"/>
                <a:gd name="T59" fmla="*/ 0 h 371"/>
                <a:gd name="T60" fmla="*/ 0 w 617"/>
                <a:gd name="T61" fmla="*/ 0 h 371"/>
                <a:gd name="T62" fmla="*/ 0 w 617"/>
                <a:gd name="T63" fmla="*/ 0 h 371"/>
                <a:gd name="T64" fmla="*/ 0 w 617"/>
                <a:gd name="T65" fmla="*/ 0 h 371"/>
                <a:gd name="T66" fmla="*/ 0 w 617"/>
                <a:gd name="T67" fmla="*/ 0 h 371"/>
                <a:gd name="T68" fmla="*/ 0 w 617"/>
                <a:gd name="T69" fmla="*/ 0 h 371"/>
                <a:gd name="T70" fmla="*/ 0 w 617"/>
                <a:gd name="T71" fmla="*/ 0 h 371"/>
                <a:gd name="T72" fmla="*/ 0 w 617"/>
                <a:gd name="T73" fmla="*/ 0 h 371"/>
                <a:gd name="T74" fmla="*/ 0 w 617"/>
                <a:gd name="T75" fmla="*/ 0 h 371"/>
                <a:gd name="T76" fmla="*/ 0 w 617"/>
                <a:gd name="T77" fmla="*/ 0 h 371"/>
                <a:gd name="T78" fmla="*/ 0 w 617"/>
                <a:gd name="T79" fmla="*/ 0 h 371"/>
                <a:gd name="T80" fmla="*/ 0 w 617"/>
                <a:gd name="T81" fmla="*/ 0 h 371"/>
                <a:gd name="T82" fmla="*/ 0 w 617"/>
                <a:gd name="T83" fmla="*/ 0 h 371"/>
                <a:gd name="T84" fmla="*/ 0 w 617"/>
                <a:gd name="T85" fmla="*/ 0 h 371"/>
                <a:gd name="T86" fmla="*/ 0 w 617"/>
                <a:gd name="T87" fmla="*/ 0 h 371"/>
                <a:gd name="T88" fmla="*/ 0 w 617"/>
                <a:gd name="T89" fmla="*/ 0 h 37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17"/>
                <a:gd name="T136" fmla="*/ 0 h 371"/>
                <a:gd name="T137" fmla="*/ 617 w 617"/>
                <a:gd name="T138" fmla="*/ 371 h 37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17" h="371">
                  <a:moveTo>
                    <a:pt x="290" y="371"/>
                  </a:moveTo>
                  <a:lnTo>
                    <a:pt x="290" y="366"/>
                  </a:lnTo>
                  <a:lnTo>
                    <a:pt x="291" y="353"/>
                  </a:lnTo>
                  <a:lnTo>
                    <a:pt x="291" y="332"/>
                  </a:lnTo>
                  <a:lnTo>
                    <a:pt x="290" y="306"/>
                  </a:lnTo>
                  <a:lnTo>
                    <a:pt x="285" y="276"/>
                  </a:lnTo>
                  <a:lnTo>
                    <a:pt x="275" y="244"/>
                  </a:lnTo>
                  <a:lnTo>
                    <a:pt x="259" y="213"/>
                  </a:lnTo>
                  <a:lnTo>
                    <a:pt x="236" y="182"/>
                  </a:lnTo>
                  <a:lnTo>
                    <a:pt x="204" y="154"/>
                  </a:lnTo>
                  <a:lnTo>
                    <a:pt x="168" y="133"/>
                  </a:lnTo>
                  <a:lnTo>
                    <a:pt x="129" y="116"/>
                  </a:lnTo>
                  <a:lnTo>
                    <a:pt x="91" y="105"/>
                  </a:lnTo>
                  <a:lnTo>
                    <a:pt x="55" y="97"/>
                  </a:lnTo>
                  <a:lnTo>
                    <a:pt x="26" y="93"/>
                  </a:lnTo>
                  <a:lnTo>
                    <a:pt x="7" y="91"/>
                  </a:lnTo>
                  <a:lnTo>
                    <a:pt x="0" y="91"/>
                  </a:lnTo>
                  <a:lnTo>
                    <a:pt x="164" y="100"/>
                  </a:lnTo>
                  <a:lnTo>
                    <a:pt x="14" y="51"/>
                  </a:lnTo>
                  <a:lnTo>
                    <a:pt x="186" y="63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67" y="2"/>
                  </a:lnTo>
                  <a:lnTo>
                    <a:pt x="110" y="7"/>
                  </a:lnTo>
                  <a:lnTo>
                    <a:pt x="166" y="20"/>
                  </a:lnTo>
                  <a:lnTo>
                    <a:pt x="233" y="37"/>
                  </a:lnTo>
                  <a:lnTo>
                    <a:pt x="310" y="67"/>
                  </a:lnTo>
                  <a:lnTo>
                    <a:pt x="396" y="106"/>
                  </a:lnTo>
                  <a:lnTo>
                    <a:pt x="487" y="160"/>
                  </a:lnTo>
                  <a:lnTo>
                    <a:pt x="561" y="211"/>
                  </a:lnTo>
                  <a:lnTo>
                    <a:pt x="603" y="251"/>
                  </a:lnTo>
                  <a:lnTo>
                    <a:pt x="617" y="280"/>
                  </a:lnTo>
                  <a:lnTo>
                    <a:pt x="613" y="301"/>
                  </a:lnTo>
                  <a:lnTo>
                    <a:pt x="595" y="315"/>
                  </a:lnTo>
                  <a:lnTo>
                    <a:pt x="573" y="325"/>
                  </a:lnTo>
                  <a:lnTo>
                    <a:pt x="551" y="331"/>
                  </a:lnTo>
                  <a:lnTo>
                    <a:pt x="539" y="336"/>
                  </a:lnTo>
                  <a:lnTo>
                    <a:pt x="521" y="340"/>
                  </a:lnTo>
                  <a:lnTo>
                    <a:pt x="491" y="346"/>
                  </a:lnTo>
                  <a:lnTo>
                    <a:pt x="450" y="352"/>
                  </a:lnTo>
                  <a:lnTo>
                    <a:pt x="407" y="357"/>
                  </a:lnTo>
                  <a:lnTo>
                    <a:pt x="363" y="362"/>
                  </a:lnTo>
                  <a:lnTo>
                    <a:pt x="326" y="367"/>
                  </a:lnTo>
                  <a:lnTo>
                    <a:pt x="299" y="369"/>
                  </a:lnTo>
                  <a:lnTo>
                    <a:pt x="290" y="371"/>
                  </a:lnTo>
                  <a:close/>
                </a:path>
              </a:pathLst>
            </a:custGeom>
            <a:solidFill>
              <a:srgbClr val="4061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0" name="Freeform 20"/>
            <p:cNvSpPr>
              <a:spLocks/>
            </p:cNvSpPr>
            <p:nvPr/>
          </p:nvSpPr>
          <p:spPr bwMode="auto">
            <a:xfrm>
              <a:off x="506" y="511"/>
              <a:ext cx="339" cy="347"/>
            </a:xfrm>
            <a:custGeom>
              <a:avLst/>
              <a:gdLst>
                <a:gd name="T0" fmla="*/ 0 w 1694"/>
                <a:gd name="T1" fmla="*/ 0 h 1733"/>
                <a:gd name="T2" fmla="*/ 0 w 1694"/>
                <a:gd name="T3" fmla="*/ 0 h 1733"/>
                <a:gd name="T4" fmla="*/ 0 w 1694"/>
                <a:gd name="T5" fmla="*/ 0 h 1733"/>
                <a:gd name="T6" fmla="*/ 0 w 1694"/>
                <a:gd name="T7" fmla="*/ 0 h 1733"/>
                <a:gd name="T8" fmla="*/ 0 w 1694"/>
                <a:gd name="T9" fmla="*/ 0 h 1733"/>
                <a:gd name="T10" fmla="*/ 0 w 1694"/>
                <a:gd name="T11" fmla="*/ 0 h 1733"/>
                <a:gd name="T12" fmla="*/ 0 w 1694"/>
                <a:gd name="T13" fmla="*/ 0 h 1733"/>
                <a:gd name="T14" fmla="*/ 0 w 1694"/>
                <a:gd name="T15" fmla="*/ 0 h 1733"/>
                <a:gd name="T16" fmla="*/ 0 w 1694"/>
                <a:gd name="T17" fmla="*/ 0 h 1733"/>
                <a:gd name="T18" fmla="*/ 0 w 1694"/>
                <a:gd name="T19" fmla="*/ 0 h 1733"/>
                <a:gd name="T20" fmla="*/ 0 w 1694"/>
                <a:gd name="T21" fmla="*/ 0 h 1733"/>
                <a:gd name="T22" fmla="*/ 0 w 1694"/>
                <a:gd name="T23" fmla="*/ 0 h 1733"/>
                <a:gd name="T24" fmla="*/ 0 w 1694"/>
                <a:gd name="T25" fmla="*/ 0 h 1733"/>
                <a:gd name="T26" fmla="*/ 0 w 1694"/>
                <a:gd name="T27" fmla="*/ 0 h 1733"/>
                <a:gd name="T28" fmla="*/ 0 w 1694"/>
                <a:gd name="T29" fmla="*/ 0 h 1733"/>
                <a:gd name="T30" fmla="*/ 0 w 1694"/>
                <a:gd name="T31" fmla="*/ 0 h 1733"/>
                <a:gd name="T32" fmla="*/ 0 w 1694"/>
                <a:gd name="T33" fmla="*/ 0 h 1733"/>
                <a:gd name="T34" fmla="*/ 0 w 1694"/>
                <a:gd name="T35" fmla="*/ 0 h 1733"/>
                <a:gd name="T36" fmla="*/ 0 w 1694"/>
                <a:gd name="T37" fmla="*/ 0 h 1733"/>
                <a:gd name="T38" fmla="*/ 0 w 1694"/>
                <a:gd name="T39" fmla="*/ 0 h 1733"/>
                <a:gd name="T40" fmla="*/ 0 w 1694"/>
                <a:gd name="T41" fmla="*/ 0 h 1733"/>
                <a:gd name="T42" fmla="*/ 0 w 1694"/>
                <a:gd name="T43" fmla="*/ 0 h 1733"/>
                <a:gd name="T44" fmla="*/ 0 w 1694"/>
                <a:gd name="T45" fmla="*/ 0 h 1733"/>
                <a:gd name="T46" fmla="*/ 0 w 1694"/>
                <a:gd name="T47" fmla="*/ 0 h 1733"/>
                <a:gd name="T48" fmla="*/ 0 w 1694"/>
                <a:gd name="T49" fmla="*/ 0 h 1733"/>
                <a:gd name="T50" fmla="*/ 0 w 1694"/>
                <a:gd name="T51" fmla="*/ 0 h 1733"/>
                <a:gd name="T52" fmla="*/ 0 w 1694"/>
                <a:gd name="T53" fmla="*/ 0 h 1733"/>
                <a:gd name="T54" fmla="*/ 0 w 1694"/>
                <a:gd name="T55" fmla="*/ 0 h 1733"/>
                <a:gd name="T56" fmla="*/ 0 w 1694"/>
                <a:gd name="T57" fmla="*/ 0 h 1733"/>
                <a:gd name="T58" fmla="*/ 0 w 1694"/>
                <a:gd name="T59" fmla="*/ 0 h 1733"/>
                <a:gd name="T60" fmla="*/ 0 w 1694"/>
                <a:gd name="T61" fmla="*/ 0 h 1733"/>
                <a:gd name="T62" fmla="*/ 0 w 1694"/>
                <a:gd name="T63" fmla="*/ 0 h 1733"/>
                <a:gd name="T64" fmla="*/ 0 w 1694"/>
                <a:gd name="T65" fmla="*/ 0 h 1733"/>
                <a:gd name="T66" fmla="*/ 0 w 1694"/>
                <a:gd name="T67" fmla="*/ 0 h 1733"/>
                <a:gd name="T68" fmla="*/ 0 w 1694"/>
                <a:gd name="T69" fmla="*/ 0 h 1733"/>
                <a:gd name="T70" fmla="*/ 0 w 1694"/>
                <a:gd name="T71" fmla="*/ 0 h 1733"/>
                <a:gd name="T72" fmla="*/ 0 w 1694"/>
                <a:gd name="T73" fmla="*/ 0 h 1733"/>
                <a:gd name="T74" fmla="*/ 0 w 1694"/>
                <a:gd name="T75" fmla="*/ 0 h 1733"/>
                <a:gd name="T76" fmla="*/ 0 w 1694"/>
                <a:gd name="T77" fmla="*/ 0 h 1733"/>
                <a:gd name="T78" fmla="*/ 0 w 1694"/>
                <a:gd name="T79" fmla="*/ 0 h 173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94"/>
                <a:gd name="T121" fmla="*/ 0 h 1733"/>
                <a:gd name="T122" fmla="*/ 1694 w 1694"/>
                <a:gd name="T123" fmla="*/ 1733 h 173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94" h="1733">
                  <a:moveTo>
                    <a:pt x="156" y="1664"/>
                  </a:moveTo>
                  <a:lnTo>
                    <a:pt x="124" y="1634"/>
                  </a:lnTo>
                  <a:lnTo>
                    <a:pt x="91" y="1589"/>
                  </a:lnTo>
                  <a:lnTo>
                    <a:pt x="58" y="1534"/>
                  </a:lnTo>
                  <a:lnTo>
                    <a:pt x="30" y="1473"/>
                  </a:lnTo>
                  <a:lnTo>
                    <a:pt x="9" y="1401"/>
                  </a:lnTo>
                  <a:lnTo>
                    <a:pt x="0" y="1326"/>
                  </a:lnTo>
                  <a:lnTo>
                    <a:pt x="4" y="1249"/>
                  </a:lnTo>
                  <a:lnTo>
                    <a:pt x="29" y="1173"/>
                  </a:lnTo>
                  <a:lnTo>
                    <a:pt x="75" y="1094"/>
                  </a:lnTo>
                  <a:lnTo>
                    <a:pt x="146" y="1016"/>
                  </a:lnTo>
                  <a:lnTo>
                    <a:pt x="228" y="939"/>
                  </a:lnTo>
                  <a:lnTo>
                    <a:pt x="318" y="867"/>
                  </a:lnTo>
                  <a:lnTo>
                    <a:pt x="401" y="803"/>
                  </a:lnTo>
                  <a:lnTo>
                    <a:pt x="473" y="752"/>
                  </a:lnTo>
                  <a:lnTo>
                    <a:pt x="521" y="713"/>
                  </a:lnTo>
                  <a:lnTo>
                    <a:pt x="539" y="692"/>
                  </a:lnTo>
                  <a:lnTo>
                    <a:pt x="528" y="673"/>
                  </a:lnTo>
                  <a:lnTo>
                    <a:pt x="506" y="645"/>
                  </a:lnTo>
                  <a:lnTo>
                    <a:pt x="474" y="607"/>
                  </a:lnTo>
                  <a:lnTo>
                    <a:pt x="437" y="561"/>
                  </a:lnTo>
                  <a:lnTo>
                    <a:pt x="395" y="507"/>
                  </a:lnTo>
                  <a:lnTo>
                    <a:pt x="356" y="450"/>
                  </a:lnTo>
                  <a:lnTo>
                    <a:pt x="320" y="391"/>
                  </a:lnTo>
                  <a:lnTo>
                    <a:pt x="292" y="330"/>
                  </a:lnTo>
                  <a:lnTo>
                    <a:pt x="277" y="270"/>
                  </a:lnTo>
                  <a:lnTo>
                    <a:pt x="279" y="215"/>
                  </a:lnTo>
                  <a:lnTo>
                    <a:pt x="296" y="165"/>
                  </a:lnTo>
                  <a:lnTo>
                    <a:pt x="328" y="123"/>
                  </a:lnTo>
                  <a:lnTo>
                    <a:pt x="371" y="84"/>
                  </a:lnTo>
                  <a:lnTo>
                    <a:pt x="427" y="54"/>
                  </a:lnTo>
                  <a:lnTo>
                    <a:pt x="491" y="31"/>
                  </a:lnTo>
                  <a:lnTo>
                    <a:pt x="563" y="18"/>
                  </a:lnTo>
                  <a:lnTo>
                    <a:pt x="642" y="7"/>
                  </a:lnTo>
                  <a:lnTo>
                    <a:pt x="731" y="2"/>
                  </a:lnTo>
                  <a:lnTo>
                    <a:pt x="829" y="0"/>
                  </a:lnTo>
                  <a:lnTo>
                    <a:pt x="933" y="11"/>
                  </a:lnTo>
                  <a:lnTo>
                    <a:pt x="1043" y="32"/>
                  </a:lnTo>
                  <a:lnTo>
                    <a:pt x="1156" y="70"/>
                  </a:lnTo>
                  <a:lnTo>
                    <a:pt x="1273" y="128"/>
                  </a:lnTo>
                  <a:lnTo>
                    <a:pt x="1391" y="208"/>
                  </a:lnTo>
                  <a:lnTo>
                    <a:pt x="1493" y="304"/>
                  </a:lnTo>
                  <a:lnTo>
                    <a:pt x="1568" y="408"/>
                  </a:lnTo>
                  <a:lnTo>
                    <a:pt x="1621" y="514"/>
                  </a:lnTo>
                  <a:lnTo>
                    <a:pt x="1656" y="620"/>
                  </a:lnTo>
                  <a:lnTo>
                    <a:pt x="1675" y="714"/>
                  </a:lnTo>
                  <a:lnTo>
                    <a:pt x="1685" y="800"/>
                  </a:lnTo>
                  <a:lnTo>
                    <a:pt x="1687" y="866"/>
                  </a:lnTo>
                  <a:lnTo>
                    <a:pt x="1690" y="912"/>
                  </a:lnTo>
                  <a:lnTo>
                    <a:pt x="1691" y="953"/>
                  </a:lnTo>
                  <a:lnTo>
                    <a:pt x="1694" y="1010"/>
                  </a:lnTo>
                  <a:lnTo>
                    <a:pt x="1690" y="1072"/>
                  </a:lnTo>
                  <a:lnTo>
                    <a:pt x="1678" y="1136"/>
                  </a:lnTo>
                  <a:lnTo>
                    <a:pt x="1651" y="1192"/>
                  </a:lnTo>
                  <a:lnTo>
                    <a:pt x="1609" y="1234"/>
                  </a:lnTo>
                  <a:lnTo>
                    <a:pt x="1544" y="1255"/>
                  </a:lnTo>
                  <a:lnTo>
                    <a:pt x="1454" y="1249"/>
                  </a:lnTo>
                  <a:lnTo>
                    <a:pt x="1354" y="1225"/>
                  </a:lnTo>
                  <a:lnTo>
                    <a:pt x="1269" y="1200"/>
                  </a:lnTo>
                  <a:lnTo>
                    <a:pt x="1195" y="1175"/>
                  </a:lnTo>
                  <a:lnTo>
                    <a:pt x="1136" y="1152"/>
                  </a:lnTo>
                  <a:lnTo>
                    <a:pt x="1089" y="1131"/>
                  </a:lnTo>
                  <a:lnTo>
                    <a:pt x="1055" y="1115"/>
                  </a:lnTo>
                  <a:lnTo>
                    <a:pt x="1035" y="1104"/>
                  </a:lnTo>
                  <a:lnTo>
                    <a:pt x="1028" y="1101"/>
                  </a:lnTo>
                  <a:lnTo>
                    <a:pt x="1023" y="1113"/>
                  </a:lnTo>
                  <a:lnTo>
                    <a:pt x="1009" y="1148"/>
                  </a:lnTo>
                  <a:lnTo>
                    <a:pt x="986" y="1201"/>
                  </a:lnTo>
                  <a:lnTo>
                    <a:pt x="954" y="1270"/>
                  </a:lnTo>
                  <a:lnTo>
                    <a:pt x="912" y="1349"/>
                  </a:lnTo>
                  <a:lnTo>
                    <a:pt x="861" y="1434"/>
                  </a:lnTo>
                  <a:lnTo>
                    <a:pt x="801" y="1520"/>
                  </a:lnTo>
                  <a:lnTo>
                    <a:pt x="734" y="1608"/>
                  </a:lnTo>
                  <a:lnTo>
                    <a:pt x="653" y="1676"/>
                  </a:lnTo>
                  <a:lnTo>
                    <a:pt x="567" y="1716"/>
                  </a:lnTo>
                  <a:lnTo>
                    <a:pt x="475" y="1733"/>
                  </a:lnTo>
                  <a:lnTo>
                    <a:pt x="388" y="1733"/>
                  </a:lnTo>
                  <a:lnTo>
                    <a:pt x="306" y="1720"/>
                  </a:lnTo>
                  <a:lnTo>
                    <a:pt x="236" y="1702"/>
                  </a:lnTo>
                  <a:lnTo>
                    <a:pt x="184" y="1680"/>
                  </a:lnTo>
                  <a:lnTo>
                    <a:pt x="156" y="166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1" name="Freeform 21"/>
            <p:cNvSpPr>
              <a:spLocks/>
            </p:cNvSpPr>
            <p:nvPr/>
          </p:nvSpPr>
          <p:spPr bwMode="auto">
            <a:xfrm>
              <a:off x="515" y="629"/>
              <a:ext cx="208" cy="223"/>
            </a:xfrm>
            <a:custGeom>
              <a:avLst/>
              <a:gdLst>
                <a:gd name="T0" fmla="*/ 0 w 1041"/>
                <a:gd name="T1" fmla="*/ 0 h 1117"/>
                <a:gd name="T2" fmla="*/ 0 w 1041"/>
                <a:gd name="T3" fmla="*/ 0 h 1117"/>
                <a:gd name="T4" fmla="*/ 0 w 1041"/>
                <a:gd name="T5" fmla="*/ 0 h 1117"/>
                <a:gd name="T6" fmla="*/ 0 w 1041"/>
                <a:gd name="T7" fmla="*/ 0 h 1117"/>
                <a:gd name="T8" fmla="*/ 0 w 1041"/>
                <a:gd name="T9" fmla="*/ 0 h 1117"/>
                <a:gd name="T10" fmla="*/ 0 w 1041"/>
                <a:gd name="T11" fmla="*/ 0 h 1117"/>
                <a:gd name="T12" fmla="*/ 0 w 1041"/>
                <a:gd name="T13" fmla="*/ 0 h 1117"/>
                <a:gd name="T14" fmla="*/ 0 w 1041"/>
                <a:gd name="T15" fmla="*/ 0 h 1117"/>
                <a:gd name="T16" fmla="*/ 0 w 1041"/>
                <a:gd name="T17" fmla="*/ 0 h 1117"/>
                <a:gd name="T18" fmla="*/ 0 w 1041"/>
                <a:gd name="T19" fmla="*/ 0 h 1117"/>
                <a:gd name="T20" fmla="*/ 0 w 1041"/>
                <a:gd name="T21" fmla="*/ 0 h 1117"/>
                <a:gd name="T22" fmla="*/ 0 w 1041"/>
                <a:gd name="T23" fmla="*/ 0 h 1117"/>
                <a:gd name="T24" fmla="*/ 0 w 1041"/>
                <a:gd name="T25" fmla="*/ 0 h 1117"/>
                <a:gd name="T26" fmla="*/ 0 w 1041"/>
                <a:gd name="T27" fmla="*/ 0 h 1117"/>
                <a:gd name="T28" fmla="*/ 0 w 1041"/>
                <a:gd name="T29" fmla="*/ 0 h 1117"/>
                <a:gd name="T30" fmla="*/ 0 w 1041"/>
                <a:gd name="T31" fmla="*/ 0 h 1117"/>
                <a:gd name="T32" fmla="*/ 0 w 1041"/>
                <a:gd name="T33" fmla="*/ 0 h 1117"/>
                <a:gd name="T34" fmla="*/ 0 w 1041"/>
                <a:gd name="T35" fmla="*/ 0 h 1117"/>
                <a:gd name="T36" fmla="*/ 0 w 1041"/>
                <a:gd name="T37" fmla="*/ 0 h 1117"/>
                <a:gd name="T38" fmla="*/ 0 w 1041"/>
                <a:gd name="T39" fmla="*/ 0 h 1117"/>
                <a:gd name="T40" fmla="*/ 0 w 1041"/>
                <a:gd name="T41" fmla="*/ 0 h 1117"/>
                <a:gd name="T42" fmla="*/ 0 w 1041"/>
                <a:gd name="T43" fmla="*/ 0 h 1117"/>
                <a:gd name="T44" fmla="*/ 0 w 1041"/>
                <a:gd name="T45" fmla="*/ 0 h 1117"/>
                <a:gd name="T46" fmla="*/ 0 w 1041"/>
                <a:gd name="T47" fmla="*/ 0 h 1117"/>
                <a:gd name="T48" fmla="*/ 0 w 1041"/>
                <a:gd name="T49" fmla="*/ 0 h 1117"/>
                <a:gd name="T50" fmla="*/ 0 w 1041"/>
                <a:gd name="T51" fmla="*/ 0 h 1117"/>
                <a:gd name="T52" fmla="*/ 0 w 1041"/>
                <a:gd name="T53" fmla="*/ 0 h 1117"/>
                <a:gd name="T54" fmla="*/ 0 w 1041"/>
                <a:gd name="T55" fmla="*/ 0 h 1117"/>
                <a:gd name="T56" fmla="*/ 0 w 1041"/>
                <a:gd name="T57" fmla="*/ 0 h 1117"/>
                <a:gd name="T58" fmla="*/ 0 w 1041"/>
                <a:gd name="T59" fmla="*/ 0 h 1117"/>
                <a:gd name="T60" fmla="*/ 0 w 1041"/>
                <a:gd name="T61" fmla="*/ 0 h 1117"/>
                <a:gd name="T62" fmla="*/ 0 w 1041"/>
                <a:gd name="T63" fmla="*/ 0 h 1117"/>
                <a:gd name="T64" fmla="*/ 0 w 1041"/>
                <a:gd name="T65" fmla="*/ 0 h 1117"/>
                <a:gd name="T66" fmla="*/ 0 w 1041"/>
                <a:gd name="T67" fmla="*/ 0 h 1117"/>
                <a:gd name="T68" fmla="*/ 0 w 1041"/>
                <a:gd name="T69" fmla="*/ 0 h 1117"/>
                <a:gd name="T70" fmla="*/ 0 w 1041"/>
                <a:gd name="T71" fmla="*/ 0 h 1117"/>
                <a:gd name="T72" fmla="*/ 0 w 1041"/>
                <a:gd name="T73" fmla="*/ 0 h 1117"/>
                <a:gd name="T74" fmla="*/ 0 w 1041"/>
                <a:gd name="T75" fmla="*/ 0 h 1117"/>
                <a:gd name="T76" fmla="*/ 0 w 1041"/>
                <a:gd name="T77" fmla="*/ 0 h 1117"/>
                <a:gd name="T78" fmla="*/ 0 w 1041"/>
                <a:gd name="T79" fmla="*/ 0 h 1117"/>
                <a:gd name="T80" fmla="*/ 0 w 1041"/>
                <a:gd name="T81" fmla="*/ 0 h 1117"/>
                <a:gd name="T82" fmla="*/ 0 w 1041"/>
                <a:gd name="T83" fmla="*/ 0 h 1117"/>
                <a:gd name="T84" fmla="*/ 0 w 1041"/>
                <a:gd name="T85" fmla="*/ 0 h 1117"/>
                <a:gd name="T86" fmla="*/ 0 w 1041"/>
                <a:gd name="T87" fmla="*/ 0 h 1117"/>
                <a:gd name="T88" fmla="*/ 0 w 1041"/>
                <a:gd name="T89" fmla="*/ 0 h 1117"/>
                <a:gd name="T90" fmla="*/ 0 w 1041"/>
                <a:gd name="T91" fmla="*/ 0 h 1117"/>
                <a:gd name="T92" fmla="*/ 0 w 1041"/>
                <a:gd name="T93" fmla="*/ 0 h 1117"/>
                <a:gd name="T94" fmla="*/ 0 w 1041"/>
                <a:gd name="T95" fmla="*/ 0 h 1117"/>
                <a:gd name="T96" fmla="*/ 0 w 1041"/>
                <a:gd name="T97" fmla="*/ 0 h 111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41"/>
                <a:gd name="T148" fmla="*/ 0 h 1117"/>
                <a:gd name="T149" fmla="*/ 1041 w 1041"/>
                <a:gd name="T150" fmla="*/ 1117 h 111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41" h="1117">
                  <a:moveTo>
                    <a:pt x="697" y="0"/>
                  </a:moveTo>
                  <a:lnTo>
                    <a:pt x="669" y="19"/>
                  </a:lnTo>
                  <a:lnTo>
                    <a:pt x="597" y="72"/>
                  </a:lnTo>
                  <a:lnTo>
                    <a:pt x="494" y="149"/>
                  </a:lnTo>
                  <a:lnTo>
                    <a:pt x="376" y="243"/>
                  </a:lnTo>
                  <a:lnTo>
                    <a:pt x="254" y="342"/>
                  </a:lnTo>
                  <a:lnTo>
                    <a:pt x="145" y="439"/>
                  </a:lnTo>
                  <a:lnTo>
                    <a:pt x="64" y="524"/>
                  </a:lnTo>
                  <a:lnTo>
                    <a:pt x="22" y="590"/>
                  </a:lnTo>
                  <a:lnTo>
                    <a:pt x="8" y="647"/>
                  </a:lnTo>
                  <a:lnTo>
                    <a:pt x="0" y="713"/>
                  </a:lnTo>
                  <a:lnTo>
                    <a:pt x="1" y="782"/>
                  </a:lnTo>
                  <a:lnTo>
                    <a:pt x="13" y="854"/>
                  </a:lnTo>
                  <a:lnTo>
                    <a:pt x="38" y="922"/>
                  </a:lnTo>
                  <a:lnTo>
                    <a:pt x="80" y="986"/>
                  </a:lnTo>
                  <a:lnTo>
                    <a:pt x="141" y="1040"/>
                  </a:lnTo>
                  <a:lnTo>
                    <a:pt x="223" y="1083"/>
                  </a:lnTo>
                  <a:lnTo>
                    <a:pt x="308" y="1107"/>
                  </a:lnTo>
                  <a:lnTo>
                    <a:pt x="385" y="1117"/>
                  </a:lnTo>
                  <a:lnTo>
                    <a:pt x="452" y="1112"/>
                  </a:lnTo>
                  <a:lnTo>
                    <a:pt x="512" y="1098"/>
                  </a:lnTo>
                  <a:lnTo>
                    <a:pt x="561" y="1075"/>
                  </a:lnTo>
                  <a:lnTo>
                    <a:pt x="605" y="1049"/>
                  </a:lnTo>
                  <a:lnTo>
                    <a:pt x="640" y="1021"/>
                  </a:lnTo>
                  <a:lnTo>
                    <a:pt x="669" y="995"/>
                  </a:lnTo>
                  <a:lnTo>
                    <a:pt x="699" y="957"/>
                  </a:lnTo>
                  <a:lnTo>
                    <a:pt x="738" y="897"/>
                  </a:lnTo>
                  <a:lnTo>
                    <a:pt x="783" y="821"/>
                  </a:lnTo>
                  <a:lnTo>
                    <a:pt x="831" y="739"/>
                  </a:lnTo>
                  <a:lnTo>
                    <a:pt x="876" y="654"/>
                  </a:lnTo>
                  <a:lnTo>
                    <a:pt x="918" y="576"/>
                  </a:lnTo>
                  <a:lnTo>
                    <a:pt x="952" y="507"/>
                  </a:lnTo>
                  <a:lnTo>
                    <a:pt x="977" y="459"/>
                  </a:lnTo>
                  <a:lnTo>
                    <a:pt x="991" y="420"/>
                  </a:lnTo>
                  <a:lnTo>
                    <a:pt x="1005" y="383"/>
                  </a:lnTo>
                  <a:lnTo>
                    <a:pt x="1015" y="348"/>
                  </a:lnTo>
                  <a:lnTo>
                    <a:pt x="1025" y="318"/>
                  </a:lnTo>
                  <a:lnTo>
                    <a:pt x="1030" y="291"/>
                  </a:lnTo>
                  <a:lnTo>
                    <a:pt x="1036" y="271"/>
                  </a:lnTo>
                  <a:lnTo>
                    <a:pt x="1038" y="258"/>
                  </a:lnTo>
                  <a:lnTo>
                    <a:pt x="1041" y="255"/>
                  </a:lnTo>
                  <a:lnTo>
                    <a:pt x="1037" y="239"/>
                  </a:lnTo>
                  <a:lnTo>
                    <a:pt x="1028" y="208"/>
                  </a:lnTo>
                  <a:lnTo>
                    <a:pt x="1009" y="163"/>
                  </a:lnTo>
                  <a:lnTo>
                    <a:pt x="981" y="116"/>
                  </a:lnTo>
                  <a:lnTo>
                    <a:pt x="937" y="68"/>
                  </a:lnTo>
                  <a:lnTo>
                    <a:pt x="877" y="28"/>
                  </a:lnTo>
                  <a:lnTo>
                    <a:pt x="797" y="3"/>
                  </a:lnTo>
                  <a:lnTo>
                    <a:pt x="697" y="0"/>
                  </a:lnTo>
                  <a:close/>
                </a:path>
              </a:pathLst>
            </a:custGeom>
            <a:solidFill>
              <a:srgbClr val="CFC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Freeform 22"/>
            <p:cNvSpPr>
              <a:spLocks/>
            </p:cNvSpPr>
            <p:nvPr/>
          </p:nvSpPr>
          <p:spPr bwMode="auto">
            <a:xfrm>
              <a:off x="569" y="543"/>
              <a:ext cx="261" cy="210"/>
            </a:xfrm>
            <a:custGeom>
              <a:avLst/>
              <a:gdLst>
                <a:gd name="T0" fmla="*/ 0 w 1302"/>
                <a:gd name="T1" fmla="*/ 0 h 1048"/>
                <a:gd name="T2" fmla="*/ 0 w 1302"/>
                <a:gd name="T3" fmla="*/ 0 h 1048"/>
                <a:gd name="T4" fmla="*/ 0 w 1302"/>
                <a:gd name="T5" fmla="*/ 0 h 1048"/>
                <a:gd name="T6" fmla="*/ 0 w 1302"/>
                <a:gd name="T7" fmla="*/ 0 h 1048"/>
                <a:gd name="T8" fmla="*/ 0 w 1302"/>
                <a:gd name="T9" fmla="*/ 0 h 1048"/>
                <a:gd name="T10" fmla="*/ 0 w 1302"/>
                <a:gd name="T11" fmla="*/ 0 h 1048"/>
                <a:gd name="T12" fmla="*/ 0 w 1302"/>
                <a:gd name="T13" fmla="*/ 0 h 1048"/>
                <a:gd name="T14" fmla="*/ 0 w 1302"/>
                <a:gd name="T15" fmla="*/ 0 h 1048"/>
                <a:gd name="T16" fmla="*/ 0 w 1302"/>
                <a:gd name="T17" fmla="*/ 0 h 1048"/>
                <a:gd name="T18" fmla="*/ 0 w 1302"/>
                <a:gd name="T19" fmla="*/ 0 h 1048"/>
                <a:gd name="T20" fmla="*/ 0 w 1302"/>
                <a:gd name="T21" fmla="*/ 0 h 1048"/>
                <a:gd name="T22" fmla="*/ 0 w 1302"/>
                <a:gd name="T23" fmla="*/ 0 h 1048"/>
                <a:gd name="T24" fmla="*/ 0 w 1302"/>
                <a:gd name="T25" fmla="*/ 0 h 1048"/>
                <a:gd name="T26" fmla="*/ 0 w 1302"/>
                <a:gd name="T27" fmla="*/ 0 h 1048"/>
                <a:gd name="T28" fmla="*/ 0 w 1302"/>
                <a:gd name="T29" fmla="*/ 0 h 1048"/>
                <a:gd name="T30" fmla="*/ 0 w 1302"/>
                <a:gd name="T31" fmla="*/ 0 h 1048"/>
                <a:gd name="T32" fmla="*/ 0 w 1302"/>
                <a:gd name="T33" fmla="*/ 0 h 1048"/>
                <a:gd name="T34" fmla="*/ 0 w 1302"/>
                <a:gd name="T35" fmla="*/ 0 h 1048"/>
                <a:gd name="T36" fmla="*/ 0 w 1302"/>
                <a:gd name="T37" fmla="*/ 0 h 1048"/>
                <a:gd name="T38" fmla="*/ 0 w 1302"/>
                <a:gd name="T39" fmla="*/ 0 h 1048"/>
                <a:gd name="T40" fmla="*/ 0 w 1302"/>
                <a:gd name="T41" fmla="*/ 0 h 1048"/>
                <a:gd name="T42" fmla="*/ 0 w 1302"/>
                <a:gd name="T43" fmla="*/ 0 h 1048"/>
                <a:gd name="T44" fmla="*/ 0 w 1302"/>
                <a:gd name="T45" fmla="*/ 0 h 1048"/>
                <a:gd name="T46" fmla="*/ 0 w 1302"/>
                <a:gd name="T47" fmla="*/ 0 h 1048"/>
                <a:gd name="T48" fmla="*/ 0 w 1302"/>
                <a:gd name="T49" fmla="*/ 0 h 1048"/>
                <a:gd name="T50" fmla="*/ 0 w 1302"/>
                <a:gd name="T51" fmla="*/ 0 h 1048"/>
                <a:gd name="T52" fmla="*/ 0 w 1302"/>
                <a:gd name="T53" fmla="*/ 0 h 1048"/>
                <a:gd name="T54" fmla="*/ 0 w 1302"/>
                <a:gd name="T55" fmla="*/ 0 h 1048"/>
                <a:gd name="T56" fmla="*/ 0 w 1302"/>
                <a:gd name="T57" fmla="*/ 0 h 1048"/>
                <a:gd name="T58" fmla="*/ 0 w 1302"/>
                <a:gd name="T59" fmla="*/ 0 h 1048"/>
                <a:gd name="T60" fmla="*/ 0 w 1302"/>
                <a:gd name="T61" fmla="*/ 0 h 1048"/>
                <a:gd name="T62" fmla="*/ 0 w 1302"/>
                <a:gd name="T63" fmla="*/ 0 h 1048"/>
                <a:gd name="T64" fmla="*/ 0 w 1302"/>
                <a:gd name="T65" fmla="*/ 0 h 1048"/>
                <a:gd name="T66" fmla="*/ 0 w 1302"/>
                <a:gd name="T67" fmla="*/ 0 h 1048"/>
                <a:gd name="T68" fmla="*/ 0 w 1302"/>
                <a:gd name="T69" fmla="*/ 0 h 1048"/>
                <a:gd name="T70" fmla="*/ 0 w 1302"/>
                <a:gd name="T71" fmla="*/ 0 h 1048"/>
                <a:gd name="T72" fmla="*/ 0 w 1302"/>
                <a:gd name="T73" fmla="*/ 0 h 1048"/>
                <a:gd name="T74" fmla="*/ 0 w 1302"/>
                <a:gd name="T75" fmla="*/ 0 h 1048"/>
                <a:gd name="T76" fmla="*/ 0 w 1302"/>
                <a:gd name="T77" fmla="*/ 0 h 1048"/>
                <a:gd name="T78" fmla="*/ 0 w 1302"/>
                <a:gd name="T79" fmla="*/ 0 h 1048"/>
                <a:gd name="T80" fmla="*/ 0 w 1302"/>
                <a:gd name="T81" fmla="*/ 0 h 1048"/>
                <a:gd name="T82" fmla="*/ 0 w 1302"/>
                <a:gd name="T83" fmla="*/ 0 h 1048"/>
                <a:gd name="T84" fmla="*/ 0 w 1302"/>
                <a:gd name="T85" fmla="*/ 0 h 1048"/>
                <a:gd name="T86" fmla="*/ 0 w 1302"/>
                <a:gd name="T87" fmla="*/ 0 h 1048"/>
                <a:gd name="T88" fmla="*/ 0 w 1302"/>
                <a:gd name="T89" fmla="*/ 0 h 1048"/>
                <a:gd name="T90" fmla="*/ 0 w 1302"/>
                <a:gd name="T91" fmla="*/ 0 h 1048"/>
                <a:gd name="T92" fmla="*/ 0 w 1302"/>
                <a:gd name="T93" fmla="*/ 0 h 1048"/>
                <a:gd name="T94" fmla="*/ 0 w 1302"/>
                <a:gd name="T95" fmla="*/ 0 h 1048"/>
                <a:gd name="T96" fmla="*/ 0 w 1302"/>
                <a:gd name="T97" fmla="*/ 0 h 1048"/>
                <a:gd name="T98" fmla="*/ 0 w 1302"/>
                <a:gd name="T99" fmla="*/ 0 h 1048"/>
                <a:gd name="T100" fmla="*/ 0 w 1302"/>
                <a:gd name="T101" fmla="*/ 0 h 1048"/>
                <a:gd name="T102" fmla="*/ 0 w 1302"/>
                <a:gd name="T103" fmla="*/ 0 h 1048"/>
                <a:gd name="T104" fmla="*/ 0 w 1302"/>
                <a:gd name="T105" fmla="*/ 0 h 1048"/>
                <a:gd name="T106" fmla="*/ 0 w 1302"/>
                <a:gd name="T107" fmla="*/ 0 h 1048"/>
                <a:gd name="T108" fmla="*/ 0 w 1302"/>
                <a:gd name="T109" fmla="*/ 0 h 1048"/>
                <a:gd name="T110" fmla="*/ 0 w 1302"/>
                <a:gd name="T111" fmla="*/ 0 h 1048"/>
                <a:gd name="T112" fmla="*/ 0 w 1302"/>
                <a:gd name="T113" fmla="*/ 0 h 104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02"/>
                <a:gd name="T172" fmla="*/ 0 h 1048"/>
                <a:gd name="T173" fmla="*/ 1302 w 1302"/>
                <a:gd name="T174" fmla="*/ 1048 h 104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02" h="1048">
                  <a:moveTo>
                    <a:pt x="262" y="519"/>
                  </a:moveTo>
                  <a:lnTo>
                    <a:pt x="254" y="508"/>
                  </a:lnTo>
                  <a:lnTo>
                    <a:pt x="234" y="484"/>
                  </a:lnTo>
                  <a:lnTo>
                    <a:pt x="205" y="445"/>
                  </a:lnTo>
                  <a:lnTo>
                    <a:pt x="170" y="400"/>
                  </a:lnTo>
                  <a:lnTo>
                    <a:pt x="132" y="348"/>
                  </a:lnTo>
                  <a:lnTo>
                    <a:pt x="94" y="298"/>
                  </a:lnTo>
                  <a:lnTo>
                    <a:pt x="59" y="251"/>
                  </a:lnTo>
                  <a:lnTo>
                    <a:pt x="31" y="212"/>
                  </a:lnTo>
                  <a:lnTo>
                    <a:pt x="10" y="173"/>
                  </a:lnTo>
                  <a:lnTo>
                    <a:pt x="0" y="131"/>
                  </a:lnTo>
                  <a:lnTo>
                    <a:pt x="0" y="89"/>
                  </a:lnTo>
                  <a:lnTo>
                    <a:pt x="12" y="52"/>
                  </a:lnTo>
                  <a:lnTo>
                    <a:pt x="36" y="20"/>
                  </a:lnTo>
                  <a:lnTo>
                    <a:pt x="74" y="3"/>
                  </a:lnTo>
                  <a:lnTo>
                    <a:pt x="125" y="0"/>
                  </a:lnTo>
                  <a:lnTo>
                    <a:pt x="194" y="19"/>
                  </a:lnTo>
                  <a:lnTo>
                    <a:pt x="274" y="50"/>
                  </a:lnTo>
                  <a:lnTo>
                    <a:pt x="370" y="90"/>
                  </a:lnTo>
                  <a:lnTo>
                    <a:pt x="473" y="139"/>
                  </a:lnTo>
                  <a:lnTo>
                    <a:pt x="585" y="200"/>
                  </a:lnTo>
                  <a:lnTo>
                    <a:pt x="699" y="269"/>
                  </a:lnTo>
                  <a:lnTo>
                    <a:pt x="815" y="351"/>
                  </a:lnTo>
                  <a:lnTo>
                    <a:pt x="929" y="445"/>
                  </a:lnTo>
                  <a:lnTo>
                    <a:pt x="1039" y="554"/>
                  </a:lnTo>
                  <a:lnTo>
                    <a:pt x="1134" y="660"/>
                  </a:lnTo>
                  <a:lnTo>
                    <a:pt x="1209" y="754"/>
                  </a:lnTo>
                  <a:lnTo>
                    <a:pt x="1260" y="833"/>
                  </a:lnTo>
                  <a:lnTo>
                    <a:pt x="1291" y="900"/>
                  </a:lnTo>
                  <a:lnTo>
                    <a:pt x="1302" y="952"/>
                  </a:lnTo>
                  <a:lnTo>
                    <a:pt x="1293" y="995"/>
                  </a:lnTo>
                  <a:lnTo>
                    <a:pt x="1263" y="1025"/>
                  </a:lnTo>
                  <a:lnTo>
                    <a:pt x="1216" y="1045"/>
                  </a:lnTo>
                  <a:lnTo>
                    <a:pt x="1151" y="1048"/>
                  </a:lnTo>
                  <a:lnTo>
                    <a:pt x="1076" y="1039"/>
                  </a:lnTo>
                  <a:lnTo>
                    <a:pt x="997" y="1019"/>
                  </a:lnTo>
                  <a:lnTo>
                    <a:pt x="920" y="993"/>
                  </a:lnTo>
                  <a:lnTo>
                    <a:pt x="848" y="965"/>
                  </a:lnTo>
                  <a:lnTo>
                    <a:pt x="790" y="941"/>
                  </a:lnTo>
                  <a:lnTo>
                    <a:pt x="750" y="922"/>
                  </a:lnTo>
                  <a:lnTo>
                    <a:pt x="737" y="916"/>
                  </a:lnTo>
                  <a:lnTo>
                    <a:pt x="741" y="905"/>
                  </a:lnTo>
                  <a:lnTo>
                    <a:pt x="756" y="874"/>
                  </a:lnTo>
                  <a:lnTo>
                    <a:pt x="773" y="829"/>
                  </a:lnTo>
                  <a:lnTo>
                    <a:pt x="791" y="776"/>
                  </a:lnTo>
                  <a:lnTo>
                    <a:pt x="802" y="716"/>
                  </a:lnTo>
                  <a:lnTo>
                    <a:pt x="804" y="657"/>
                  </a:lnTo>
                  <a:lnTo>
                    <a:pt x="791" y="603"/>
                  </a:lnTo>
                  <a:lnTo>
                    <a:pt x="760" y="560"/>
                  </a:lnTo>
                  <a:lnTo>
                    <a:pt x="715" y="506"/>
                  </a:lnTo>
                  <a:lnTo>
                    <a:pt x="663" y="461"/>
                  </a:lnTo>
                  <a:lnTo>
                    <a:pt x="606" y="422"/>
                  </a:lnTo>
                  <a:lnTo>
                    <a:pt x="545" y="399"/>
                  </a:lnTo>
                  <a:lnTo>
                    <a:pt x="479" y="392"/>
                  </a:lnTo>
                  <a:lnTo>
                    <a:pt x="410" y="407"/>
                  </a:lnTo>
                  <a:lnTo>
                    <a:pt x="336" y="447"/>
                  </a:lnTo>
                  <a:lnTo>
                    <a:pt x="262" y="519"/>
                  </a:lnTo>
                  <a:close/>
                </a:path>
              </a:pathLst>
            </a:custGeom>
            <a:solidFill>
              <a:srgbClr val="DEDE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Freeform 23"/>
            <p:cNvSpPr>
              <a:spLocks/>
            </p:cNvSpPr>
            <p:nvPr/>
          </p:nvSpPr>
          <p:spPr bwMode="auto">
            <a:xfrm>
              <a:off x="584" y="517"/>
              <a:ext cx="255" cy="203"/>
            </a:xfrm>
            <a:custGeom>
              <a:avLst/>
              <a:gdLst>
                <a:gd name="T0" fmla="*/ 0 w 1274"/>
                <a:gd name="T1" fmla="*/ 0 h 1016"/>
                <a:gd name="T2" fmla="*/ 0 w 1274"/>
                <a:gd name="T3" fmla="*/ 0 h 1016"/>
                <a:gd name="T4" fmla="*/ 0 w 1274"/>
                <a:gd name="T5" fmla="*/ 0 h 1016"/>
                <a:gd name="T6" fmla="*/ 0 w 1274"/>
                <a:gd name="T7" fmla="*/ 0 h 1016"/>
                <a:gd name="T8" fmla="*/ 0 w 1274"/>
                <a:gd name="T9" fmla="*/ 0 h 1016"/>
                <a:gd name="T10" fmla="*/ 0 w 1274"/>
                <a:gd name="T11" fmla="*/ 0 h 1016"/>
                <a:gd name="T12" fmla="*/ 0 w 1274"/>
                <a:gd name="T13" fmla="*/ 0 h 1016"/>
                <a:gd name="T14" fmla="*/ 0 w 1274"/>
                <a:gd name="T15" fmla="*/ 0 h 1016"/>
                <a:gd name="T16" fmla="*/ 0 w 1274"/>
                <a:gd name="T17" fmla="*/ 0 h 1016"/>
                <a:gd name="T18" fmla="*/ 0 w 1274"/>
                <a:gd name="T19" fmla="*/ 0 h 1016"/>
                <a:gd name="T20" fmla="*/ 0 w 1274"/>
                <a:gd name="T21" fmla="*/ 0 h 1016"/>
                <a:gd name="T22" fmla="*/ 0 w 1274"/>
                <a:gd name="T23" fmla="*/ 0 h 1016"/>
                <a:gd name="T24" fmla="*/ 0 w 1274"/>
                <a:gd name="T25" fmla="*/ 0 h 1016"/>
                <a:gd name="T26" fmla="*/ 0 w 1274"/>
                <a:gd name="T27" fmla="*/ 0 h 1016"/>
                <a:gd name="T28" fmla="*/ 0 w 1274"/>
                <a:gd name="T29" fmla="*/ 0 h 1016"/>
                <a:gd name="T30" fmla="*/ 0 w 1274"/>
                <a:gd name="T31" fmla="*/ 0 h 1016"/>
                <a:gd name="T32" fmla="*/ 0 w 1274"/>
                <a:gd name="T33" fmla="*/ 0 h 1016"/>
                <a:gd name="T34" fmla="*/ 0 w 1274"/>
                <a:gd name="T35" fmla="*/ 0 h 1016"/>
                <a:gd name="T36" fmla="*/ 0 w 1274"/>
                <a:gd name="T37" fmla="*/ 0 h 1016"/>
                <a:gd name="T38" fmla="*/ 0 w 1274"/>
                <a:gd name="T39" fmla="*/ 0 h 1016"/>
                <a:gd name="T40" fmla="*/ 0 w 1274"/>
                <a:gd name="T41" fmla="*/ 0 h 1016"/>
                <a:gd name="T42" fmla="*/ 0 w 1274"/>
                <a:gd name="T43" fmla="*/ 0 h 1016"/>
                <a:gd name="T44" fmla="*/ 0 w 1274"/>
                <a:gd name="T45" fmla="*/ 0 h 1016"/>
                <a:gd name="T46" fmla="*/ 0 w 1274"/>
                <a:gd name="T47" fmla="*/ 0 h 1016"/>
                <a:gd name="T48" fmla="*/ 0 w 1274"/>
                <a:gd name="T49" fmla="*/ 0 h 1016"/>
                <a:gd name="T50" fmla="*/ 0 w 1274"/>
                <a:gd name="T51" fmla="*/ 0 h 1016"/>
                <a:gd name="T52" fmla="*/ 0 w 1274"/>
                <a:gd name="T53" fmla="*/ 0 h 1016"/>
                <a:gd name="T54" fmla="*/ 0 w 1274"/>
                <a:gd name="T55" fmla="*/ 0 h 1016"/>
                <a:gd name="T56" fmla="*/ 0 w 1274"/>
                <a:gd name="T57" fmla="*/ 0 h 1016"/>
                <a:gd name="T58" fmla="*/ 0 w 1274"/>
                <a:gd name="T59" fmla="*/ 0 h 1016"/>
                <a:gd name="T60" fmla="*/ 0 w 1274"/>
                <a:gd name="T61" fmla="*/ 0 h 1016"/>
                <a:gd name="T62" fmla="*/ 0 w 1274"/>
                <a:gd name="T63" fmla="*/ 0 h 1016"/>
                <a:gd name="T64" fmla="*/ 0 w 1274"/>
                <a:gd name="T65" fmla="*/ 0 h 1016"/>
                <a:gd name="T66" fmla="*/ 0 w 1274"/>
                <a:gd name="T67" fmla="*/ 0 h 1016"/>
                <a:gd name="T68" fmla="*/ 0 w 1274"/>
                <a:gd name="T69" fmla="*/ 0 h 1016"/>
                <a:gd name="T70" fmla="*/ 0 w 1274"/>
                <a:gd name="T71" fmla="*/ 0 h 1016"/>
                <a:gd name="T72" fmla="*/ 0 w 1274"/>
                <a:gd name="T73" fmla="*/ 0 h 1016"/>
                <a:gd name="T74" fmla="*/ 0 w 1274"/>
                <a:gd name="T75" fmla="*/ 0 h 1016"/>
                <a:gd name="T76" fmla="*/ 0 w 1274"/>
                <a:gd name="T77" fmla="*/ 0 h 1016"/>
                <a:gd name="T78" fmla="*/ 0 w 1274"/>
                <a:gd name="T79" fmla="*/ 0 h 1016"/>
                <a:gd name="T80" fmla="*/ 0 w 1274"/>
                <a:gd name="T81" fmla="*/ 0 h 101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74"/>
                <a:gd name="T124" fmla="*/ 0 h 1016"/>
                <a:gd name="T125" fmla="*/ 1274 w 1274"/>
                <a:gd name="T126" fmla="*/ 1016 h 101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74" h="1016">
                  <a:moveTo>
                    <a:pt x="0" y="81"/>
                  </a:moveTo>
                  <a:lnTo>
                    <a:pt x="6" y="74"/>
                  </a:lnTo>
                  <a:lnTo>
                    <a:pt x="36" y="59"/>
                  </a:lnTo>
                  <a:lnTo>
                    <a:pt x="87" y="38"/>
                  </a:lnTo>
                  <a:lnTo>
                    <a:pt x="161" y="19"/>
                  </a:lnTo>
                  <a:lnTo>
                    <a:pt x="253" y="4"/>
                  </a:lnTo>
                  <a:lnTo>
                    <a:pt x="366" y="0"/>
                  </a:lnTo>
                  <a:lnTo>
                    <a:pt x="495" y="9"/>
                  </a:lnTo>
                  <a:lnTo>
                    <a:pt x="642" y="40"/>
                  </a:lnTo>
                  <a:lnTo>
                    <a:pt x="780" y="86"/>
                  </a:lnTo>
                  <a:lnTo>
                    <a:pt x="892" y="141"/>
                  </a:lnTo>
                  <a:lnTo>
                    <a:pt x="980" y="202"/>
                  </a:lnTo>
                  <a:lnTo>
                    <a:pt x="1050" y="267"/>
                  </a:lnTo>
                  <a:lnTo>
                    <a:pt x="1101" y="330"/>
                  </a:lnTo>
                  <a:lnTo>
                    <a:pt x="1139" y="390"/>
                  </a:lnTo>
                  <a:lnTo>
                    <a:pt x="1167" y="442"/>
                  </a:lnTo>
                  <a:lnTo>
                    <a:pt x="1190" y="484"/>
                  </a:lnTo>
                  <a:lnTo>
                    <a:pt x="1222" y="558"/>
                  </a:lnTo>
                  <a:lnTo>
                    <a:pt x="1243" y="628"/>
                  </a:lnTo>
                  <a:lnTo>
                    <a:pt x="1255" y="695"/>
                  </a:lnTo>
                  <a:lnTo>
                    <a:pt x="1259" y="759"/>
                  </a:lnTo>
                  <a:lnTo>
                    <a:pt x="1259" y="820"/>
                  </a:lnTo>
                  <a:lnTo>
                    <a:pt x="1260" y="884"/>
                  </a:lnTo>
                  <a:lnTo>
                    <a:pt x="1264" y="948"/>
                  </a:lnTo>
                  <a:lnTo>
                    <a:pt x="1274" y="1016"/>
                  </a:lnTo>
                  <a:lnTo>
                    <a:pt x="1267" y="1001"/>
                  </a:lnTo>
                  <a:lnTo>
                    <a:pt x="1250" y="962"/>
                  </a:lnTo>
                  <a:lnTo>
                    <a:pt x="1218" y="903"/>
                  </a:lnTo>
                  <a:lnTo>
                    <a:pt x="1172" y="827"/>
                  </a:lnTo>
                  <a:lnTo>
                    <a:pt x="1107" y="738"/>
                  </a:lnTo>
                  <a:lnTo>
                    <a:pt x="1022" y="643"/>
                  </a:lnTo>
                  <a:lnTo>
                    <a:pt x="916" y="545"/>
                  </a:lnTo>
                  <a:lnTo>
                    <a:pt x="788" y="449"/>
                  </a:lnTo>
                  <a:lnTo>
                    <a:pt x="650" y="358"/>
                  </a:lnTo>
                  <a:lnTo>
                    <a:pt x="522" y="281"/>
                  </a:lnTo>
                  <a:lnTo>
                    <a:pt x="406" y="215"/>
                  </a:lnTo>
                  <a:lnTo>
                    <a:pt x="300" y="163"/>
                  </a:lnTo>
                  <a:lnTo>
                    <a:pt x="205" y="123"/>
                  </a:lnTo>
                  <a:lnTo>
                    <a:pt x="123" y="97"/>
                  </a:lnTo>
                  <a:lnTo>
                    <a:pt x="54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B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Freeform 24"/>
            <p:cNvSpPr>
              <a:spLocks/>
            </p:cNvSpPr>
            <p:nvPr/>
          </p:nvSpPr>
          <p:spPr bwMode="auto">
            <a:xfrm>
              <a:off x="599" y="522"/>
              <a:ext cx="187" cy="114"/>
            </a:xfrm>
            <a:custGeom>
              <a:avLst/>
              <a:gdLst>
                <a:gd name="T0" fmla="*/ 0 w 934"/>
                <a:gd name="T1" fmla="*/ 0 h 566"/>
                <a:gd name="T2" fmla="*/ 0 w 934"/>
                <a:gd name="T3" fmla="*/ 0 h 566"/>
                <a:gd name="T4" fmla="*/ 0 w 934"/>
                <a:gd name="T5" fmla="*/ 0 h 566"/>
                <a:gd name="T6" fmla="*/ 0 w 934"/>
                <a:gd name="T7" fmla="*/ 0 h 566"/>
                <a:gd name="T8" fmla="*/ 0 w 934"/>
                <a:gd name="T9" fmla="*/ 0 h 566"/>
                <a:gd name="T10" fmla="*/ 0 w 934"/>
                <a:gd name="T11" fmla="*/ 0 h 566"/>
                <a:gd name="T12" fmla="*/ 0 w 934"/>
                <a:gd name="T13" fmla="*/ 0 h 566"/>
                <a:gd name="T14" fmla="*/ 0 w 934"/>
                <a:gd name="T15" fmla="*/ 0 h 566"/>
                <a:gd name="T16" fmla="*/ 0 w 934"/>
                <a:gd name="T17" fmla="*/ 0 h 566"/>
                <a:gd name="T18" fmla="*/ 0 w 934"/>
                <a:gd name="T19" fmla="*/ 0 h 566"/>
                <a:gd name="T20" fmla="*/ 0 w 934"/>
                <a:gd name="T21" fmla="*/ 0 h 566"/>
                <a:gd name="T22" fmla="*/ 0 w 934"/>
                <a:gd name="T23" fmla="*/ 0 h 566"/>
                <a:gd name="T24" fmla="*/ 0 w 934"/>
                <a:gd name="T25" fmla="*/ 0 h 566"/>
                <a:gd name="T26" fmla="*/ 0 w 934"/>
                <a:gd name="T27" fmla="*/ 0 h 566"/>
                <a:gd name="T28" fmla="*/ 0 w 934"/>
                <a:gd name="T29" fmla="*/ 0 h 566"/>
                <a:gd name="T30" fmla="*/ 0 w 934"/>
                <a:gd name="T31" fmla="*/ 0 h 566"/>
                <a:gd name="T32" fmla="*/ 0 w 934"/>
                <a:gd name="T33" fmla="*/ 0 h 566"/>
                <a:gd name="T34" fmla="*/ 0 w 934"/>
                <a:gd name="T35" fmla="*/ 0 h 566"/>
                <a:gd name="T36" fmla="*/ 0 w 934"/>
                <a:gd name="T37" fmla="*/ 0 h 566"/>
                <a:gd name="T38" fmla="*/ 0 w 934"/>
                <a:gd name="T39" fmla="*/ 0 h 566"/>
                <a:gd name="T40" fmla="*/ 0 w 934"/>
                <a:gd name="T41" fmla="*/ 0 h 566"/>
                <a:gd name="T42" fmla="*/ 0 w 934"/>
                <a:gd name="T43" fmla="*/ 0 h 566"/>
                <a:gd name="T44" fmla="*/ 0 w 934"/>
                <a:gd name="T45" fmla="*/ 0 h 566"/>
                <a:gd name="T46" fmla="*/ 0 w 934"/>
                <a:gd name="T47" fmla="*/ 0 h 566"/>
                <a:gd name="T48" fmla="*/ 0 w 934"/>
                <a:gd name="T49" fmla="*/ 0 h 566"/>
                <a:gd name="T50" fmla="*/ 0 w 934"/>
                <a:gd name="T51" fmla="*/ 0 h 566"/>
                <a:gd name="T52" fmla="*/ 0 w 934"/>
                <a:gd name="T53" fmla="*/ 0 h 566"/>
                <a:gd name="T54" fmla="*/ 0 w 934"/>
                <a:gd name="T55" fmla="*/ 0 h 566"/>
                <a:gd name="T56" fmla="*/ 0 w 934"/>
                <a:gd name="T57" fmla="*/ 0 h 566"/>
                <a:gd name="T58" fmla="*/ 0 w 934"/>
                <a:gd name="T59" fmla="*/ 0 h 566"/>
                <a:gd name="T60" fmla="*/ 0 w 934"/>
                <a:gd name="T61" fmla="*/ 0 h 566"/>
                <a:gd name="T62" fmla="*/ 0 w 934"/>
                <a:gd name="T63" fmla="*/ 0 h 566"/>
                <a:gd name="T64" fmla="*/ 0 w 934"/>
                <a:gd name="T65" fmla="*/ 0 h 566"/>
                <a:gd name="T66" fmla="*/ 0 w 934"/>
                <a:gd name="T67" fmla="*/ 0 h 566"/>
                <a:gd name="T68" fmla="*/ 0 w 934"/>
                <a:gd name="T69" fmla="*/ 0 h 566"/>
                <a:gd name="T70" fmla="*/ 0 w 934"/>
                <a:gd name="T71" fmla="*/ 0 h 566"/>
                <a:gd name="T72" fmla="*/ 0 w 934"/>
                <a:gd name="T73" fmla="*/ 0 h 566"/>
                <a:gd name="T74" fmla="*/ 0 w 934"/>
                <a:gd name="T75" fmla="*/ 0 h 566"/>
                <a:gd name="T76" fmla="*/ 0 w 934"/>
                <a:gd name="T77" fmla="*/ 0 h 566"/>
                <a:gd name="T78" fmla="*/ 0 w 934"/>
                <a:gd name="T79" fmla="*/ 0 h 566"/>
                <a:gd name="T80" fmla="*/ 0 w 934"/>
                <a:gd name="T81" fmla="*/ 0 h 56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934"/>
                <a:gd name="T124" fmla="*/ 0 h 566"/>
                <a:gd name="T125" fmla="*/ 934 w 934"/>
                <a:gd name="T126" fmla="*/ 566 h 56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934" h="566">
                  <a:moveTo>
                    <a:pt x="0" y="42"/>
                  </a:moveTo>
                  <a:lnTo>
                    <a:pt x="4" y="39"/>
                  </a:lnTo>
                  <a:lnTo>
                    <a:pt x="29" y="32"/>
                  </a:lnTo>
                  <a:lnTo>
                    <a:pt x="68" y="21"/>
                  </a:lnTo>
                  <a:lnTo>
                    <a:pt x="122" y="12"/>
                  </a:lnTo>
                  <a:lnTo>
                    <a:pt x="188" y="4"/>
                  </a:lnTo>
                  <a:lnTo>
                    <a:pt x="264" y="0"/>
                  </a:lnTo>
                  <a:lnTo>
                    <a:pt x="348" y="3"/>
                  </a:lnTo>
                  <a:lnTo>
                    <a:pt x="440" y="16"/>
                  </a:lnTo>
                  <a:lnTo>
                    <a:pt x="525" y="32"/>
                  </a:lnTo>
                  <a:lnTo>
                    <a:pt x="598" y="51"/>
                  </a:lnTo>
                  <a:lnTo>
                    <a:pt x="657" y="71"/>
                  </a:lnTo>
                  <a:lnTo>
                    <a:pt x="707" y="93"/>
                  </a:lnTo>
                  <a:lnTo>
                    <a:pt x="744" y="114"/>
                  </a:lnTo>
                  <a:lnTo>
                    <a:pt x="775" y="137"/>
                  </a:lnTo>
                  <a:lnTo>
                    <a:pt x="799" y="158"/>
                  </a:lnTo>
                  <a:lnTo>
                    <a:pt x="818" y="182"/>
                  </a:lnTo>
                  <a:lnTo>
                    <a:pt x="846" y="222"/>
                  </a:lnTo>
                  <a:lnTo>
                    <a:pt x="871" y="268"/>
                  </a:lnTo>
                  <a:lnTo>
                    <a:pt x="894" y="316"/>
                  </a:lnTo>
                  <a:lnTo>
                    <a:pt x="913" y="366"/>
                  </a:lnTo>
                  <a:lnTo>
                    <a:pt x="925" y="415"/>
                  </a:lnTo>
                  <a:lnTo>
                    <a:pt x="933" y="467"/>
                  </a:lnTo>
                  <a:lnTo>
                    <a:pt x="934" y="517"/>
                  </a:lnTo>
                  <a:lnTo>
                    <a:pt x="929" y="566"/>
                  </a:lnTo>
                  <a:lnTo>
                    <a:pt x="922" y="559"/>
                  </a:lnTo>
                  <a:lnTo>
                    <a:pt x="904" y="543"/>
                  </a:lnTo>
                  <a:lnTo>
                    <a:pt x="872" y="515"/>
                  </a:lnTo>
                  <a:lnTo>
                    <a:pt x="831" y="478"/>
                  </a:lnTo>
                  <a:lnTo>
                    <a:pt x="776" y="433"/>
                  </a:lnTo>
                  <a:lnTo>
                    <a:pt x="710" y="381"/>
                  </a:lnTo>
                  <a:lnTo>
                    <a:pt x="632" y="322"/>
                  </a:lnTo>
                  <a:lnTo>
                    <a:pt x="542" y="260"/>
                  </a:lnTo>
                  <a:lnTo>
                    <a:pt x="447" y="199"/>
                  </a:lnTo>
                  <a:lnTo>
                    <a:pt x="359" y="150"/>
                  </a:lnTo>
                  <a:lnTo>
                    <a:pt x="279" y="110"/>
                  </a:lnTo>
                  <a:lnTo>
                    <a:pt x="207" y="82"/>
                  </a:lnTo>
                  <a:lnTo>
                    <a:pt x="141" y="60"/>
                  </a:lnTo>
                  <a:lnTo>
                    <a:pt x="85" y="47"/>
                  </a:lnTo>
                  <a:lnTo>
                    <a:pt x="37" y="41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Freeform 25"/>
            <p:cNvSpPr>
              <a:spLocks/>
            </p:cNvSpPr>
            <p:nvPr/>
          </p:nvSpPr>
          <p:spPr bwMode="auto">
            <a:xfrm>
              <a:off x="624" y="526"/>
              <a:ext cx="118" cy="67"/>
            </a:xfrm>
            <a:custGeom>
              <a:avLst/>
              <a:gdLst>
                <a:gd name="T0" fmla="*/ 0 w 592"/>
                <a:gd name="T1" fmla="*/ 0 h 333"/>
                <a:gd name="T2" fmla="*/ 0 w 592"/>
                <a:gd name="T3" fmla="*/ 0 h 333"/>
                <a:gd name="T4" fmla="*/ 0 w 592"/>
                <a:gd name="T5" fmla="*/ 0 h 333"/>
                <a:gd name="T6" fmla="*/ 0 w 592"/>
                <a:gd name="T7" fmla="*/ 0 h 333"/>
                <a:gd name="T8" fmla="*/ 0 w 592"/>
                <a:gd name="T9" fmla="*/ 0 h 333"/>
                <a:gd name="T10" fmla="*/ 0 w 592"/>
                <a:gd name="T11" fmla="*/ 0 h 333"/>
                <a:gd name="T12" fmla="*/ 0 w 592"/>
                <a:gd name="T13" fmla="*/ 0 h 333"/>
                <a:gd name="T14" fmla="*/ 0 w 592"/>
                <a:gd name="T15" fmla="*/ 0 h 333"/>
                <a:gd name="T16" fmla="*/ 0 w 592"/>
                <a:gd name="T17" fmla="*/ 0 h 333"/>
                <a:gd name="T18" fmla="*/ 0 w 592"/>
                <a:gd name="T19" fmla="*/ 0 h 333"/>
                <a:gd name="T20" fmla="*/ 0 w 592"/>
                <a:gd name="T21" fmla="*/ 0 h 333"/>
                <a:gd name="T22" fmla="*/ 0 w 592"/>
                <a:gd name="T23" fmla="*/ 0 h 333"/>
                <a:gd name="T24" fmla="*/ 0 w 592"/>
                <a:gd name="T25" fmla="*/ 0 h 333"/>
                <a:gd name="T26" fmla="*/ 0 w 592"/>
                <a:gd name="T27" fmla="*/ 0 h 333"/>
                <a:gd name="T28" fmla="*/ 0 w 592"/>
                <a:gd name="T29" fmla="*/ 0 h 333"/>
                <a:gd name="T30" fmla="*/ 0 w 592"/>
                <a:gd name="T31" fmla="*/ 0 h 333"/>
                <a:gd name="T32" fmla="*/ 0 w 592"/>
                <a:gd name="T33" fmla="*/ 0 h 333"/>
                <a:gd name="T34" fmla="*/ 0 w 592"/>
                <a:gd name="T35" fmla="*/ 0 h 333"/>
                <a:gd name="T36" fmla="*/ 0 w 592"/>
                <a:gd name="T37" fmla="*/ 0 h 333"/>
                <a:gd name="T38" fmla="*/ 0 w 592"/>
                <a:gd name="T39" fmla="*/ 0 h 333"/>
                <a:gd name="T40" fmla="*/ 0 w 592"/>
                <a:gd name="T41" fmla="*/ 0 h 333"/>
                <a:gd name="T42" fmla="*/ 0 w 592"/>
                <a:gd name="T43" fmla="*/ 0 h 333"/>
                <a:gd name="T44" fmla="*/ 0 w 592"/>
                <a:gd name="T45" fmla="*/ 0 h 333"/>
                <a:gd name="T46" fmla="*/ 0 w 592"/>
                <a:gd name="T47" fmla="*/ 0 h 333"/>
                <a:gd name="T48" fmla="*/ 0 w 592"/>
                <a:gd name="T49" fmla="*/ 0 h 333"/>
                <a:gd name="T50" fmla="*/ 0 w 592"/>
                <a:gd name="T51" fmla="*/ 0 h 333"/>
                <a:gd name="T52" fmla="*/ 0 w 592"/>
                <a:gd name="T53" fmla="*/ 0 h 333"/>
                <a:gd name="T54" fmla="*/ 0 w 592"/>
                <a:gd name="T55" fmla="*/ 0 h 333"/>
                <a:gd name="T56" fmla="*/ 0 w 592"/>
                <a:gd name="T57" fmla="*/ 0 h 333"/>
                <a:gd name="T58" fmla="*/ 0 w 592"/>
                <a:gd name="T59" fmla="*/ 0 h 333"/>
                <a:gd name="T60" fmla="*/ 0 w 592"/>
                <a:gd name="T61" fmla="*/ 0 h 333"/>
                <a:gd name="T62" fmla="*/ 0 w 592"/>
                <a:gd name="T63" fmla="*/ 0 h 333"/>
                <a:gd name="T64" fmla="*/ 0 w 592"/>
                <a:gd name="T65" fmla="*/ 0 h 333"/>
                <a:gd name="T66" fmla="*/ 0 w 592"/>
                <a:gd name="T67" fmla="*/ 0 h 333"/>
                <a:gd name="T68" fmla="*/ 0 w 592"/>
                <a:gd name="T69" fmla="*/ 0 h 333"/>
                <a:gd name="T70" fmla="*/ 0 w 592"/>
                <a:gd name="T71" fmla="*/ 0 h 333"/>
                <a:gd name="T72" fmla="*/ 0 w 592"/>
                <a:gd name="T73" fmla="*/ 0 h 333"/>
                <a:gd name="T74" fmla="*/ 0 w 592"/>
                <a:gd name="T75" fmla="*/ 0 h 333"/>
                <a:gd name="T76" fmla="*/ 0 w 592"/>
                <a:gd name="T77" fmla="*/ 0 h 333"/>
                <a:gd name="T78" fmla="*/ 0 w 592"/>
                <a:gd name="T79" fmla="*/ 0 h 333"/>
                <a:gd name="T80" fmla="*/ 0 w 592"/>
                <a:gd name="T81" fmla="*/ 0 h 33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92"/>
                <a:gd name="T124" fmla="*/ 0 h 333"/>
                <a:gd name="T125" fmla="*/ 592 w 592"/>
                <a:gd name="T126" fmla="*/ 333 h 33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92" h="333">
                  <a:moveTo>
                    <a:pt x="0" y="36"/>
                  </a:moveTo>
                  <a:lnTo>
                    <a:pt x="3" y="34"/>
                  </a:lnTo>
                  <a:lnTo>
                    <a:pt x="17" y="28"/>
                  </a:lnTo>
                  <a:lnTo>
                    <a:pt x="41" y="21"/>
                  </a:lnTo>
                  <a:lnTo>
                    <a:pt x="74" y="14"/>
                  </a:lnTo>
                  <a:lnTo>
                    <a:pt x="115" y="6"/>
                  </a:lnTo>
                  <a:lnTo>
                    <a:pt x="162" y="1"/>
                  </a:lnTo>
                  <a:lnTo>
                    <a:pt x="214" y="0"/>
                  </a:lnTo>
                  <a:lnTo>
                    <a:pt x="273" y="6"/>
                  </a:lnTo>
                  <a:lnTo>
                    <a:pt x="326" y="13"/>
                  </a:lnTo>
                  <a:lnTo>
                    <a:pt x="371" y="23"/>
                  </a:lnTo>
                  <a:lnTo>
                    <a:pt x="408" y="34"/>
                  </a:lnTo>
                  <a:lnTo>
                    <a:pt x="439" y="47"/>
                  </a:lnTo>
                  <a:lnTo>
                    <a:pt x="463" y="59"/>
                  </a:lnTo>
                  <a:lnTo>
                    <a:pt x="483" y="73"/>
                  </a:lnTo>
                  <a:lnTo>
                    <a:pt x="498" y="85"/>
                  </a:lnTo>
                  <a:lnTo>
                    <a:pt x="511" y="99"/>
                  </a:lnTo>
                  <a:lnTo>
                    <a:pt x="529" y="123"/>
                  </a:lnTo>
                  <a:lnTo>
                    <a:pt x="546" y="151"/>
                  </a:lnTo>
                  <a:lnTo>
                    <a:pt x="562" y="179"/>
                  </a:lnTo>
                  <a:lnTo>
                    <a:pt x="575" y="209"/>
                  </a:lnTo>
                  <a:lnTo>
                    <a:pt x="584" y="240"/>
                  </a:lnTo>
                  <a:lnTo>
                    <a:pt x="590" y="271"/>
                  </a:lnTo>
                  <a:lnTo>
                    <a:pt x="592" y="302"/>
                  </a:lnTo>
                  <a:lnTo>
                    <a:pt x="590" y="333"/>
                  </a:lnTo>
                  <a:lnTo>
                    <a:pt x="585" y="328"/>
                  </a:lnTo>
                  <a:lnTo>
                    <a:pt x="574" y="319"/>
                  </a:lnTo>
                  <a:lnTo>
                    <a:pt x="554" y="302"/>
                  </a:lnTo>
                  <a:lnTo>
                    <a:pt x="528" y="281"/>
                  </a:lnTo>
                  <a:lnTo>
                    <a:pt x="492" y="254"/>
                  </a:lnTo>
                  <a:lnTo>
                    <a:pt x="450" y="224"/>
                  </a:lnTo>
                  <a:lnTo>
                    <a:pt x="399" y="191"/>
                  </a:lnTo>
                  <a:lnTo>
                    <a:pt x="342" y="156"/>
                  </a:lnTo>
                  <a:lnTo>
                    <a:pt x="281" y="120"/>
                  </a:lnTo>
                  <a:lnTo>
                    <a:pt x="225" y="92"/>
                  </a:lnTo>
                  <a:lnTo>
                    <a:pt x="175" y="70"/>
                  </a:lnTo>
                  <a:lnTo>
                    <a:pt x="129" y="55"/>
                  </a:lnTo>
                  <a:lnTo>
                    <a:pt x="88" y="43"/>
                  </a:lnTo>
                  <a:lnTo>
                    <a:pt x="53" y="38"/>
                  </a:lnTo>
                  <a:lnTo>
                    <a:pt x="23" y="34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FB0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6" name="Freeform 26"/>
            <p:cNvSpPr>
              <a:spLocks/>
            </p:cNvSpPr>
            <p:nvPr/>
          </p:nvSpPr>
          <p:spPr bwMode="auto">
            <a:xfrm>
              <a:off x="536" y="641"/>
              <a:ext cx="180" cy="207"/>
            </a:xfrm>
            <a:custGeom>
              <a:avLst/>
              <a:gdLst>
                <a:gd name="T0" fmla="*/ 0 w 900"/>
                <a:gd name="T1" fmla="*/ 0 h 1033"/>
                <a:gd name="T2" fmla="*/ 0 w 900"/>
                <a:gd name="T3" fmla="*/ 0 h 1033"/>
                <a:gd name="T4" fmla="*/ 0 w 900"/>
                <a:gd name="T5" fmla="*/ 0 h 1033"/>
                <a:gd name="T6" fmla="*/ 0 w 900"/>
                <a:gd name="T7" fmla="*/ 0 h 1033"/>
                <a:gd name="T8" fmla="*/ 0 w 900"/>
                <a:gd name="T9" fmla="*/ 0 h 1033"/>
                <a:gd name="T10" fmla="*/ 0 w 900"/>
                <a:gd name="T11" fmla="*/ 0 h 1033"/>
                <a:gd name="T12" fmla="*/ 0 w 900"/>
                <a:gd name="T13" fmla="*/ 0 h 1033"/>
                <a:gd name="T14" fmla="*/ 0 w 900"/>
                <a:gd name="T15" fmla="*/ 0 h 1033"/>
                <a:gd name="T16" fmla="*/ 0 w 900"/>
                <a:gd name="T17" fmla="*/ 0 h 1033"/>
                <a:gd name="T18" fmla="*/ 0 w 900"/>
                <a:gd name="T19" fmla="*/ 0 h 1033"/>
                <a:gd name="T20" fmla="*/ 0 w 900"/>
                <a:gd name="T21" fmla="*/ 0 h 1033"/>
                <a:gd name="T22" fmla="*/ 0 w 900"/>
                <a:gd name="T23" fmla="*/ 0 h 1033"/>
                <a:gd name="T24" fmla="*/ 0 w 900"/>
                <a:gd name="T25" fmla="*/ 0 h 1033"/>
                <a:gd name="T26" fmla="*/ 0 w 900"/>
                <a:gd name="T27" fmla="*/ 0 h 1033"/>
                <a:gd name="T28" fmla="*/ 0 w 900"/>
                <a:gd name="T29" fmla="*/ 0 h 1033"/>
                <a:gd name="T30" fmla="*/ 0 w 900"/>
                <a:gd name="T31" fmla="*/ 0 h 1033"/>
                <a:gd name="T32" fmla="*/ 0 w 900"/>
                <a:gd name="T33" fmla="*/ 0 h 1033"/>
                <a:gd name="T34" fmla="*/ 0 w 900"/>
                <a:gd name="T35" fmla="*/ 0 h 1033"/>
                <a:gd name="T36" fmla="*/ 0 w 900"/>
                <a:gd name="T37" fmla="*/ 0 h 1033"/>
                <a:gd name="T38" fmla="*/ 0 w 900"/>
                <a:gd name="T39" fmla="*/ 0 h 1033"/>
                <a:gd name="T40" fmla="*/ 0 w 900"/>
                <a:gd name="T41" fmla="*/ 0 h 1033"/>
                <a:gd name="T42" fmla="*/ 0 w 900"/>
                <a:gd name="T43" fmla="*/ 0 h 1033"/>
                <a:gd name="T44" fmla="*/ 0 w 900"/>
                <a:gd name="T45" fmla="*/ 0 h 1033"/>
                <a:gd name="T46" fmla="*/ 0 w 900"/>
                <a:gd name="T47" fmla="*/ 0 h 1033"/>
                <a:gd name="T48" fmla="*/ 0 w 900"/>
                <a:gd name="T49" fmla="*/ 0 h 1033"/>
                <a:gd name="T50" fmla="*/ 0 w 900"/>
                <a:gd name="T51" fmla="*/ 0 h 1033"/>
                <a:gd name="T52" fmla="*/ 0 w 900"/>
                <a:gd name="T53" fmla="*/ 0 h 1033"/>
                <a:gd name="T54" fmla="*/ 0 w 900"/>
                <a:gd name="T55" fmla="*/ 0 h 1033"/>
                <a:gd name="T56" fmla="*/ 0 w 900"/>
                <a:gd name="T57" fmla="*/ 0 h 1033"/>
                <a:gd name="T58" fmla="*/ 0 w 900"/>
                <a:gd name="T59" fmla="*/ 0 h 1033"/>
                <a:gd name="T60" fmla="*/ 0 w 900"/>
                <a:gd name="T61" fmla="*/ 0 h 1033"/>
                <a:gd name="T62" fmla="*/ 0 w 900"/>
                <a:gd name="T63" fmla="*/ 0 h 1033"/>
                <a:gd name="T64" fmla="*/ 0 w 900"/>
                <a:gd name="T65" fmla="*/ 0 h 1033"/>
                <a:gd name="T66" fmla="*/ 0 w 900"/>
                <a:gd name="T67" fmla="*/ 0 h 1033"/>
                <a:gd name="T68" fmla="*/ 0 w 900"/>
                <a:gd name="T69" fmla="*/ 0 h 1033"/>
                <a:gd name="T70" fmla="*/ 0 w 900"/>
                <a:gd name="T71" fmla="*/ 0 h 1033"/>
                <a:gd name="T72" fmla="*/ 0 w 900"/>
                <a:gd name="T73" fmla="*/ 0 h 1033"/>
                <a:gd name="T74" fmla="*/ 0 w 900"/>
                <a:gd name="T75" fmla="*/ 0 h 1033"/>
                <a:gd name="T76" fmla="*/ 0 w 900"/>
                <a:gd name="T77" fmla="*/ 0 h 1033"/>
                <a:gd name="T78" fmla="*/ 0 w 900"/>
                <a:gd name="T79" fmla="*/ 0 h 1033"/>
                <a:gd name="T80" fmla="*/ 0 w 900"/>
                <a:gd name="T81" fmla="*/ 0 h 1033"/>
                <a:gd name="T82" fmla="*/ 0 w 900"/>
                <a:gd name="T83" fmla="*/ 0 h 1033"/>
                <a:gd name="T84" fmla="*/ 0 w 900"/>
                <a:gd name="T85" fmla="*/ 0 h 1033"/>
                <a:gd name="T86" fmla="*/ 0 w 900"/>
                <a:gd name="T87" fmla="*/ 0 h 1033"/>
                <a:gd name="T88" fmla="*/ 0 w 900"/>
                <a:gd name="T89" fmla="*/ 0 h 1033"/>
                <a:gd name="T90" fmla="*/ 0 w 900"/>
                <a:gd name="T91" fmla="*/ 0 h 1033"/>
                <a:gd name="T92" fmla="*/ 0 w 900"/>
                <a:gd name="T93" fmla="*/ 0 h 1033"/>
                <a:gd name="T94" fmla="*/ 0 w 900"/>
                <a:gd name="T95" fmla="*/ 0 h 1033"/>
                <a:gd name="T96" fmla="*/ 0 w 900"/>
                <a:gd name="T97" fmla="*/ 0 h 1033"/>
                <a:gd name="T98" fmla="*/ 0 w 900"/>
                <a:gd name="T99" fmla="*/ 0 h 1033"/>
                <a:gd name="T100" fmla="*/ 0 w 900"/>
                <a:gd name="T101" fmla="*/ 0 h 1033"/>
                <a:gd name="T102" fmla="*/ 0 w 900"/>
                <a:gd name="T103" fmla="*/ 0 h 1033"/>
                <a:gd name="T104" fmla="*/ 0 w 900"/>
                <a:gd name="T105" fmla="*/ 0 h 1033"/>
                <a:gd name="T106" fmla="*/ 0 w 900"/>
                <a:gd name="T107" fmla="*/ 0 h 1033"/>
                <a:gd name="T108" fmla="*/ 0 w 900"/>
                <a:gd name="T109" fmla="*/ 0 h 1033"/>
                <a:gd name="T110" fmla="*/ 0 w 900"/>
                <a:gd name="T111" fmla="*/ 0 h 1033"/>
                <a:gd name="T112" fmla="*/ 0 w 900"/>
                <a:gd name="T113" fmla="*/ 0 h 1033"/>
                <a:gd name="T114" fmla="*/ 0 w 900"/>
                <a:gd name="T115" fmla="*/ 0 h 1033"/>
                <a:gd name="T116" fmla="*/ 0 w 900"/>
                <a:gd name="T117" fmla="*/ 0 h 1033"/>
                <a:gd name="T118" fmla="*/ 0 w 900"/>
                <a:gd name="T119" fmla="*/ 0 h 1033"/>
                <a:gd name="T120" fmla="*/ 0 w 900"/>
                <a:gd name="T121" fmla="*/ 0 h 1033"/>
                <a:gd name="T122" fmla="*/ 0 w 900"/>
                <a:gd name="T123" fmla="*/ 0 h 1033"/>
                <a:gd name="T124" fmla="*/ 0 w 900"/>
                <a:gd name="T125" fmla="*/ 0 h 103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00"/>
                <a:gd name="T190" fmla="*/ 0 h 1033"/>
                <a:gd name="T191" fmla="*/ 900 w 900"/>
                <a:gd name="T192" fmla="*/ 1033 h 103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00" h="1033">
                  <a:moveTo>
                    <a:pt x="0" y="885"/>
                  </a:moveTo>
                  <a:lnTo>
                    <a:pt x="7" y="893"/>
                  </a:lnTo>
                  <a:lnTo>
                    <a:pt x="27" y="917"/>
                  </a:lnTo>
                  <a:lnTo>
                    <a:pt x="60" y="948"/>
                  </a:lnTo>
                  <a:lnTo>
                    <a:pt x="106" y="983"/>
                  </a:lnTo>
                  <a:lnTo>
                    <a:pt x="163" y="1011"/>
                  </a:lnTo>
                  <a:lnTo>
                    <a:pt x="231" y="1031"/>
                  </a:lnTo>
                  <a:lnTo>
                    <a:pt x="308" y="1033"/>
                  </a:lnTo>
                  <a:lnTo>
                    <a:pt x="397" y="1013"/>
                  </a:lnTo>
                  <a:lnTo>
                    <a:pt x="485" y="958"/>
                  </a:lnTo>
                  <a:lnTo>
                    <a:pt x="568" y="874"/>
                  </a:lnTo>
                  <a:lnTo>
                    <a:pt x="644" y="770"/>
                  </a:lnTo>
                  <a:lnTo>
                    <a:pt x="711" y="661"/>
                  </a:lnTo>
                  <a:lnTo>
                    <a:pt x="765" y="554"/>
                  </a:lnTo>
                  <a:lnTo>
                    <a:pt x="807" y="465"/>
                  </a:lnTo>
                  <a:lnTo>
                    <a:pt x="833" y="402"/>
                  </a:lnTo>
                  <a:lnTo>
                    <a:pt x="843" y="380"/>
                  </a:lnTo>
                  <a:lnTo>
                    <a:pt x="846" y="372"/>
                  </a:lnTo>
                  <a:lnTo>
                    <a:pt x="856" y="351"/>
                  </a:lnTo>
                  <a:lnTo>
                    <a:pt x="870" y="319"/>
                  </a:lnTo>
                  <a:lnTo>
                    <a:pt x="884" y="282"/>
                  </a:lnTo>
                  <a:lnTo>
                    <a:pt x="894" y="237"/>
                  </a:lnTo>
                  <a:lnTo>
                    <a:pt x="900" y="191"/>
                  </a:lnTo>
                  <a:lnTo>
                    <a:pt x="896" y="145"/>
                  </a:lnTo>
                  <a:lnTo>
                    <a:pt x="882" y="103"/>
                  </a:lnTo>
                  <a:lnTo>
                    <a:pt x="858" y="67"/>
                  </a:lnTo>
                  <a:lnTo>
                    <a:pt x="839" y="41"/>
                  </a:lnTo>
                  <a:lnTo>
                    <a:pt x="820" y="22"/>
                  </a:lnTo>
                  <a:lnTo>
                    <a:pt x="805" y="12"/>
                  </a:lnTo>
                  <a:lnTo>
                    <a:pt x="791" y="5"/>
                  </a:lnTo>
                  <a:lnTo>
                    <a:pt x="781" y="1"/>
                  </a:lnTo>
                  <a:lnTo>
                    <a:pt x="774" y="0"/>
                  </a:lnTo>
                  <a:lnTo>
                    <a:pt x="773" y="1"/>
                  </a:lnTo>
                  <a:lnTo>
                    <a:pt x="846" y="119"/>
                  </a:lnTo>
                  <a:lnTo>
                    <a:pt x="739" y="41"/>
                  </a:lnTo>
                  <a:lnTo>
                    <a:pt x="831" y="191"/>
                  </a:lnTo>
                  <a:lnTo>
                    <a:pt x="699" y="94"/>
                  </a:lnTo>
                  <a:lnTo>
                    <a:pt x="831" y="286"/>
                  </a:lnTo>
                  <a:lnTo>
                    <a:pt x="656" y="150"/>
                  </a:lnTo>
                  <a:lnTo>
                    <a:pt x="812" y="354"/>
                  </a:lnTo>
                  <a:lnTo>
                    <a:pt x="621" y="214"/>
                  </a:lnTo>
                  <a:lnTo>
                    <a:pt x="778" y="430"/>
                  </a:lnTo>
                  <a:lnTo>
                    <a:pt x="582" y="282"/>
                  </a:lnTo>
                  <a:lnTo>
                    <a:pt x="747" y="491"/>
                  </a:lnTo>
                  <a:lnTo>
                    <a:pt x="542" y="339"/>
                  </a:lnTo>
                  <a:lnTo>
                    <a:pt x="714" y="569"/>
                  </a:lnTo>
                  <a:lnTo>
                    <a:pt x="495" y="404"/>
                  </a:lnTo>
                  <a:lnTo>
                    <a:pt x="690" y="639"/>
                  </a:lnTo>
                  <a:lnTo>
                    <a:pt x="456" y="471"/>
                  </a:lnTo>
                  <a:lnTo>
                    <a:pt x="650" y="707"/>
                  </a:lnTo>
                  <a:lnTo>
                    <a:pt x="411" y="538"/>
                  </a:lnTo>
                  <a:lnTo>
                    <a:pt x="596" y="774"/>
                  </a:lnTo>
                  <a:lnTo>
                    <a:pt x="358" y="604"/>
                  </a:lnTo>
                  <a:lnTo>
                    <a:pt x="542" y="839"/>
                  </a:lnTo>
                  <a:lnTo>
                    <a:pt x="303" y="675"/>
                  </a:lnTo>
                  <a:lnTo>
                    <a:pt x="484" y="906"/>
                  </a:lnTo>
                  <a:lnTo>
                    <a:pt x="260" y="733"/>
                  </a:lnTo>
                  <a:lnTo>
                    <a:pt x="417" y="952"/>
                  </a:lnTo>
                  <a:lnTo>
                    <a:pt x="201" y="783"/>
                  </a:lnTo>
                  <a:lnTo>
                    <a:pt x="333" y="978"/>
                  </a:lnTo>
                  <a:lnTo>
                    <a:pt x="101" y="844"/>
                  </a:lnTo>
                  <a:lnTo>
                    <a:pt x="201" y="972"/>
                  </a:lnTo>
                  <a:lnTo>
                    <a:pt x="0" y="885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7" name="Freeform 27"/>
            <p:cNvSpPr>
              <a:spLocks/>
            </p:cNvSpPr>
            <p:nvPr/>
          </p:nvSpPr>
          <p:spPr bwMode="auto">
            <a:xfrm>
              <a:off x="521" y="633"/>
              <a:ext cx="161" cy="174"/>
            </a:xfrm>
            <a:custGeom>
              <a:avLst/>
              <a:gdLst>
                <a:gd name="T0" fmla="*/ 0 w 803"/>
                <a:gd name="T1" fmla="*/ 0 h 874"/>
                <a:gd name="T2" fmla="*/ 0 w 803"/>
                <a:gd name="T3" fmla="*/ 0 h 874"/>
                <a:gd name="T4" fmla="*/ 0 w 803"/>
                <a:gd name="T5" fmla="*/ 0 h 874"/>
                <a:gd name="T6" fmla="*/ 0 w 803"/>
                <a:gd name="T7" fmla="*/ 0 h 874"/>
                <a:gd name="T8" fmla="*/ 0 w 803"/>
                <a:gd name="T9" fmla="*/ 0 h 874"/>
                <a:gd name="T10" fmla="*/ 0 w 803"/>
                <a:gd name="T11" fmla="*/ 0 h 874"/>
                <a:gd name="T12" fmla="*/ 0 w 803"/>
                <a:gd name="T13" fmla="*/ 0 h 874"/>
                <a:gd name="T14" fmla="*/ 0 w 803"/>
                <a:gd name="T15" fmla="*/ 0 h 874"/>
                <a:gd name="T16" fmla="*/ 0 w 803"/>
                <a:gd name="T17" fmla="*/ 0 h 874"/>
                <a:gd name="T18" fmla="*/ 0 w 803"/>
                <a:gd name="T19" fmla="*/ 0 h 874"/>
                <a:gd name="T20" fmla="*/ 0 w 803"/>
                <a:gd name="T21" fmla="*/ 0 h 874"/>
                <a:gd name="T22" fmla="*/ 0 w 803"/>
                <a:gd name="T23" fmla="*/ 0 h 874"/>
                <a:gd name="T24" fmla="*/ 0 w 803"/>
                <a:gd name="T25" fmla="*/ 0 h 874"/>
                <a:gd name="T26" fmla="*/ 0 w 803"/>
                <a:gd name="T27" fmla="*/ 0 h 874"/>
                <a:gd name="T28" fmla="*/ 0 w 803"/>
                <a:gd name="T29" fmla="*/ 0 h 874"/>
                <a:gd name="T30" fmla="*/ 0 w 803"/>
                <a:gd name="T31" fmla="*/ 0 h 874"/>
                <a:gd name="T32" fmla="*/ 0 w 803"/>
                <a:gd name="T33" fmla="*/ 0 h 874"/>
                <a:gd name="T34" fmla="*/ 0 w 803"/>
                <a:gd name="T35" fmla="*/ 0 h 874"/>
                <a:gd name="T36" fmla="*/ 0 w 803"/>
                <a:gd name="T37" fmla="*/ 0 h 874"/>
                <a:gd name="T38" fmla="*/ 0 w 803"/>
                <a:gd name="T39" fmla="*/ 0 h 874"/>
                <a:gd name="T40" fmla="*/ 0 w 803"/>
                <a:gd name="T41" fmla="*/ 0 h 874"/>
                <a:gd name="T42" fmla="*/ 0 w 803"/>
                <a:gd name="T43" fmla="*/ 0 h 874"/>
                <a:gd name="T44" fmla="*/ 0 w 803"/>
                <a:gd name="T45" fmla="*/ 0 h 874"/>
                <a:gd name="T46" fmla="*/ 0 w 803"/>
                <a:gd name="T47" fmla="*/ 0 h 874"/>
                <a:gd name="T48" fmla="*/ 0 w 803"/>
                <a:gd name="T49" fmla="*/ 0 h 874"/>
                <a:gd name="T50" fmla="*/ 0 w 803"/>
                <a:gd name="T51" fmla="*/ 0 h 874"/>
                <a:gd name="T52" fmla="*/ 0 w 803"/>
                <a:gd name="T53" fmla="*/ 0 h 874"/>
                <a:gd name="T54" fmla="*/ 0 w 803"/>
                <a:gd name="T55" fmla="*/ 0 h 874"/>
                <a:gd name="T56" fmla="*/ 0 w 803"/>
                <a:gd name="T57" fmla="*/ 0 h 874"/>
                <a:gd name="T58" fmla="*/ 0 w 803"/>
                <a:gd name="T59" fmla="*/ 0 h 874"/>
                <a:gd name="T60" fmla="*/ 0 w 803"/>
                <a:gd name="T61" fmla="*/ 0 h 874"/>
                <a:gd name="T62" fmla="*/ 0 w 803"/>
                <a:gd name="T63" fmla="*/ 0 h 874"/>
                <a:gd name="T64" fmla="*/ 0 w 803"/>
                <a:gd name="T65" fmla="*/ 0 h 874"/>
                <a:gd name="T66" fmla="*/ 0 w 803"/>
                <a:gd name="T67" fmla="*/ 0 h 874"/>
                <a:gd name="T68" fmla="*/ 0 w 803"/>
                <a:gd name="T69" fmla="*/ 0 h 874"/>
                <a:gd name="T70" fmla="*/ 0 w 803"/>
                <a:gd name="T71" fmla="*/ 0 h 874"/>
                <a:gd name="T72" fmla="*/ 0 w 803"/>
                <a:gd name="T73" fmla="*/ 0 h 874"/>
                <a:gd name="T74" fmla="*/ 0 w 803"/>
                <a:gd name="T75" fmla="*/ 0 h 874"/>
                <a:gd name="T76" fmla="*/ 0 w 803"/>
                <a:gd name="T77" fmla="*/ 0 h 874"/>
                <a:gd name="T78" fmla="*/ 0 w 803"/>
                <a:gd name="T79" fmla="*/ 0 h 874"/>
                <a:gd name="T80" fmla="*/ 0 w 803"/>
                <a:gd name="T81" fmla="*/ 0 h 8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03"/>
                <a:gd name="T124" fmla="*/ 0 h 874"/>
                <a:gd name="T125" fmla="*/ 803 w 803"/>
                <a:gd name="T126" fmla="*/ 874 h 8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03" h="874">
                  <a:moveTo>
                    <a:pt x="677" y="9"/>
                  </a:moveTo>
                  <a:lnTo>
                    <a:pt x="654" y="23"/>
                  </a:lnTo>
                  <a:lnTo>
                    <a:pt x="595" y="63"/>
                  </a:lnTo>
                  <a:lnTo>
                    <a:pt x="510" y="121"/>
                  </a:lnTo>
                  <a:lnTo>
                    <a:pt x="410" y="195"/>
                  </a:lnTo>
                  <a:lnTo>
                    <a:pt x="304" y="274"/>
                  </a:lnTo>
                  <a:lnTo>
                    <a:pt x="203" y="355"/>
                  </a:lnTo>
                  <a:lnTo>
                    <a:pt x="118" y="430"/>
                  </a:lnTo>
                  <a:lnTo>
                    <a:pt x="61" y="494"/>
                  </a:lnTo>
                  <a:lnTo>
                    <a:pt x="26" y="551"/>
                  </a:lnTo>
                  <a:lnTo>
                    <a:pt x="7" y="614"/>
                  </a:lnTo>
                  <a:lnTo>
                    <a:pt x="0" y="679"/>
                  </a:lnTo>
                  <a:lnTo>
                    <a:pt x="2" y="739"/>
                  </a:lnTo>
                  <a:lnTo>
                    <a:pt x="9" y="792"/>
                  </a:lnTo>
                  <a:lnTo>
                    <a:pt x="18" y="834"/>
                  </a:lnTo>
                  <a:lnTo>
                    <a:pt x="26" y="862"/>
                  </a:lnTo>
                  <a:lnTo>
                    <a:pt x="30" y="874"/>
                  </a:lnTo>
                  <a:lnTo>
                    <a:pt x="35" y="873"/>
                  </a:lnTo>
                  <a:lnTo>
                    <a:pt x="49" y="871"/>
                  </a:lnTo>
                  <a:lnTo>
                    <a:pt x="73" y="866"/>
                  </a:lnTo>
                  <a:lnTo>
                    <a:pt x="104" y="855"/>
                  </a:lnTo>
                  <a:lnTo>
                    <a:pt x="142" y="836"/>
                  </a:lnTo>
                  <a:lnTo>
                    <a:pt x="187" y="811"/>
                  </a:lnTo>
                  <a:lnTo>
                    <a:pt x="237" y="773"/>
                  </a:lnTo>
                  <a:lnTo>
                    <a:pt x="290" y="724"/>
                  </a:lnTo>
                  <a:lnTo>
                    <a:pt x="353" y="651"/>
                  </a:lnTo>
                  <a:lnTo>
                    <a:pt x="432" y="551"/>
                  </a:lnTo>
                  <a:lnTo>
                    <a:pt x="516" y="436"/>
                  </a:lnTo>
                  <a:lnTo>
                    <a:pt x="601" y="318"/>
                  </a:lnTo>
                  <a:lnTo>
                    <a:pt x="678" y="205"/>
                  </a:lnTo>
                  <a:lnTo>
                    <a:pt x="743" y="112"/>
                  </a:lnTo>
                  <a:lnTo>
                    <a:pt x="787" y="48"/>
                  </a:lnTo>
                  <a:lnTo>
                    <a:pt x="803" y="24"/>
                  </a:lnTo>
                  <a:lnTo>
                    <a:pt x="800" y="22"/>
                  </a:lnTo>
                  <a:lnTo>
                    <a:pt x="793" y="17"/>
                  </a:lnTo>
                  <a:lnTo>
                    <a:pt x="781" y="11"/>
                  </a:lnTo>
                  <a:lnTo>
                    <a:pt x="766" y="7"/>
                  </a:lnTo>
                  <a:lnTo>
                    <a:pt x="747" y="1"/>
                  </a:lnTo>
                  <a:lnTo>
                    <a:pt x="726" y="0"/>
                  </a:lnTo>
                  <a:lnTo>
                    <a:pt x="703" y="1"/>
                  </a:lnTo>
                  <a:lnTo>
                    <a:pt x="677" y="9"/>
                  </a:lnTo>
                  <a:close/>
                </a:path>
              </a:pathLst>
            </a:custGeom>
            <a:solidFill>
              <a:srgbClr val="DED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8" name="Freeform 28"/>
            <p:cNvSpPr>
              <a:spLocks/>
            </p:cNvSpPr>
            <p:nvPr/>
          </p:nvSpPr>
          <p:spPr bwMode="auto">
            <a:xfrm>
              <a:off x="527" y="637"/>
              <a:ext cx="140" cy="139"/>
            </a:xfrm>
            <a:custGeom>
              <a:avLst/>
              <a:gdLst>
                <a:gd name="T0" fmla="*/ 0 w 698"/>
                <a:gd name="T1" fmla="*/ 0 h 697"/>
                <a:gd name="T2" fmla="*/ 0 w 698"/>
                <a:gd name="T3" fmla="*/ 0 h 697"/>
                <a:gd name="T4" fmla="*/ 0 w 698"/>
                <a:gd name="T5" fmla="*/ 0 h 697"/>
                <a:gd name="T6" fmla="*/ 0 w 698"/>
                <a:gd name="T7" fmla="*/ 0 h 697"/>
                <a:gd name="T8" fmla="*/ 0 w 698"/>
                <a:gd name="T9" fmla="*/ 0 h 697"/>
                <a:gd name="T10" fmla="*/ 0 w 698"/>
                <a:gd name="T11" fmla="*/ 0 h 697"/>
                <a:gd name="T12" fmla="*/ 0 w 698"/>
                <a:gd name="T13" fmla="*/ 0 h 697"/>
                <a:gd name="T14" fmla="*/ 0 w 698"/>
                <a:gd name="T15" fmla="*/ 0 h 697"/>
                <a:gd name="T16" fmla="*/ 0 w 698"/>
                <a:gd name="T17" fmla="*/ 0 h 697"/>
                <a:gd name="T18" fmla="*/ 0 w 698"/>
                <a:gd name="T19" fmla="*/ 0 h 697"/>
                <a:gd name="T20" fmla="*/ 0 w 698"/>
                <a:gd name="T21" fmla="*/ 0 h 697"/>
                <a:gd name="T22" fmla="*/ 0 w 698"/>
                <a:gd name="T23" fmla="*/ 0 h 697"/>
                <a:gd name="T24" fmla="*/ 0 w 698"/>
                <a:gd name="T25" fmla="*/ 0 h 697"/>
                <a:gd name="T26" fmla="*/ 0 w 698"/>
                <a:gd name="T27" fmla="*/ 0 h 697"/>
                <a:gd name="T28" fmla="*/ 0 w 698"/>
                <a:gd name="T29" fmla="*/ 0 h 697"/>
                <a:gd name="T30" fmla="*/ 0 w 698"/>
                <a:gd name="T31" fmla="*/ 0 h 697"/>
                <a:gd name="T32" fmla="*/ 0 w 698"/>
                <a:gd name="T33" fmla="*/ 0 h 697"/>
                <a:gd name="T34" fmla="*/ 0 w 698"/>
                <a:gd name="T35" fmla="*/ 0 h 697"/>
                <a:gd name="T36" fmla="*/ 0 w 698"/>
                <a:gd name="T37" fmla="*/ 0 h 697"/>
                <a:gd name="T38" fmla="*/ 0 w 698"/>
                <a:gd name="T39" fmla="*/ 0 h 697"/>
                <a:gd name="T40" fmla="*/ 0 w 698"/>
                <a:gd name="T41" fmla="*/ 0 h 697"/>
                <a:gd name="T42" fmla="*/ 0 w 698"/>
                <a:gd name="T43" fmla="*/ 0 h 697"/>
                <a:gd name="T44" fmla="*/ 0 w 698"/>
                <a:gd name="T45" fmla="*/ 0 h 697"/>
                <a:gd name="T46" fmla="*/ 0 w 698"/>
                <a:gd name="T47" fmla="*/ 0 h 697"/>
                <a:gd name="T48" fmla="*/ 0 w 698"/>
                <a:gd name="T49" fmla="*/ 0 h 697"/>
                <a:gd name="T50" fmla="*/ 0 w 698"/>
                <a:gd name="T51" fmla="*/ 0 h 697"/>
                <a:gd name="T52" fmla="*/ 0 w 698"/>
                <a:gd name="T53" fmla="*/ 0 h 697"/>
                <a:gd name="T54" fmla="*/ 0 w 698"/>
                <a:gd name="T55" fmla="*/ 0 h 697"/>
                <a:gd name="T56" fmla="*/ 0 w 698"/>
                <a:gd name="T57" fmla="*/ 0 h 697"/>
                <a:gd name="T58" fmla="*/ 0 w 698"/>
                <a:gd name="T59" fmla="*/ 0 h 697"/>
                <a:gd name="T60" fmla="*/ 0 w 698"/>
                <a:gd name="T61" fmla="*/ 0 h 697"/>
                <a:gd name="T62" fmla="*/ 0 w 698"/>
                <a:gd name="T63" fmla="*/ 0 h 697"/>
                <a:gd name="T64" fmla="*/ 0 w 698"/>
                <a:gd name="T65" fmla="*/ 0 h 697"/>
                <a:gd name="T66" fmla="*/ 0 w 698"/>
                <a:gd name="T67" fmla="*/ 0 h 697"/>
                <a:gd name="T68" fmla="*/ 0 w 698"/>
                <a:gd name="T69" fmla="*/ 0 h 697"/>
                <a:gd name="T70" fmla="*/ 0 w 698"/>
                <a:gd name="T71" fmla="*/ 0 h 697"/>
                <a:gd name="T72" fmla="*/ 0 w 698"/>
                <a:gd name="T73" fmla="*/ 0 h 697"/>
                <a:gd name="T74" fmla="*/ 0 w 698"/>
                <a:gd name="T75" fmla="*/ 0 h 697"/>
                <a:gd name="T76" fmla="*/ 0 w 698"/>
                <a:gd name="T77" fmla="*/ 0 h 697"/>
                <a:gd name="T78" fmla="*/ 0 w 698"/>
                <a:gd name="T79" fmla="*/ 0 h 697"/>
                <a:gd name="T80" fmla="*/ 0 w 698"/>
                <a:gd name="T81" fmla="*/ 0 h 69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98"/>
                <a:gd name="T124" fmla="*/ 0 h 697"/>
                <a:gd name="T125" fmla="*/ 698 w 698"/>
                <a:gd name="T126" fmla="*/ 697 h 69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98" h="697">
                  <a:moveTo>
                    <a:pt x="640" y="5"/>
                  </a:moveTo>
                  <a:lnTo>
                    <a:pt x="615" y="23"/>
                  </a:lnTo>
                  <a:lnTo>
                    <a:pt x="552" y="75"/>
                  </a:lnTo>
                  <a:lnTo>
                    <a:pt x="460" y="147"/>
                  </a:lnTo>
                  <a:lnTo>
                    <a:pt x="354" y="235"/>
                  </a:lnTo>
                  <a:lnTo>
                    <a:pt x="246" y="324"/>
                  </a:lnTo>
                  <a:lnTo>
                    <a:pt x="147" y="408"/>
                  </a:lnTo>
                  <a:lnTo>
                    <a:pt x="71" y="475"/>
                  </a:lnTo>
                  <a:lnTo>
                    <a:pt x="31" y="519"/>
                  </a:lnTo>
                  <a:lnTo>
                    <a:pt x="14" y="546"/>
                  </a:lnTo>
                  <a:lnTo>
                    <a:pt x="5" y="576"/>
                  </a:lnTo>
                  <a:lnTo>
                    <a:pt x="0" y="605"/>
                  </a:lnTo>
                  <a:lnTo>
                    <a:pt x="3" y="634"/>
                  </a:lnTo>
                  <a:lnTo>
                    <a:pt x="5" y="658"/>
                  </a:lnTo>
                  <a:lnTo>
                    <a:pt x="11" y="679"/>
                  </a:lnTo>
                  <a:lnTo>
                    <a:pt x="14" y="692"/>
                  </a:lnTo>
                  <a:lnTo>
                    <a:pt x="16" y="697"/>
                  </a:lnTo>
                  <a:lnTo>
                    <a:pt x="18" y="696"/>
                  </a:lnTo>
                  <a:lnTo>
                    <a:pt x="25" y="696"/>
                  </a:lnTo>
                  <a:lnTo>
                    <a:pt x="35" y="693"/>
                  </a:lnTo>
                  <a:lnTo>
                    <a:pt x="51" y="688"/>
                  </a:lnTo>
                  <a:lnTo>
                    <a:pt x="69" y="679"/>
                  </a:lnTo>
                  <a:lnTo>
                    <a:pt x="90" y="667"/>
                  </a:lnTo>
                  <a:lnTo>
                    <a:pt x="112" y="650"/>
                  </a:lnTo>
                  <a:lnTo>
                    <a:pt x="139" y="629"/>
                  </a:lnTo>
                  <a:lnTo>
                    <a:pt x="182" y="581"/>
                  </a:lnTo>
                  <a:lnTo>
                    <a:pt x="255" y="501"/>
                  </a:lnTo>
                  <a:lnTo>
                    <a:pt x="344" y="401"/>
                  </a:lnTo>
                  <a:lnTo>
                    <a:pt x="444" y="293"/>
                  </a:lnTo>
                  <a:lnTo>
                    <a:pt x="538" y="187"/>
                  </a:lnTo>
                  <a:lnTo>
                    <a:pt x="620" y="97"/>
                  </a:lnTo>
                  <a:lnTo>
                    <a:pt x="676" y="35"/>
                  </a:lnTo>
                  <a:lnTo>
                    <a:pt x="698" y="12"/>
                  </a:lnTo>
                  <a:lnTo>
                    <a:pt x="696" y="10"/>
                  </a:lnTo>
                  <a:lnTo>
                    <a:pt x="693" y="8"/>
                  </a:lnTo>
                  <a:lnTo>
                    <a:pt x="687" y="6"/>
                  </a:lnTo>
                  <a:lnTo>
                    <a:pt x="682" y="3"/>
                  </a:lnTo>
                  <a:lnTo>
                    <a:pt x="673" y="0"/>
                  </a:lnTo>
                  <a:lnTo>
                    <a:pt x="663" y="0"/>
                  </a:lnTo>
                  <a:lnTo>
                    <a:pt x="651" y="0"/>
                  </a:lnTo>
                  <a:lnTo>
                    <a:pt x="640" y="5"/>
                  </a:lnTo>
                  <a:close/>
                </a:path>
              </a:pathLst>
            </a:custGeom>
            <a:solidFill>
              <a:srgbClr val="F0F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9" name="Freeform 29"/>
            <p:cNvSpPr>
              <a:spLocks/>
            </p:cNvSpPr>
            <p:nvPr/>
          </p:nvSpPr>
          <p:spPr bwMode="auto">
            <a:xfrm>
              <a:off x="685" y="600"/>
              <a:ext cx="135" cy="144"/>
            </a:xfrm>
            <a:custGeom>
              <a:avLst/>
              <a:gdLst>
                <a:gd name="T0" fmla="*/ 0 w 676"/>
                <a:gd name="T1" fmla="*/ 0 h 723"/>
                <a:gd name="T2" fmla="*/ 0 w 676"/>
                <a:gd name="T3" fmla="*/ 0 h 723"/>
                <a:gd name="T4" fmla="*/ 0 w 676"/>
                <a:gd name="T5" fmla="*/ 0 h 723"/>
                <a:gd name="T6" fmla="*/ 0 w 676"/>
                <a:gd name="T7" fmla="*/ 0 h 723"/>
                <a:gd name="T8" fmla="*/ 0 w 676"/>
                <a:gd name="T9" fmla="*/ 0 h 723"/>
                <a:gd name="T10" fmla="*/ 0 w 676"/>
                <a:gd name="T11" fmla="*/ 0 h 723"/>
                <a:gd name="T12" fmla="*/ 0 w 676"/>
                <a:gd name="T13" fmla="*/ 0 h 723"/>
                <a:gd name="T14" fmla="*/ 0 w 676"/>
                <a:gd name="T15" fmla="*/ 0 h 723"/>
                <a:gd name="T16" fmla="*/ 0 w 676"/>
                <a:gd name="T17" fmla="*/ 0 h 723"/>
                <a:gd name="T18" fmla="*/ 0 w 676"/>
                <a:gd name="T19" fmla="*/ 0 h 723"/>
                <a:gd name="T20" fmla="*/ 0 w 676"/>
                <a:gd name="T21" fmla="*/ 0 h 723"/>
                <a:gd name="T22" fmla="*/ 0 w 676"/>
                <a:gd name="T23" fmla="*/ 0 h 723"/>
                <a:gd name="T24" fmla="*/ 0 w 676"/>
                <a:gd name="T25" fmla="*/ 0 h 723"/>
                <a:gd name="T26" fmla="*/ 0 w 676"/>
                <a:gd name="T27" fmla="*/ 0 h 723"/>
                <a:gd name="T28" fmla="*/ 0 w 676"/>
                <a:gd name="T29" fmla="*/ 0 h 723"/>
                <a:gd name="T30" fmla="*/ 0 w 676"/>
                <a:gd name="T31" fmla="*/ 0 h 723"/>
                <a:gd name="T32" fmla="*/ 0 w 676"/>
                <a:gd name="T33" fmla="*/ 0 h 723"/>
                <a:gd name="T34" fmla="*/ 0 w 676"/>
                <a:gd name="T35" fmla="*/ 0 h 723"/>
                <a:gd name="T36" fmla="*/ 0 w 676"/>
                <a:gd name="T37" fmla="*/ 0 h 723"/>
                <a:gd name="T38" fmla="*/ 0 w 676"/>
                <a:gd name="T39" fmla="*/ 0 h 723"/>
                <a:gd name="T40" fmla="*/ 0 w 676"/>
                <a:gd name="T41" fmla="*/ 0 h 723"/>
                <a:gd name="T42" fmla="*/ 0 w 676"/>
                <a:gd name="T43" fmla="*/ 0 h 723"/>
                <a:gd name="T44" fmla="*/ 0 w 676"/>
                <a:gd name="T45" fmla="*/ 0 h 723"/>
                <a:gd name="T46" fmla="*/ 0 w 676"/>
                <a:gd name="T47" fmla="*/ 0 h 723"/>
                <a:gd name="T48" fmla="*/ 0 w 676"/>
                <a:gd name="T49" fmla="*/ 0 h 723"/>
                <a:gd name="T50" fmla="*/ 0 w 676"/>
                <a:gd name="T51" fmla="*/ 0 h 723"/>
                <a:gd name="T52" fmla="*/ 0 w 676"/>
                <a:gd name="T53" fmla="*/ 0 h 723"/>
                <a:gd name="T54" fmla="*/ 0 w 676"/>
                <a:gd name="T55" fmla="*/ 0 h 723"/>
                <a:gd name="T56" fmla="*/ 0 w 676"/>
                <a:gd name="T57" fmla="*/ 0 h 723"/>
                <a:gd name="T58" fmla="*/ 0 w 676"/>
                <a:gd name="T59" fmla="*/ 0 h 723"/>
                <a:gd name="T60" fmla="*/ 0 w 676"/>
                <a:gd name="T61" fmla="*/ 0 h 723"/>
                <a:gd name="T62" fmla="*/ 0 w 676"/>
                <a:gd name="T63" fmla="*/ 0 h 723"/>
                <a:gd name="T64" fmla="*/ 0 w 676"/>
                <a:gd name="T65" fmla="*/ 0 h 723"/>
                <a:gd name="T66" fmla="*/ 0 w 676"/>
                <a:gd name="T67" fmla="*/ 0 h 723"/>
                <a:gd name="T68" fmla="*/ 0 w 676"/>
                <a:gd name="T69" fmla="*/ 0 h 723"/>
                <a:gd name="T70" fmla="*/ 0 w 676"/>
                <a:gd name="T71" fmla="*/ 0 h 723"/>
                <a:gd name="T72" fmla="*/ 0 w 676"/>
                <a:gd name="T73" fmla="*/ 0 h 723"/>
                <a:gd name="T74" fmla="*/ 0 w 676"/>
                <a:gd name="T75" fmla="*/ 0 h 723"/>
                <a:gd name="T76" fmla="*/ 0 w 676"/>
                <a:gd name="T77" fmla="*/ 0 h 723"/>
                <a:gd name="T78" fmla="*/ 0 w 676"/>
                <a:gd name="T79" fmla="*/ 0 h 723"/>
                <a:gd name="T80" fmla="*/ 0 w 676"/>
                <a:gd name="T81" fmla="*/ 0 h 723"/>
                <a:gd name="T82" fmla="*/ 0 w 676"/>
                <a:gd name="T83" fmla="*/ 0 h 723"/>
                <a:gd name="T84" fmla="*/ 0 w 676"/>
                <a:gd name="T85" fmla="*/ 0 h 723"/>
                <a:gd name="T86" fmla="*/ 0 w 676"/>
                <a:gd name="T87" fmla="*/ 0 h 723"/>
                <a:gd name="T88" fmla="*/ 0 w 676"/>
                <a:gd name="T89" fmla="*/ 0 h 72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76"/>
                <a:gd name="T136" fmla="*/ 0 h 723"/>
                <a:gd name="T137" fmla="*/ 676 w 676"/>
                <a:gd name="T138" fmla="*/ 723 h 72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76" h="723">
                  <a:moveTo>
                    <a:pt x="215" y="618"/>
                  </a:moveTo>
                  <a:lnTo>
                    <a:pt x="217" y="611"/>
                  </a:lnTo>
                  <a:lnTo>
                    <a:pt x="226" y="595"/>
                  </a:lnTo>
                  <a:lnTo>
                    <a:pt x="239" y="569"/>
                  </a:lnTo>
                  <a:lnTo>
                    <a:pt x="251" y="536"/>
                  </a:lnTo>
                  <a:lnTo>
                    <a:pt x="259" y="495"/>
                  </a:lnTo>
                  <a:lnTo>
                    <a:pt x="264" y="450"/>
                  </a:lnTo>
                  <a:lnTo>
                    <a:pt x="262" y="401"/>
                  </a:lnTo>
                  <a:lnTo>
                    <a:pt x="250" y="349"/>
                  </a:lnTo>
                  <a:lnTo>
                    <a:pt x="223" y="297"/>
                  </a:lnTo>
                  <a:lnTo>
                    <a:pt x="188" y="249"/>
                  </a:lnTo>
                  <a:lnTo>
                    <a:pt x="147" y="206"/>
                  </a:lnTo>
                  <a:lnTo>
                    <a:pt x="105" y="169"/>
                  </a:lnTo>
                  <a:lnTo>
                    <a:pt x="65" y="139"/>
                  </a:lnTo>
                  <a:lnTo>
                    <a:pt x="31" y="117"/>
                  </a:lnTo>
                  <a:lnTo>
                    <a:pt x="8" y="102"/>
                  </a:lnTo>
                  <a:lnTo>
                    <a:pt x="0" y="98"/>
                  </a:lnTo>
                  <a:lnTo>
                    <a:pt x="200" y="206"/>
                  </a:lnTo>
                  <a:lnTo>
                    <a:pt x="39" y="57"/>
                  </a:lnTo>
                  <a:lnTo>
                    <a:pt x="250" y="169"/>
                  </a:lnTo>
                  <a:lnTo>
                    <a:pt x="87" y="0"/>
                  </a:lnTo>
                  <a:lnTo>
                    <a:pt x="99" y="5"/>
                  </a:lnTo>
                  <a:lnTo>
                    <a:pt x="131" y="23"/>
                  </a:lnTo>
                  <a:lnTo>
                    <a:pt x="180" y="56"/>
                  </a:lnTo>
                  <a:lnTo>
                    <a:pt x="245" y="104"/>
                  </a:lnTo>
                  <a:lnTo>
                    <a:pt x="321" y="167"/>
                  </a:lnTo>
                  <a:lnTo>
                    <a:pt x="402" y="248"/>
                  </a:lnTo>
                  <a:lnTo>
                    <a:pt x="489" y="346"/>
                  </a:lnTo>
                  <a:lnTo>
                    <a:pt x="577" y="466"/>
                  </a:lnTo>
                  <a:lnTo>
                    <a:pt x="642" y="574"/>
                  </a:lnTo>
                  <a:lnTo>
                    <a:pt x="673" y="647"/>
                  </a:lnTo>
                  <a:lnTo>
                    <a:pt x="676" y="693"/>
                  </a:lnTo>
                  <a:lnTo>
                    <a:pt x="660" y="716"/>
                  </a:lnTo>
                  <a:lnTo>
                    <a:pt x="630" y="723"/>
                  </a:lnTo>
                  <a:lnTo>
                    <a:pt x="597" y="722"/>
                  </a:lnTo>
                  <a:lnTo>
                    <a:pt x="567" y="716"/>
                  </a:lnTo>
                  <a:lnTo>
                    <a:pt x="549" y="715"/>
                  </a:lnTo>
                  <a:lnTo>
                    <a:pt x="526" y="712"/>
                  </a:lnTo>
                  <a:lnTo>
                    <a:pt x="484" y="701"/>
                  </a:lnTo>
                  <a:lnTo>
                    <a:pt x="429" y="686"/>
                  </a:lnTo>
                  <a:lnTo>
                    <a:pt x="371" y="668"/>
                  </a:lnTo>
                  <a:lnTo>
                    <a:pt x="312" y="648"/>
                  </a:lnTo>
                  <a:lnTo>
                    <a:pt x="262" y="633"/>
                  </a:lnTo>
                  <a:lnTo>
                    <a:pt x="228" y="622"/>
                  </a:lnTo>
                  <a:lnTo>
                    <a:pt x="215" y="618"/>
                  </a:lnTo>
                  <a:close/>
                </a:path>
              </a:pathLst>
            </a:custGeom>
            <a:solidFill>
              <a:srgbClr val="B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0" name="Freeform 30"/>
            <p:cNvSpPr>
              <a:spLocks/>
            </p:cNvSpPr>
            <p:nvPr/>
          </p:nvSpPr>
          <p:spPr bwMode="auto">
            <a:xfrm>
              <a:off x="579" y="548"/>
              <a:ext cx="112" cy="72"/>
            </a:xfrm>
            <a:custGeom>
              <a:avLst/>
              <a:gdLst>
                <a:gd name="T0" fmla="*/ 0 w 560"/>
                <a:gd name="T1" fmla="*/ 0 h 358"/>
                <a:gd name="T2" fmla="*/ 0 w 560"/>
                <a:gd name="T3" fmla="*/ 0 h 358"/>
                <a:gd name="T4" fmla="*/ 0 w 560"/>
                <a:gd name="T5" fmla="*/ 0 h 358"/>
                <a:gd name="T6" fmla="*/ 0 w 560"/>
                <a:gd name="T7" fmla="*/ 0 h 358"/>
                <a:gd name="T8" fmla="*/ 0 w 560"/>
                <a:gd name="T9" fmla="*/ 0 h 358"/>
                <a:gd name="T10" fmla="*/ 0 w 560"/>
                <a:gd name="T11" fmla="*/ 0 h 358"/>
                <a:gd name="T12" fmla="*/ 0 w 560"/>
                <a:gd name="T13" fmla="*/ 0 h 358"/>
                <a:gd name="T14" fmla="*/ 0 w 560"/>
                <a:gd name="T15" fmla="*/ 0 h 358"/>
                <a:gd name="T16" fmla="*/ 0 w 560"/>
                <a:gd name="T17" fmla="*/ 0 h 358"/>
                <a:gd name="T18" fmla="*/ 0 w 560"/>
                <a:gd name="T19" fmla="*/ 0 h 358"/>
                <a:gd name="T20" fmla="*/ 0 w 560"/>
                <a:gd name="T21" fmla="*/ 0 h 358"/>
                <a:gd name="T22" fmla="*/ 0 w 560"/>
                <a:gd name="T23" fmla="*/ 0 h 358"/>
                <a:gd name="T24" fmla="*/ 0 w 560"/>
                <a:gd name="T25" fmla="*/ 0 h 358"/>
                <a:gd name="T26" fmla="*/ 0 w 560"/>
                <a:gd name="T27" fmla="*/ 0 h 358"/>
                <a:gd name="T28" fmla="*/ 0 w 560"/>
                <a:gd name="T29" fmla="*/ 0 h 358"/>
                <a:gd name="T30" fmla="*/ 0 w 560"/>
                <a:gd name="T31" fmla="*/ 0 h 358"/>
                <a:gd name="T32" fmla="*/ 0 w 560"/>
                <a:gd name="T33" fmla="*/ 0 h 358"/>
                <a:gd name="T34" fmla="*/ 0 w 560"/>
                <a:gd name="T35" fmla="*/ 0 h 358"/>
                <a:gd name="T36" fmla="*/ 0 w 560"/>
                <a:gd name="T37" fmla="*/ 0 h 358"/>
                <a:gd name="T38" fmla="*/ 0 w 560"/>
                <a:gd name="T39" fmla="*/ 0 h 358"/>
                <a:gd name="T40" fmla="*/ 0 w 560"/>
                <a:gd name="T41" fmla="*/ 0 h 358"/>
                <a:gd name="T42" fmla="*/ 0 w 560"/>
                <a:gd name="T43" fmla="*/ 0 h 358"/>
                <a:gd name="T44" fmla="*/ 0 w 560"/>
                <a:gd name="T45" fmla="*/ 0 h 358"/>
                <a:gd name="T46" fmla="*/ 0 w 560"/>
                <a:gd name="T47" fmla="*/ 0 h 358"/>
                <a:gd name="T48" fmla="*/ 0 w 560"/>
                <a:gd name="T49" fmla="*/ 0 h 35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60"/>
                <a:gd name="T76" fmla="*/ 0 h 358"/>
                <a:gd name="T77" fmla="*/ 560 w 560"/>
                <a:gd name="T78" fmla="*/ 358 h 35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60" h="358">
                  <a:moveTo>
                    <a:pt x="560" y="218"/>
                  </a:moveTo>
                  <a:lnTo>
                    <a:pt x="538" y="204"/>
                  </a:lnTo>
                  <a:lnTo>
                    <a:pt x="479" y="172"/>
                  </a:lnTo>
                  <a:lnTo>
                    <a:pt x="393" y="126"/>
                  </a:lnTo>
                  <a:lnTo>
                    <a:pt x="297" y="78"/>
                  </a:lnTo>
                  <a:lnTo>
                    <a:pt x="196" y="35"/>
                  </a:lnTo>
                  <a:lnTo>
                    <a:pt x="107" y="7"/>
                  </a:lnTo>
                  <a:lnTo>
                    <a:pt x="38" y="0"/>
                  </a:lnTo>
                  <a:lnTo>
                    <a:pt x="5" y="25"/>
                  </a:lnTo>
                  <a:lnTo>
                    <a:pt x="0" y="71"/>
                  </a:lnTo>
                  <a:lnTo>
                    <a:pt x="13" y="124"/>
                  </a:lnTo>
                  <a:lnTo>
                    <a:pt x="36" y="179"/>
                  </a:lnTo>
                  <a:lnTo>
                    <a:pt x="67" y="233"/>
                  </a:lnTo>
                  <a:lnTo>
                    <a:pt x="100" y="281"/>
                  </a:lnTo>
                  <a:lnTo>
                    <a:pt x="129" y="322"/>
                  </a:lnTo>
                  <a:lnTo>
                    <a:pt x="150" y="348"/>
                  </a:lnTo>
                  <a:lnTo>
                    <a:pt x="159" y="358"/>
                  </a:lnTo>
                  <a:lnTo>
                    <a:pt x="150" y="343"/>
                  </a:lnTo>
                  <a:lnTo>
                    <a:pt x="136" y="308"/>
                  </a:lnTo>
                  <a:lnTo>
                    <a:pt x="125" y="261"/>
                  </a:lnTo>
                  <a:lnTo>
                    <a:pt x="131" y="216"/>
                  </a:lnTo>
                  <a:lnTo>
                    <a:pt x="165" y="176"/>
                  </a:lnTo>
                  <a:lnTo>
                    <a:pt x="240" y="158"/>
                  </a:lnTo>
                  <a:lnTo>
                    <a:pt x="368" y="168"/>
                  </a:lnTo>
                  <a:lnTo>
                    <a:pt x="560" y="218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1" name="Freeform 31"/>
            <p:cNvSpPr>
              <a:spLocks/>
            </p:cNvSpPr>
            <p:nvPr/>
          </p:nvSpPr>
          <p:spPr bwMode="auto">
            <a:xfrm>
              <a:off x="353" y="390"/>
              <a:ext cx="449" cy="369"/>
            </a:xfrm>
            <a:custGeom>
              <a:avLst/>
              <a:gdLst>
                <a:gd name="T0" fmla="*/ 0 w 2242"/>
                <a:gd name="T1" fmla="*/ 0 h 1843"/>
                <a:gd name="T2" fmla="*/ 0 w 2242"/>
                <a:gd name="T3" fmla="*/ 0 h 1843"/>
                <a:gd name="T4" fmla="*/ 0 w 2242"/>
                <a:gd name="T5" fmla="*/ 0 h 1843"/>
                <a:gd name="T6" fmla="*/ 0 w 2242"/>
                <a:gd name="T7" fmla="*/ 0 h 1843"/>
                <a:gd name="T8" fmla="*/ 0 w 2242"/>
                <a:gd name="T9" fmla="*/ 0 h 1843"/>
                <a:gd name="T10" fmla="*/ 0 w 2242"/>
                <a:gd name="T11" fmla="*/ 0 h 1843"/>
                <a:gd name="T12" fmla="*/ 0 w 2242"/>
                <a:gd name="T13" fmla="*/ 0 h 1843"/>
                <a:gd name="T14" fmla="*/ 0 w 2242"/>
                <a:gd name="T15" fmla="*/ 0 h 1843"/>
                <a:gd name="T16" fmla="*/ 0 w 2242"/>
                <a:gd name="T17" fmla="*/ 0 h 1843"/>
                <a:gd name="T18" fmla="*/ 0 w 2242"/>
                <a:gd name="T19" fmla="*/ 0 h 1843"/>
                <a:gd name="T20" fmla="*/ 0 w 2242"/>
                <a:gd name="T21" fmla="*/ 0 h 1843"/>
                <a:gd name="T22" fmla="*/ 0 w 2242"/>
                <a:gd name="T23" fmla="*/ 0 h 1843"/>
                <a:gd name="T24" fmla="*/ 0 w 2242"/>
                <a:gd name="T25" fmla="*/ 0 h 1843"/>
                <a:gd name="T26" fmla="*/ 0 w 2242"/>
                <a:gd name="T27" fmla="*/ 0 h 1843"/>
                <a:gd name="T28" fmla="*/ 0 w 2242"/>
                <a:gd name="T29" fmla="*/ 0 h 1843"/>
                <a:gd name="T30" fmla="*/ 0 w 2242"/>
                <a:gd name="T31" fmla="*/ 0 h 1843"/>
                <a:gd name="T32" fmla="*/ 0 w 2242"/>
                <a:gd name="T33" fmla="*/ 0 h 1843"/>
                <a:gd name="T34" fmla="*/ 0 w 2242"/>
                <a:gd name="T35" fmla="*/ 0 h 1843"/>
                <a:gd name="T36" fmla="*/ 0 w 2242"/>
                <a:gd name="T37" fmla="*/ 0 h 1843"/>
                <a:gd name="T38" fmla="*/ 0 w 2242"/>
                <a:gd name="T39" fmla="*/ 0 h 1843"/>
                <a:gd name="T40" fmla="*/ 0 w 2242"/>
                <a:gd name="T41" fmla="*/ 0 h 1843"/>
                <a:gd name="T42" fmla="*/ 0 w 2242"/>
                <a:gd name="T43" fmla="*/ 0 h 1843"/>
                <a:gd name="T44" fmla="*/ 0 w 2242"/>
                <a:gd name="T45" fmla="*/ 0 h 1843"/>
                <a:gd name="T46" fmla="*/ 0 w 2242"/>
                <a:gd name="T47" fmla="*/ 0 h 1843"/>
                <a:gd name="T48" fmla="*/ 0 w 2242"/>
                <a:gd name="T49" fmla="*/ 0 h 1843"/>
                <a:gd name="T50" fmla="*/ 0 w 2242"/>
                <a:gd name="T51" fmla="*/ 0 h 1843"/>
                <a:gd name="T52" fmla="*/ 0 w 2242"/>
                <a:gd name="T53" fmla="*/ 0 h 1843"/>
                <a:gd name="T54" fmla="*/ 0 w 2242"/>
                <a:gd name="T55" fmla="*/ 0 h 1843"/>
                <a:gd name="T56" fmla="*/ 0 w 2242"/>
                <a:gd name="T57" fmla="*/ 0 h 1843"/>
                <a:gd name="T58" fmla="*/ 0 w 2242"/>
                <a:gd name="T59" fmla="*/ 0 h 1843"/>
                <a:gd name="T60" fmla="*/ 0 w 2242"/>
                <a:gd name="T61" fmla="*/ 0 h 1843"/>
                <a:gd name="T62" fmla="*/ 0 w 2242"/>
                <a:gd name="T63" fmla="*/ 0 h 184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242"/>
                <a:gd name="T97" fmla="*/ 0 h 1843"/>
                <a:gd name="T98" fmla="*/ 2242 w 2242"/>
                <a:gd name="T99" fmla="*/ 1843 h 184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242" h="1843">
                  <a:moveTo>
                    <a:pt x="379" y="1843"/>
                  </a:moveTo>
                  <a:lnTo>
                    <a:pt x="372" y="1837"/>
                  </a:lnTo>
                  <a:lnTo>
                    <a:pt x="357" y="1824"/>
                  </a:lnTo>
                  <a:lnTo>
                    <a:pt x="338" y="1801"/>
                  </a:lnTo>
                  <a:lnTo>
                    <a:pt x="319" y="1770"/>
                  </a:lnTo>
                  <a:lnTo>
                    <a:pt x="302" y="1732"/>
                  </a:lnTo>
                  <a:lnTo>
                    <a:pt x="294" y="1687"/>
                  </a:lnTo>
                  <a:lnTo>
                    <a:pt x="296" y="1635"/>
                  </a:lnTo>
                  <a:lnTo>
                    <a:pt x="315" y="1579"/>
                  </a:lnTo>
                  <a:lnTo>
                    <a:pt x="343" y="1515"/>
                  </a:lnTo>
                  <a:lnTo>
                    <a:pt x="374" y="1450"/>
                  </a:lnTo>
                  <a:lnTo>
                    <a:pt x="407" y="1386"/>
                  </a:lnTo>
                  <a:lnTo>
                    <a:pt x="439" y="1328"/>
                  </a:lnTo>
                  <a:lnTo>
                    <a:pt x="467" y="1275"/>
                  </a:lnTo>
                  <a:lnTo>
                    <a:pt x="491" y="1234"/>
                  </a:lnTo>
                  <a:lnTo>
                    <a:pt x="505" y="1207"/>
                  </a:lnTo>
                  <a:lnTo>
                    <a:pt x="512" y="1198"/>
                  </a:lnTo>
                  <a:lnTo>
                    <a:pt x="495" y="1192"/>
                  </a:lnTo>
                  <a:lnTo>
                    <a:pt x="456" y="1177"/>
                  </a:lnTo>
                  <a:lnTo>
                    <a:pt x="400" y="1150"/>
                  </a:lnTo>
                  <a:lnTo>
                    <a:pt x="338" y="1115"/>
                  </a:lnTo>
                  <a:lnTo>
                    <a:pt x="279" y="1068"/>
                  </a:lnTo>
                  <a:lnTo>
                    <a:pt x="232" y="1011"/>
                  </a:lnTo>
                  <a:lnTo>
                    <a:pt x="205" y="944"/>
                  </a:lnTo>
                  <a:lnTo>
                    <a:pt x="209" y="867"/>
                  </a:lnTo>
                  <a:lnTo>
                    <a:pt x="245" y="788"/>
                  </a:lnTo>
                  <a:lnTo>
                    <a:pt x="309" y="717"/>
                  </a:lnTo>
                  <a:lnTo>
                    <a:pt x="391" y="653"/>
                  </a:lnTo>
                  <a:lnTo>
                    <a:pt x="487" y="602"/>
                  </a:lnTo>
                  <a:lnTo>
                    <a:pt x="587" y="560"/>
                  </a:lnTo>
                  <a:lnTo>
                    <a:pt x="686" y="533"/>
                  </a:lnTo>
                  <a:lnTo>
                    <a:pt x="775" y="519"/>
                  </a:lnTo>
                  <a:lnTo>
                    <a:pt x="849" y="523"/>
                  </a:lnTo>
                  <a:lnTo>
                    <a:pt x="911" y="533"/>
                  </a:lnTo>
                  <a:lnTo>
                    <a:pt x="972" y="546"/>
                  </a:lnTo>
                  <a:lnTo>
                    <a:pt x="1030" y="559"/>
                  </a:lnTo>
                  <a:lnTo>
                    <a:pt x="1081" y="573"/>
                  </a:lnTo>
                  <a:lnTo>
                    <a:pt x="1124" y="584"/>
                  </a:lnTo>
                  <a:lnTo>
                    <a:pt x="1157" y="594"/>
                  </a:lnTo>
                  <a:lnTo>
                    <a:pt x="1179" y="600"/>
                  </a:lnTo>
                  <a:lnTo>
                    <a:pt x="1187" y="603"/>
                  </a:lnTo>
                  <a:lnTo>
                    <a:pt x="1202" y="598"/>
                  </a:lnTo>
                  <a:lnTo>
                    <a:pt x="1246" y="587"/>
                  </a:lnTo>
                  <a:lnTo>
                    <a:pt x="1312" y="573"/>
                  </a:lnTo>
                  <a:lnTo>
                    <a:pt x="1398" y="561"/>
                  </a:lnTo>
                  <a:lnTo>
                    <a:pt x="1499" y="553"/>
                  </a:lnTo>
                  <a:lnTo>
                    <a:pt x="1611" y="554"/>
                  </a:lnTo>
                  <a:lnTo>
                    <a:pt x="1727" y="566"/>
                  </a:lnTo>
                  <a:lnTo>
                    <a:pt x="1848" y="596"/>
                  </a:lnTo>
                  <a:lnTo>
                    <a:pt x="1955" y="635"/>
                  </a:lnTo>
                  <a:lnTo>
                    <a:pt x="2042" y="673"/>
                  </a:lnTo>
                  <a:lnTo>
                    <a:pt x="2111" y="711"/>
                  </a:lnTo>
                  <a:lnTo>
                    <a:pt x="2162" y="745"/>
                  </a:lnTo>
                  <a:lnTo>
                    <a:pt x="2199" y="773"/>
                  </a:lnTo>
                  <a:lnTo>
                    <a:pt x="2224" y="796"/>
                  </a:lnTo>
                  <a:lnTo>
                    <a:pt x="2237" y="810"/>
                  </a:lnTo>
                  <a:lnTo>
                    <a:pt x="2242" y="816"/>
                  </a:lnTo>
                  <a:lnTo>
                    <a:pt x="1808" y="303"/>
                  </a:lnTo>
                  <a:lnTo>
                    <a:pt x="1332" y="42"/>
                  </a:lnTo>
                  <a:lnTo>
                    <a:pt x="863" y="0"/>
                  </a:lnTo>
                  <a:lnTo>
                    <a:pt x="451" y="143"/>
                  </a:lnTo>
                  <a:lnTo>
                    <a:pt x="147" y="431"/>
                  </a:lnTo>
                  <a:lnTo>
                    <a:pt x="0" y="835"/>
                  </a:lnTo>
                  <a:lnTo>
                    <a:pt x="59" y="1316"/>
                  </a:lnTo>
                  <a:lnTo>
                    <a:pt x="379" y="1843"/>
                  </a:lnTo>
                  <a:close/>
                </a:path>
              </a:pathLst>
            </a:custGeom>
            <a:solidFill>
              <a:srgbClr val="FFCC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Freeform 32"/>
            <p:cNvSpPr>
              <a:spLocks/>
            </p:cNvSpPr>
            <p:nvPr/>
          </p:nvSpPr>
          <p:spPr bwMode="auto">
            <a:xfrm>
              <a:off x="294" y="411"/>
              <a:ext cx="115" cy="103"/>
            </a:xfrm>
            <a:custGeom>
              <a:avLst/>
              <a:gdLst>
                <a:gd name="T0" fmla="*/ 0 w 576"/>
                <a:gd name="T1" fmla="*/ 0 h 513"/>
                <a:gd name="T2" fmla="*/ 0 w 576"/>
                <a:gd name="T3" fmla="*/ 0 h 513"/>
                <a:gd name="T4" fmla="*/ 0 w 576"/>
                <a:gd name="T5" fmla="*/ 0 h 513"/>
                <a:gd name="T6" fmla="*/ 0 w 576"/>
                <a:gd name="T7" fmla="*/ 0 h 5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513"/>
                <a:gd name="T14" fmla="*/ 576 w 576"/>
                <a:gd name="T15" fmla="*/ 513 h 5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513">
                  <a:moveTo>
                    <a:pt x="452" y="513"/>
                  </a:moveTo>
                  <a:lnTo>
                    <a:pt x="0" y="0"/>
                  </a:lnTo>
                  <a:lnTo>
                    <a:pt x="576" y="378"/>
                  </a:lnTo>
                  <a:lnTo>
                    <a:pt x="452" y="513"/>
                  </a:lnTo>
                  <a:close/>
                </a:path>
              </a:pathLst>
            </a:custGeom>
            <a:solidFill>
              <a:srgbClr val="1FD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3" name="Freeform 33"/>
            <p:cNvSpPr>
              <a:spLocks/>
            </p:cNvSpPr>
            <p:nvPr/>
          </p:nvSpPr>
          <p:spPr bwMode="auto">
            <a:xfrm>
              <a:off x="429" y="331"/>
              <a:ext cx="73" cy="133"/>
            </a:xfrm>
            <a:custGeom>
              <a:avLst/>
              <a:gdLst>
                <a:gd name="T0" fmla="*/ 0 w 368"/>
                <a:gd name="T1" fmla="*/ 0 h 665"/>
                <a:gd name="T2" fmla="*/ 0 w 368"/>
                <a:gd name="T3" fmla="*/ 0 h 665"/>
                <a:gd name="T4" fmla="*/ 0 w 368"/>
                <a:gd name="T5" fmla="*/ 0 h 665"/>
                <a:gd name="T6" fmla="*/ 0 w 368"/>
                <a:gd name="T7" fmla="*/ 0 h 6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8"/>
                <a:gd name="T13" fmla="*/ 0 h 665"/>
                <a:gd name="T14" fmla="*/ 368 w 368"/>
                <a:gd name="T15" fmla="*/ 665 h 6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8" h="665">
                  <a:moveTo>
                    <a:pt x="200" y="665"/>
                  </a:moveTo>
                  <a:lnTo>
                    <a:pt x="0" y="0"/>
                  </a:lnTo>
                  <a:lnTo>
                    <a:pt x="368" y="596"/>
                  </a:lnTo>
                  <a:lnTo>
                    <a:pt x="200" y="665"/>
                  </a:lnTo>
                  <a:close/>
                </a:path>
              </a:pathLst>
            </a:custGeom>
            <a:solidFill>
              <a:srgbClr val="1FD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Freeform 34"/>
            <p:cNvSpPr>
              <a:spLocks/>
            </p:cNvSpPr>
            <p:nvPr/>
          </p:nvSpPr>
          <p:spPr bwMode="auto">
            <a:xfrm>
              <a:off x="555" y="314"/>
              <a:ext cx="37" cy="139"/>
            </a:xfrm>
            <a:custGeom>
              <a:avLst/>
              <a:gdLst>
                <a:gd name="T0" fmla="*/ 0 w 183"/>
                <a:gd name="T1" fmla="*/ 0 h 696"/>
                <a:gd name="T2" fmla="*/ 0 w 183"/>
                <a:gd name="T3" fmla="*/ 0 h 696"/>
                <a:gd name="T4" fmla="*/ 0 w 183"/>
                <a:gd name="T5" fmla="*/ 0 h 696"/>
                <a:gd name="T6" fmla="*/ 0 w 183"/>
                <a:gd name="T7" fmla="*/ 0 h 6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3"/>
                <a:gd name="T13" fmla="*/ 0 h 696"/>
                <a:gd name="T14" fmla="*/ 183 w 183"/>
                <a:gd name="T15" fmla="*/ 696 h 6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3" h="696">
                  <a:moveTo>
                    <a:pt x="0" y="696"/>
                  </a:moveTo>
                  <a:lnTo>
                    <a:pt x="39" y="0"/>
                  </a:lnTo>
                  <a:lnTo>
                    <a:pt x="183" y="695"/>
                  </a:lnTo>
                  <a:lnTo>
                    <a:pt x="0" y="696"/>
                  </a:lnTo>
                  <a:close/>
                </a:path>
              </a:pathLst>
            </a:custGeom>
            <a:solidFill>
              <a:srgbClr val="1FD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6148" name="Picture 35" descr="0007-011-Trubchatye-griby"/>
          <p:cNvPicPr>
            <a:picLocks noChangeAspect="1" noChangeArrowheads="1"/>
          </p:cNvPicPr>
          <p:nvPr/>
        </p:nvPicPr>
        <p:blipFill>
          <a:blip r:embed="rId2"/>
          <a:srcRect t="7284"/>
          <a:stretch>
            <a:fillRect/>
          </a:stretch>
        </p:blipFill>
        <p:spPr bwMode="auto">
          <a:xfrm>
            <a:off x="2357422" y="1428736"/>
            <a:ext cx="4522583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 l="5843" r="4573" b="-11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38" y="1571625"/>
            <a:ext cx="400685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8" y="4857750"/>
            <a:ext cx="2497137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Рисунок 13" descr="de5f47ccb8027c7056a74d5a109564b7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8" y="2357438"/>
            <a:ext cx="2928937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Рисунок 14" descr="de5f47ccb8027c7056a74d5a109564b7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1785938" y="2428875"/>
            <a:ext cx="2928937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C:\Documents and Settings\User\Рабочий стол\гриб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08400" y="3716338"/>
            <a:ext cx="1381125" cy="127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10 - Друзь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97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урок учитель года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9144001" cy="6643710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3214678" y="2504205"/>
            <a:ext cx="207170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Ножка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8596" y="2786058"/>
            <a:ext cx="2714644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Плодовое тело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0034" y="4143380"/>
            <a:ext cx="206912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Мицелий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57752" y="1928802"/>
            <a:ext cx="1785950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Шляпка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/>
              <a:t>Симбиоз – совместное сожительство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172" name="Picture 4" descr="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4425" y="3505200"/>
            <a:ext cx="29495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FUNGI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48000"/>
            <a:ext cx="36099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микориза розова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1524000"/>
            <a:ext cx="3328988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Копия 0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1143000"/>
            <a:ext cx="28194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микориза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4195763"/>
            <a:ext cx="3048000" cy="266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 descr="grib-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1371600"/>
            <a:ext cx="2976563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ybook\Desktop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иология">
  <a:themeElements>
    <a:clrScheme name="Биологи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Биологи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Биолог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Биология</Template>
  <TotalTime>74</TotalTime>
  <Words>191</Words>
  <Application>Microsoft Office PowerPoint</Application>
  <PresentationFormat>Экран (4:3)</PresentationFormat>
  <Paragraphs>43</Paragraphs>
  <Slides>12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Биология</vt:lpstr>
      <vt:lpstr>Слайд 1</vt:lpstr>
      <vt:lpstr>Грибы:  особенности строения и жизнедеятельности.</vt:lpstr>
      <vt:lpstr>Слайд 3</vt:lpstr>
      <vt:lpstr>Слайд 4</vt:lpstr>
      <vt:lpstr>Слайд 5</vt:lpstr>
      <vt:lpstr>Слайд 6</vt:lpstr>
      <vt:lpstr>Слайд 7</vt:lpstr>
      <vt:lpstr>Симбиоз – совместное сожительство</vt:lpstr>
      <vt:lpstr>Слайд 9</vt:lpstr>
      <vt:lpstr>Признаки грибов, сближающие их с царством растений</vt:lpstr>
      <vt:lpstr>Признаки грибов, сближающие их с царством животных</vt:lpstr>
      <vt:lpstr>Индивидуальные признаки грибов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Raybook</dc:creator>
  <cp:lastModifiedBy>Raybook</cp:lastModifiedBy>
  <cp:revision>8</cp:revision>
  <dcterms:created xsi:type="dcterms:W3CDTF">2013-02-25T05:21:38Z</dcterms:created>
  <dcterms:modified xsi:type="dcterms:W3CDTF">2013-02-25T07:32:24Z</dcterms:modified>
</cp:coreProperties>
</file>