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5" r:id="rId2"/>
    <p:sldId id="262" r:id="rId3"/>
    <p:sldId id="263" r:id="rId4"/>
    <p:sldId id="264" r:id="rId5"/>
    <p:sldId id="261" r:id="rId6"/>
    <p:sldId id="259" r:id="rId7"/>
    <p:sldId id="260" r:id="rId8"/>
    <p:sldId id="256" r:id="rId9"/>
    <p:sldId id="257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CCF8-0441-439B-A837-D91780817AF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0850-BB5D-4512-8602-3A6F99167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0850-BB5D-4512-8602-3A6F99167B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93564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247532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832411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21209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9021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359302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018458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20361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524579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672701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596815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BE17-4F76-40DD-8F64-46870434B32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E0C0-2BD0-4E40-AAFB-5475DB616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адонежская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Васильев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Михаил,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4-а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класса             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       ГБОУ СОШ № 523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ЮЗАО города Москвы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Руководитель: Кудрявцева Татьяна Яковлевна,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учитель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начальных классов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Игумен земли русской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Сергия Радонежского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вписано в историю русского народа особой строкой. Этому человеку посвящали стихи, о нем писали книги, его рисовали великие художники, его имя дали лавре и городу. Преподобного Сергия история назвала игуменом земли русской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Игумен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значит ведущий. За что же так почитали Сергия Радонежского при жизни и после смерти причислили к лику святых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Чудеса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исцеления продолжались и после его кончины – прозрел слепец у гроба Сергия Радонежского. Может быть, народная молва и вера допустили какие-то неточности, но вся долгая жизнь отца Сергия была отдана служению великой Руси. Жил Сергий Радонежский в трудные для Руси времена татаро-монгольского ига.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Сергий Радонежский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Весь век свой в медвежьей лощине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Тот старец седой обитал.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Он там по ночам при  лучине.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Мудрые книги читал.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сколько же силы великой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Нам надобно было иметь,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Чтоб это проклятое иго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рожденья до смерти терпеть!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Svjatojj_prp._Sergijj_Radonezhskij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2899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Служение великой 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Ему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помогали и другие образованные и сильные духом люди. Но отца Сергия особенно уважали за человеколюбие, доброту и любовь к родной земле-матушке. Он проповедовал самосовершенствование человека. Умел отец Сергий тихо и кротко наставить, примирить. Отговорил он рязанского князя Олега от войны с Москвой, учил людей скромности, трудолюбию и отваге, сам давал прекрасный пример для подражания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счесть числа русских людей, приходивших на богомолье в Троице-Сергиев монастырь, которых отец Сергий научил любви к Родине, к земле русской, православной вере. Как тогда говорил: «Без бога не до порога». Люди  вместе с водой из монастырского источника 50 лет черпали утешение, надежду и ободрение на освобождение от ига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Народ собирался с духом и мужественно шел на захватчиков. В монастырь к отцу Сергию приезжал за советом и поддержкой князь Московский Дмитрий Иванович.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626469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Отец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Сергий благословил на этот подвиг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князя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Дмитрия и всех русских князей,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пришедших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его знамена: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«Иди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безбожников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смело, без колебаний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победишь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 послал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русским войском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двух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монахов Сергиева монастыря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богатырей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Ослябю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Единоборством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татарским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богатырем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Тимир-Мурзой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началась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историческая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Куликовская битва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1380г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529840c001a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535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Куликовская битва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Победа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русских на поле Куликовом подорвала могущество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орды. После битвы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Дмитрий, получивший прозвище Донской,  приехал в Троицкий монастырь совершить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поминовение по погибшим.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ownloads\42853_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0324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 flipV="1">
            <a:off x="0" y="5407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637213" y="555625"/>
            <a:ext cx="44450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27584" y="3243509"/>
            <a:ext cx="831641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кроткой мольбой, не молитвой,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А памятной вот до сих пор,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Большой Куликовскою битвой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Закончился тот разговор.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И.Кобзев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о Сергии Радонежском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                             </a:t>
            </a:r>
          </a:p>
          <a:p>
            <a:pPr>
              <a:buNone/>
            </a:pPr>
            <a:r>
              <a:rPr lang="ru-RU" dirty="0"/>
              <a:t>      </a:t>
            </a:r>
            <a:r>
              <a:rPr lang="ru-RU" dirty="0" smtClean="0"/>
              <a:t>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Сергий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Радонежский пробудил русский народ. Ученики Сергия поставили в глухих, отдаленных местах 40 монастырей. Святость как бы разлилась вширь по всей земле русской.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     Умер отец Сергий в 1392 году. Похоронили его в основанном им монастыре. Не могли забыть и поработители той роли, какую играл Сергиев монастырь в памятной для них Куликовской битве, в 15 столетии татарские орды его сожгли.                                                                                         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     Преемник Сергия игумен Никон с помощью московских князей быстро отстроил монастырь. «В похвалу» заслуг был поставлен на месте старого храма Троицы Троицкий собор, но это уже большой каменный храм-памятник. Сюда были перенесены останки Сергия Радонежского, он был перезахоронен в серебряной гробнице. Отец Сергий был почитаем и после кончины. В начале ХУ века его причислили к лику святых. Троицкий монастырь положил начало комплексу, который теперь называется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Троице-Сергиеву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лавру строили многие поколения русских мастеров. Лавра стала представлять собою архитектурный музей, где каждое здание красиво и уникально само по себе, и в то же время все вместе – представляют живописный ансамбль. Вокруг ее стен вырос городок.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Desktop\aero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51845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Памятные места Подмосковья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Радонежская сохранила до нашего времени как бы частичку той далекой от нас по времени и по духу эпохи. Здесь вырос величайший подвижник земли русской, преподобный Сергий, отпечаток святости которого казалось, навсегда остался в этих чудесных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краях « не то, чтобы это место было славно или знаменито, но так Бог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благоизволил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да прославил угодника своего на этом месте»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Радонеж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одно из памятных мест Подмосковья.  На ее территории расположены исторические памятники. За селом виднеются земляные валы крепости, на окраине села сверкает золоченой главой Преображенская церковь первой половины 19 века. Рядом с храмом возвышается памятник преподобному Сергию Радонежскому.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преподобному Сергию Радонежскому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7e53f6ea73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99783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Тысячи людей в разные времена года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приезжают в эти святые места, чтобы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поклониться историческим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памятникам, через иконописный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Сергия Радонежского понять,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святость, вера православная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Памятный скульптурный знак из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белого мрамора производит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незабываемое впечатление. Высокий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монах в рясе благословляет мальчика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добрые дела. У подножия лежит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камень с надписью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«Сергию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Радонежскому благодарная Россия»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Преображения Господня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Церковь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Преображения Господня в Радонеже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построена в 1836-1840 годах, предположительно по проекту архитектора А.Г.Григорьева. Благодаря гармоничной и выразительной композиции церковь вошла в ряд лучших образцов стиля ампир.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1854 году вокруг церкви была устроена ограда с угловыми  башнями. На колокольне 7 колоколов, самый большой весил больше трех тонн. В 1941 году церковь была закрыта и превращена в клуб. 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1970-80-хгодах в отреставрированной Загорским государственным музеем-заповедником церкви была устроена экспозиция, посвященная истории Радонежа. В 1990-х годах Преображенская церковь была возвращена Православной церкви и стала центром подворья Троице-Сергиевой лавры.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 Радонежская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dirty="0"/>
              <a:t> </a:t>
            </a:r>
            <a:r>
              <a:rPr lang="ru-RU" sz="8000" dirty="0" smtClean="0"/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55 километрах по ярославскому направлению от Москвы расположено село Городок. На этом месте когда-то был древнерусский город-крепость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Радонеж.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При раскопках археологи обнаружили здесь керамику 12 века и следы старых мастерских. Сохранились и земляные валы Радонежа – сторожа Москвы. Сама природа как бы предназначила это место для неприступной по тем старым временам крепости. Строители укрепили земляные валы с двух сторон, и не раз стены и башни Радонежа выдерживали вражескую осаду, заслоняя Москву. Отсюда вышли основатель Троице-Сергиева  живописец Андрей, прозванный Рублевым.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 Шел 1345 год. День, когда на земле Радонежской, вдали от жилья и дорог, на небольшом холме, омываемом с трех сторон лесной рекой и ее притоками,  Стефана срубил себе келью и поставил рядом «церквушку малу», посвятив ее Троице, положил начало многовековой истории Сергиева монастыря, Троице-Сергиевой лавре, посаду, возникшему вокруг нее. Монастырь стал северным форпостом Москвы.</a:t>
            </a:r>
          </a:p>
          <a:p>
            <a:pPr algn="just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 Радонеж уже не мог соперничать с лаврой и постепенно угасал. В 1610  память о нем осталось лишь селение Городок</a:t>
            </a:r>
            <a:r>
              <a:rPr lang="ru-RU" sz="8000" dirty="0"/>
              <a:t>.</a:t>
            </a:r>
          </a:p>
          <a:p>
            <a:pPr>
              <a:buNone/>
            </a:pPr>
            <a:endParaRPr lang="ru-RU" sz="8000" dirty="0"/>
          </a:p>
          <a:p>
            <a:pPr>
              <a:buNone/>
            </a:pPr>
            <a:r>
              <a:rPr lang="ru-RU" sz="8000" dirty="0"/>
              <a:t>     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r>
              <a:rPr lang="ru-RU" sz="8000" dirty="0"/>
              <a:t> </a:t>
            </a:r>
          </a:p>
          <a:p>
            <a:r>
              <a:rPr lang="ru-RU" sz="80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sz="5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в Радонежском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IMG_012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70992" y="1600200"/>
            <a:ext cx="34020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 Храма Преображения Господня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fotowork152.0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79523" y="1600200"/>
            <a:ext cx="67849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Древняя купальня рядом со святым источником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d08c4d9e7bcc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9da55f0497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298246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Радонеж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\Desktop\radonezh_03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Desktop\radonezh_02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Святые места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\Desktop\radonezh_04a (2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0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Desktop\radonezh_05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0243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Вид на Преображенскую церковь в Городке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  <a:defRPr/>
            </a:pPr>
            <a:r>
              <a:rPr lang="ru-RU" dirty="0" smtClean="0"/>
              <a:t>                                                                                                                                                           </a:t>
            </a:r>
            <a:r>
              <a:rPr lang="ru-RU" sz="8000" dirty="0"/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Старинным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серебром отяжелели</a:t>
            </a:r>
          </a:p>
          <a:p>
            <a:pPr lvl="0"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На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бурых бревнах шапки крыш, </a:t>
            </a:r>
          </a:p>
          <a:p>
            <a:pPr lvl="0"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небеса, как вздох весны,</a:t>
            </a:r>
          </a:p>
          <a:p>
            <a:pPr lvl="0"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Вдруг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синим цветом расцвели.        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pPr lvl="0"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lvl="0"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К.Некрасова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  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95590"/>
            <a:ext cx="433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C:\Users\User\Downloads\радонеж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74441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Житие Сергия Радонежского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 </a:t>
            </a:r>
            <a:endParaRPr lang="ru-RU" dirty="0"/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Преподобного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Сергия история назвала игуменом земли русской. Игумен – значит ведущий. За что же так почитали Сергия Радонежского при жизни и после смерти причислили к лику святых?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 поистине великий человек. Много чудес совершил он, помогая страждущим.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«Житии Сергия» описано, как дал отец Сергий слепому епископу прозрение, молитвой воскресил отрока. Чудеса исцеления продолжались и после его кончины – прозрел слепец у гроба Сергия Радонежского. Может быть, народная молва и вера допустили какие-то неточности, но вся долгая жизнь отца Сергия была отдана служению великой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Руси.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Видение отроку Варфоломею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8000" dirty="0" smtClean="0"/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возрасте 7 лет юного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Варфоломея отдали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обучаться грамоте в церковной школе вместе с братьями.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Однажды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 заданию отца они отправились в поле искать лошадей. Во время поисков он вышел на поляну и под дубом увидел старца «святого подобного ангелу» он усердно молился со слезами на глазах.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Старец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увидел мальчика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спросил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«чего ты хочешь,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чадо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?» Мальчик попросил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старца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молиться, чтобы Бог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помог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овладеть ему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грамоту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 Посетив дом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родителей 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Варфоломея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старец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предсказал, что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отрок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будет велик перед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Богом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перед людьми за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свою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добродетельскую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жизнь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/>
              <a:t> </a:t>
            </a:r>
            <a:endParaRPr lang="ru-RU" sz="56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6200" b="1" dirty="0"/>
              <a:t> </a:t>
            </a:r>
            <a:endParaRPr lang="ru-RU" sz="6200" dirty="0"/>
          </a:p>
          <a:p>
            <a:pPr>
              <a:buNone/>
            </a:pPr>
            <a:r>
              <a:rPr lang="ru-RU" sz="6200" b="1" dirty="0"/>
              <a:t> </a:t>
            </a:r>
            <a:endParaRPr lang="ru-RU" sz="6200" dirty="0"/>
          </a:p>
          <a:p>
            <a:pPr>
              <a:buNone/>
            </a:pPr>
            <a:r>
              <a:rPr lang="ru-RU" sz="6200" b="1" dirty="0"/>
              <a:t> </a:t>
            </a:r>
            <a:endParaRPr lang="ru-RU" sz="6200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</a:t>
            </a:r>
            <a:r>
              <a:rPr lang="ru-RU" b="1" dirty="0"/>
              <a:t>       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E:\nesterov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4392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воскрешении отрока молитвой святого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окрестностях обители жил некий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христолюбец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имевший большую веру к святому Сергию. У него был единственный сын-малютка, который тяжело заболел. Отец мальчика, зная святую жизнь Сергия, понес ребенка в монастырь 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святому.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Однако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мальчик от жестокого приступа болезни изнемог и испустил дух. Увидев, что сын его мертв, несчастный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отец вышел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чтобы приготовить гроб для умершего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сына.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Святой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сжалился над несчастным отцом, преклонил колени и начал молиться за умершего. И вдруг неожиданно дитя ожило и зашевелилось, душа его вернулась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тело. Припав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ногам Божия человека, отец благодарил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Воскрешение младенца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0_50ec0_2a3f2c03_XL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8250" y="1843881"/>
            <a:ext cx="666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с медведем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704856" cy="496855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Однажды Преподобный Сергий                    </a:t>
            </a:r>
          </a:p>
          <a:p>
            <a:pPr algn="just"/>
            <a:r>
              <a:rPr lang="ru-RU" sz="6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увидел перед своей  хижиной                    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большого медведя,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он был не  столько свиреп,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сколько голоден. Тогда вынес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он краюху хлеба и положил на                   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пень перед медведем. Съев            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угощение, медведь удалился в                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лес. Но с тех пор зверь стал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часто приходить к жилищу.                      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Преподобный полюбил своего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лесного друга и стал делить с                            </a:t>
            </a:r>
          </a:p>
          <a:p>
            <a:pPr algn="just"/>
            <a:r>
              <a:rPr lang="ru-RU" sz="6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ним последний кусок. Дикий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зверь слушался  Преподобного и                                                          был кроток с ним точно овца. 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pPr algn="l"/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6400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/>
              <a:t>       </a:t>
            </a:r>
            <a:endParaRPr lang="ru-RU" sz="8000" dirty="0"/>
          </a:p>
        </p:txBody>
      </p:sp>
      <p:pic>
        <p:nvPicPr>
          <p:cNvPr id="6" name="Рисунок 5" descr="E:\sp_radonejskiy_medv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45638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об источнике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Святой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нашел в канавке немного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дождевой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воды и, преклонив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колени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начал молиться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осенил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крестным знамением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место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где стояла дождевая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вода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вдруг из-под земли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забил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полноводный источник,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который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бьет и поныне. От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воды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этого источника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случались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многочисленные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исцеления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больных,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страдавших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разными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недугами, если болящие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приходили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источнику с верой</a:t>
            </a:r>
          </a:p>
        </p:txBody>
      </p:sp>
      <p:pic>
        <p:nvPicPr>
          <p:cNvPr id="4" name="Рисунок 3" descr="E:\784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888432" cy="443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sBlueSk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TS102488132 (1)</Template>
  <TotalTime>584</TotalTime>
  <Words>1175</Words>
  <Application>Microsoft Office PowerPoint</Application>
  <PresentationFormat>Экран (4:3)</PresentationFormat>
  <Paragraphs>256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StarsBlueSky</vt:lpstr>
      <vt:lpstr> Земля Радонежская</vt:lpstr>
      <vt:lpstr>Земля Радонежская</vt:lpstr>
      <vt:lpstr>   Вид на Преображенскую церковь в Городке</vt:lpstr>
      <vt:lpstr>Житие Сергия Радонежского</vt:lpstr>
      <vt:lpstr>Видение отроку Варфоломею</vt:lpstr>
      <vt:lpstr>О воскрешении отрока молитвой святого</vt:lpstr>
      <vt:lpstr>Воскрешение младенца</vt:lpstr>
      <vt:lpstr>Чудо с медведем</vt:lpstr>
      <vt:lpstr>Чудо об источнике</vt:lpstr>
      <vt:lpstr>Игумен земли русской</vt:lpstr>
      <vt:lpstr>Сергий Радонежский</vt:lpstr>
      <vt:lpstr>Служение великой Руси</vt:lpstr>
      <vt:lpstr>                                                       Отец Сергий благословил на этот подвиг                                                    князя Дмитрия и всех русских князей,                                                             пришедших под его знамена: «Иди на                                                 безбожников смело, без колебаний и                                                         победишь». Он послал с русским войском                                                        двух монахов Сергиева монастыря –                                          богатырей Ослябю и Пересвета.                                                      Единоборством Пересвета с татарским                                                        богатырем Тимир-Мурзой началась                                                         историческая Куликовская битва 1380г. </vt:lpstr>
      <vt:lpstr>Куликовская битва</vt:lpstr>
      <vt:lpstr>Память о Сергии Радонежском</vt:lpstr>
      <vt:lpstr>Троице-Сергиева лавра</vt:lpstr>
      <vt:lpstr>Памятные места Подмосковья</vt:lpstr>
      <vt:lpstr>Памятник преподобному Сергию Радонежскому</vt:lpstr>
      <vt:lpstr>Церковь Преображения Господня</vt:lpstr>
      <vt:lpstr>Храм в Радонежском</vt:lpstr>
      <vt:lpstr>Зал Храма Преображения Господня</vt:lpstr>
      <vt:lpstr>Древняя купальня рядом со святым источником</vt:lpstr>
      <vt:lpstr>Село Радонеж</vt:lpstr>
      <vt:lpstr>Святые места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2012-12-15T12:25:48Z</dcterms:created>
  <dcterms:modified xsi:type="dcterms:W3CDTF">2013-12-12T14:31:11Z</dcterms:modified>
</cp:coreProperties>
</file>