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9" autoAdjust="0"/>
    <p:restoredTop sz="94660"/>
  </p:normalViewPr>
  <p:slideViewPr>
    <p:cSldViewPr>
      <p:cViewPr varScale="1">
        <p:scale>
          <a:sx n="65" d="100"/>
          <a:sy n="6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9D90C-A4A4-4FE3-91AB-07926C791F61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AF220-E346-4AEB-8EC7-CC0597A2FD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83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E7A2B-8656-4611-9573-267755E7B76F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C55BB-9B7E-4563-99B9-5D64F73D3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044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55BB-9B7E-4563-99B9-5D64F73D361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3935C0-360E-429F-B865-D9418F630361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DD20E-4E9E-40B0-B952-B391BD2622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3935C0-360E-429F-B865-D9418F630361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DD20E-4E9E-40B0-B952-B391BD262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3935C0-360E-429F-B865-D9418F630361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DD20E-4E9E-40B0-B952-B391BD262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3935C0-360E-429F-B865-D9418F630361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DD20E-4E9E-40B0-B952-B391BD262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3935C0-360E-429F-B865-D9418F630361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DD20E-4E9E-40B0-B952-B391BD2622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3935C0-360E-429F-B865-D9418F630361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DD20E-4E9E-40B0-B952-B391BD262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3935C0-360E-429F-B865-D9418F630361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DD20E-4E9E-40B0-B952-B391BD262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3935C0-360E-429F-B865-D9418F630361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DD20E-4E9E-40B0-B952-B391BD262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3935C0-360E-429F-B865-D9418F630361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DD20E-4E9E-40B0-B952-B391BD2622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3935C0-360E-429F-B865-D9418F630361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DD20E-4E9E-40B0-B952-B391BD262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3935C0-360E-429F-B865-D9418F630361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EDD20E-4E9E-40B0-B952-B391BD2622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43935C0-360E-429F-B865-D9418F630361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FEDD20E-4E9E-40B0-B952-B391BD2622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0%D0%B9%D0%BB:Towerbridge2.jpg" TargetMode="External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A4%D0%B0%D0%B9%D0%BB:SwissReHQ.jpg" TargetMode="External"/><Relationship Id="rId5" Type="http://schemas.openxmlformats.org/officeDocument/2006/relationships/image" Target="../media/image31.jpeg"/><Relationship Id="rId10" Type="http://schemas.openxmlformats.org/officeDocument/2006/relationships/image" Target="../media/image34.jpeg"/><Relationship Id="rId4" Type="http://schemas.openxmlformats.org/officeDocument/2006/relationships/hyperlink" Target="http://ru.wikipedia.org/wiki/%D0%A4%D0%B0%D0%B9%D0%BB:Nationalgallery.jpg" TargetMode="External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22.jpeg"/><Relationship Id="rId2" Type="http://schemas.openxmlformats.org/officeDocument/2006/relationships/hyperlink" Target="http://www.svali.ru/show_picture.php?cntr=20&amp;type=2&amp;id=63&amp;cd=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hyperlink" Target="http://www.svali.ru/show_picture.php?cntr=20&amp;type=2&amp;id=31&amp;cd=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u.wikipedia.org/wiki/%D0%A4%D0%B0%D0%B9%D0%BB:MillEye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4.jpeg"/><Relationship Id="rId7" Type="http://schemas.openxmlformats.org/officeDocument/2006/relationships/image" Target="../media/image4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rivago.ru/%D0%BB%D0%BE%D0%BD%D0%B4%D0%BE%D0%BD-38715/%D1%80%D0%B5%D1%81%D1%82%D0%BE%D1%80%D0%B0%D0%BD%D0%BA%D0%B0%D1%84%D0%B5/kathmandu-nepalese-730301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ru.wikipedia.org/wiki/%D0%A4%D0%B0%D0%B9%D0%BB:MillEye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0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ourism-london.ru/sights" TargetMode="External"/><Relationship Id="rId2" Type="http://schemas.openxmlformats.org/officeDocument/2006/relationships/hyperlink" Target="http://ru.wikipedia.org/wiki/%CB%EE%ED%E4%EE%ED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komandirovka.ru/dostoprim/list.php?ID=1052" TargetMode="External"/><Relationship Id="rId4" Type="http://schemas.openxmlformats.org/officeDocument/2006/relationships/hyperlink" Target="http://www.tourister.ru/world/europe/united-kingdom/city/lond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0%D0%B9%D0%BB:Queens.guard.buck.palace.arp.jpg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A4%D0%B0%D0%B9%D0%BB:MillEye.jpg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0" Type="http://schemas.openxmlformats.org/officeDocument/2006/relationships/image" Target="../media/image9.jpeg"/><Relationship Id="rId4" Type="http://schemas.openxmlformats.org/officeDocument/2006/relationships/hyperlink" Target="http://www.svali.ru/show_picture.php?cntr=20&amp;type=2&amp;id=102&amp;cd=1" TargetMode="Externa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www.england-london.ru/024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vali.ru/show_picture.php?cntr=20&amp;type=2&amp;id=102&amp;cd=1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photofile.ru/users/oktober.fotoplenka/140285598/145095311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hyperlink" Target="http://djindjifil.blog.bg/photos/20766/original/Amsterdam_10.06.207%20011.jpg" TargetMode="Externa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48" y="642919"/>
          <a:ext cx="7929619" cy="5557875"/>
        </p:xfrm>
        <a:graphic>
          <a:graphicData uri="http://schemas.openxmlformats.org/drawingml/2006/table">
            <a:tbl>
              <a:tblPr/>
              <a:tblGrid>
                <a:gridCol w="2131729"/>
                <a:gridCol w="2246881"/>
                <a:gridCol w="1631798"/>
                <a:gridCol w="1919211"/>
              </a:tblGrid>
              <a:tr h="150019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3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ch</a:t>
                      </a:r>
                      <a:r>
                        <a:rPr lang="en-US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[ t∫ ]</a:t>
                      </a:r>
                      <a:endParaRPr lang="ru-RU" sz="3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3600" b="1" dirty="0">
                          <a:latin typeface="Times New Roman"/>
                          <a:ea typeface="Calibri"/>
                          <a:cs typeface="Times New Roman"/>
                        </a:rPr>
                        <a:t>ck  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[ k ]</a:t>
                      </a:r>
                      <a:endParaRPr lang="ru-RU" sz="3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[ s ]</a:t>
                      </a:r>
                      <a:endParaRPr lang="ru-RU" sz="3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[ k ]</a:t>
                      </a:r>
                      <a:endParaRPr lang="ru-RU" sz="3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63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en-US" sz="2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</a:t>
                      </a:r>
                      <a:r>
                        <a:rPr lang="en-US" sz="2800" dirty="0" smtClean="0">
                          <a:latin typeface="Times New Roman"/>
                          <a:ea typeface="Calibri"/>
                          <a:cs typeface="Times New Roman"/>
                        </a:rPr>
                        <a:t>urch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en-US" sz="2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800" dirty="0" smtClean="0">
                          <a:latin typeface="Times New Roman"/>
                          <a:ea typeface="Calibri"/>
                          <a:cs typeface="Times New Roman"/>
                        </a:rPr>
                        <a:t>clo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ck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en-US" sz="2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2800" dirty="0" smtClean="0">
                          <a:latin typeface="Times New Roman"/>
                          <a:ea typeface="Calibri"/>
                          <a:cs typeface="Times New Roman"/>
                        </a:rPr>
                        <a:t>inema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en-US" sz="2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2800" dirty="0" smtClean="0">
                          <a:latin typeface="Times New Roman"/>
                          <a:ea typeface="Calibri"/>
                          <a:cs typeface="Times New Roman"/>
                        </a:rPr>
                        <a:t>ake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32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en-US" sz="2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</a:t>
                      </a:r>
                      <a:r>
                        <a:rPr lang="en-US" sz="2800" dirty="0" smtClean="0">
                          <a:latin typeface="Times New Roman"/>
                          <a:ea typeface="Calibri"/>
                          <a:cs typeface="Times New Roman"/>
                        </a:rPr>
                        <a:t>ildren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en-US" sz="2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Bu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ck</a:t>
                      </a:r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ingham 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Palace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en-US" sz="2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800" dirty="0" smtClean="0">
                          <a:latin typeface="Times New Roman"/>
                          <a:ea typeface="Calibri"/>
                          <a:cs typeface="Times New Roman"/>
                        </a:rPr>
                        <a:t>bi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2800" dirty="0" smtClean="0">
                          <a:latin typeface="Times New Roman"/>
                          <a:ea typeface="Calibri"/>
                          <a:cs typeface="Times New Roman"/>
                        </a:rPr>
                        <a:t>ycle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en-US" sz="2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2800" dirty="0" smtClean="0">
                          <a:latin typeface="Times New Roman"/>
                          <a:ea typeface="Calibri"/>
                          <a:cs typeface="Times New Roman"/>
                        </a:rPr>
                        <a:t>apital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872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en-US" sz="2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</a:t>
                      </a:r>
                      <a:r>
                        <a:rPr lang="en-US" sz="2800" dirty="0" smtClean="0">
                          <a:latin typeface="Times New Roman"/>
                          <a:ea typeface="Calibri"/>
                          <a:cs typeface="Times New Roman"/>
                        </a:rPr>
                        <a:t>icken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en-US" sz="2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800" dirty="0" smtClean="0">
                          <a:latin typeface="Times New Roman"/>
                          <a:ea typeface="Calibri"/>
                          <a:cs typeface="Times New Roman"/>
                        </a:rPr>
                        <a:t>co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ck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en-US" sz="2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800" dirty="0" smtClean="0">
                          <a:latin typeface="Times New Roman"/>
                          <a:ea typeface="Calibri"/>
                          <a:cs typeface="Times New Roman"/>
                        </a:rPr>
                        <a:t>Nan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2800" dirty="0" smtClean="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en-US" sz="2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2800" dirty="0" smtClean="0">
                          <a:latin typeface="Times New Roman"/>
                          <a:ea typeface="Calibri"/>
                          <a:cs typeface="Times New Roman"/>
                        </a:rPr>
                        <a:t>athedral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643578"/>
            <a:ext cx="818388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Fax" pitchFamily="18" charset="0"/>
              </a:rPr>
              <a:t>There is London Eye in London.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Обзорное колесо &quot;глаз Лондона&quot; (London Eye), Лондон, Великобритания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572428" cy="485778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16"/>
            <a:ext cx="9144000" cy="1142984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There are a lot of places of interest in London</a:t>
            </a:r>
            <a:r>
              <a:rPr lang="en-US" sz="3600" dirty="0" smtClean="0"/>
              <a:t>.</a:t>
            </a:r>
            <a:endParaRPr lang="ru-RU" sz="3600" dirty="0"/>
          </a:p>
        </p:txBody>
      </p:sp>
      <p:pic>
        <p:nvPicPr>
          <p:cNvPr id="3" name="imgb" descr="http://www.flyuia.eu/europe/discover-europe/london/img/010-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071678"/>
            <a:ext cx="4786346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www.tusovo.com/IMG/jpg/JY-London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143116"/>
            <a:ext cx="2428860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upload.wikimedia.org/wikipedia/commons/thumb/b/b8/Nationalgallery.jpg/220px-Nationalgallery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000332" cy="2071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upload.wikimedia.org/wikipedia/commons/thumb/1/16/SwissReHQ.jpg/130px-SwissReHQ.jp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143116"/>
            <a:ext cx="2000232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upload.wikimedia.org/wikipedia/commons/thumb/a/aa/Towerbridge2.jpg/260px-Towerbridge2.jpg">
            <a:hlinkClick r:id="rId8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8" y="0"/>
            <a:ext cx="3428992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 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28926" y="0"/>
            <a:ext cx="2786082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500702"/>
            <a:ext cx="818388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Fax" pitchFamily="18" charset="0"/>
              </a:rPr>
              <a:t>There are a lot of buses in London.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imgb" descr="http://www.photohost.ru/pictures/5528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8" y="332656"/>
            <a:ext cx="3514730" cy="237172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gb" descr="http://cityimages.ru/img/london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7864" y="1772816"/>
            <a:ext cx="5581817" cy="351357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gb" descr="http://venividi.ru/files/img/7184/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122" y="3140968"/>
            <a:ext cx="2877718" cy="214542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2214554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en-US" sz="2800" b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There</a:t>
            </a: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8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</a:t>
            </a: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800" b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Buckingham Palace</a:t>
            </a:r>
            <a:r>
              <a:rPr kumimoji="0" lang="en-US" sz="2800" b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800" b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London</a:t>
            </a: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kumimoji="0" lang="en-US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en-US" sz="2800" b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There</a:t>
            </a:r>
            <a:r>
              <a:rPr kumimoji="0" lang="en-US" sz="2800" b="0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8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are</a:t>
            </a: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800" b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lot of parks </a:t>
            </a:r>
            <a:r>
              <a:rPr kumimoji="0" lang="en-US" sz="2800" b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800" b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London</a:t>
            </a:r>
            <a:r>
              <a:rPr kumimoji="0" lang="en-US" sz="1200" b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207167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Букингемский дворец (Buckingham Palace), Лондон, Великобритания.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28604"/>
            <a:ext cx="2500330" cy="157163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Парк святого Джеймса (Saint James Park), Лондон, Великобритания.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286256"/>
            <a:ext cx="2000264" cy="142876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http://www.photohost.ru/pictures/56847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4071942"/>
            <a:ext cx="3071814" cy="204787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Гайд парк в Лондоне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4286256"/>
            <a:ext cx="2214578" cy="142876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357187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There</a:t>
            </a:r>
            <a:r>
              <a:rPr kumimoji="0" lang="en-US" sz="3200" b="0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</a:t>
            </a:r>
            <a:r>
              <a:rPr kumimoji="0" lang="en-US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3600" b="1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</a:t>
            </a:r>
            <a:r>
              <a:rPr kumimoji="0" lang="en-US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3200" b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museum</a:t>
            </a:r>
            <a:r>
              <a:rPr kumimoji="0" lang="en-US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3200" b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our country.</a:t>
            </a:r>
            <a:endParaRPr kumimoji="0" lang="en-US" sz="3200" b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571744"/>
            <a:ext cx="7786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London Eye 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 London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upload.wikimedia.org/wikipedia/commons/thumb/8/89/MillEye.jpg/150px-MillEye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888" y="357166"/>
            <a:ext cx="2143140" cy="211931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:\Мои рисунки до 2008 года\Наш городок\P102018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357694"/>
            <a:ext cx="3643338" cy="235745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496"/>
            <a:ext cx="85725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</a:t>
            </a:r>
            <a:r>
              <a:rPr kumimoji="0" lang="en-US" sz="2400" b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there</a:t>
            </a:r>
            <a:r>
              <a:rPr kumimoji="0" lang="en-US" sz="2400" b="0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post office</a:t>
            </a:r>
            <a:r>
              <a:rPr kumimoji="0" lang="en-US" sz="2400" b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2400" b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your country</a:t>
            </a:r>
            <a:r>
              <a:rPr kumimoji="0" lang="en-US" sz="2400" b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Yes, there is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                                                            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No, there isn’t.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Are</a:t>
            </a:r>
            <a:r>
              <a:rPr kumimoji="0" lang="en-US" sz="240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there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800" b="1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any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400" b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shops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400" b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your country</a:t>
            </a:r>
            <a:r>
              <a:rPr kumimoji="0" lang="en-US" sz="2400" b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Yes, there are.                                            No, there aren’t.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There are </a:t>
            </a:r>
            <a:r>
              <a:rPr kumimoji="0" lang="en-US" sz="2800" b="1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some</a:t>
            </a:r>
            <a:r>
              <a:rPr kumimoji="0" lang="en-US" sz="240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shops there.              There are not </a:t>
            </a:r>
            <a:r>
              <a:rPr kumimoji="0" lang="en-US" sz="2800" b="1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any</a:t>
            </a:r>
            <a:r>
              <a:rPr kumimoji="0" lang="en-US" sz="240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shops there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Февраль 2010\P10602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3500462" cy="257176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:\Февраль 2010\P106027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85728"/>
            <a:ext cx="3643338" cy="250032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ight Londo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3393" y="214290"/>
            <a:ext cx="4583103" cy="285752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Национальная галерея Лондон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857628"/>
            <a:ext cx="4786314" cy="278608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upload.wikimedia.org/wikipedia/commons/thumb/8/89/MillEye.jpg/150px-MillEye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3192" y="142852"/>
            <a:ext cx="1714512" cy="221457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temimage" descr="Kathmandu Nepalese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69960" y="357166"/>
            <a:ext cx="2286016" cy="192882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gb" descr="http://www.mango-travel.ru/files/gayd1blog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20072" y="3857628"/>
            <a:ext cx="3816424" cy="259570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28596" y="2428868"/>
            <a:ext cx="392909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/>
                <a:solidFill>
                  <a:schemeClr val="accent3"/>
                </a:solidFill>
                <a:effectLst/>
              </a:rPr>
              <a:t>London</a:t>
            </a:r>
            <a:endParaRPr lang="ru-RU" sz="8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Мои рисунки до 2008 года\Наш городок\P1020167.JPG"/>
          <p:cNvPicPr/>
          <p:nvPr/>
        </p:nvPicPr>
        <p:blipFill rotWithShape="1">
          <a:blip r:embed="rId2" cstate="print"/>
          <a:srcRect l="5623"/>
          <a:stretch/>
        </p:blipFill>
        <p:spPr bwMode="auto">
          <a:xfrm>
            <a:off x="5627664" y="142852"/>
            <a:ext cx="351633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Мои рисунки до 2008 года\Баранское\P10202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938" y="131990"/>
            <a:ext cx="5500726" cy="468112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D:\Мои рисунки до 2008 года\Наш городок\P10201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4813112"/>
            <a:ext cx="304165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Fax" pitchFamily="18" charset="0"/>
                <a:ea typeface="Calibri" pitchFamily="34" charset="0"/>
                <a:cs typeface="Times New Roman" pitchFamily="18" charset="0"/>
              </a:rPr>
              <a:t>    Our   country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Fax" pitchFamily="18" charset="0"/>
            </a:endParaRPr>
          </a:p>
        </p:txBody>
      </p:sp>
      <p:pic>
        <p:nvPicPr>
          <p:cNvPr id="7" name="Рисунок 6" descr="D:\Мои рисунки до 2008 года\Баранское\P102021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046" y="4813112"/>
            <a:ext cx="3384449" cy="2044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Февраль 2010\P106027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046" y="2714620"/>
            <a:ext cx="3491954" cy="2298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:\Мои рисунки до 2008 года\Наш городок\P102016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77301" y="4813112"/>
            <a:ext cx="2937861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78376"/>
            <a:ext cx="7848872" cy="596299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effectLst/>
                <a:hlinkClick r:id="rId2"/>
              </a:rPr>
              <a:t>Использованные ресурсы</a:t>
            </a:r>
            <a:br>
              <a:rPr lang="ru-RU" sz="1800" dirty="0" smtClean="0">
                <a:solidFill>
                  <a:schemeClr val="tx1"/>
                </a:solidFill>
                <a:effectLst/>
                <a:hlinkClick r:id="rId2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hlinkClick r:id="rId2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hlinkClick r:id="rId2"/>
              </a:rPr>
            </a:br>
            <a:r>
              <a:rPr lang="en-US" sz="1800" dirty="0" smtClean="0">
                <a:solidFill>
                  <a:schemeClr val="tx1"/>
                </a:solidFill>
                <a:effectLst/>
                <a:hlinkClick r:id="rId2"/>
              </a:rPr>
              <a:t>http://ru.wikipedia.org/wiki/%CB%EE%ED%E4%EE%ED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en-US" sz="1800" dirty="0" smtClean="0">
                <a:solidFill>
                  <a:schemeClr val="tx1"/>
                </a:solidFill>
                <a:effectLst/>
              </a:rPr>
              <a:t>http://www.london.ru/</a:t>
            </a:r>
            <a:r>
              <a:rPr lang="ru-RU" sz="1800" dirty="0">
                <a:solidFill>
                  <a:schemeClr val="tx1"/>
                </a:solidFill>
                <a:effectLst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en-US" sz="1800" dirty="0">
                <a:solidFill>
                  <a:schemeClr val="tx1"/>
                </a:solidFill>
                <a:effectLst/>
                <a:hlinkClick r:id="rId3"/>
              </a:rPr>
              <a:t>http://tourism-london.ru/sights</a:t>
            </a:r>
            <a:r>
              <a:rPr lang="ru-RU" sz="1800" dirty="0">
                <a:solidFill>
                  <a:schemeClr val="tx1"/>
                </a:solidFill>
                <a:effectLst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en-US" sz="1800" dirty="0">
                <a:solidFill>
                  <a:schemeClr val="tx1"/>
                </a:solidFill>
                <a:effectLst/>
              </a:rPr>
              <a:t>http://www.londonlove.ru</a:t>
            </a:r>
            <a:r>
              <a:rPr lang="en-US" sz="1800" dirty="0" smtClean="0">
                <a:solidFill>
                  <a:schemeClr val="tx1"/>
                </a:solidFill>
                <a:effectLst/>
              </a:rPr>
              <a:t>/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>
                <a:solidFill>
                  <a:schemeClr val="tx1"/>
                </a:solidFill>
                <a:effectLst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</a:rPr>
            </a:br>
            <a:r>
              <a:rPr lang="en-US" sz="1800" dirty="0">
                <a:solidFill>
                  <a:schemeClr val="tx1"/>
                </a:solidFill>
                <a:effectLst/>
                <a:hlinkClick r:id="rId4"/>
              </a:rPr>
              <a:t>http://</a:t>
            </a:r>
            <a:r>
              <a:rPr lang="en-US" sz="1800" dirty="0" smtClean="0">
                <a:solidFill>
                  <a:schemeClr val="tx1"/>
                </a:solidFill>
                <a:effectLst/>
                <a:hlinkClick r:id="rId4"/>
              </a:rPr>
              <a:t>www.tourister.ru/world/europe/united-kingdom/city/london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>
                <a:solidFill>
                  <a:schemeClr val="tx1"/>
                </a:solidFill>
                <a:effectLst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</a:rPr>
            </a:br>
            <a:r>
              <a:rPr lang="ru-RU" sz="1800" dirty="0">
                <a:solidFill>
                  <a:schemeClr val="tx1"/>
                </a:solidFill>
                <a:effectLst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</a:rPr>
            </a:br>
            <a:r>
              <a:rPr lang="en-US" sz="1800" dirty="0">
                <a:solidFill>
                  <a:schemeClr val="tx1"/>
                </a:solidFill>
                <a:effectLst/>
              </a:rPr>
              <a:t>http://www.ayda.ru/england/london/places</a:t>
            </a:r>
            <a:r>
              <a:rPr lang="en-US" sz="1800" dirty="0" smtClean="0">
                <a:solidFill>
                  <a:schemeClr val="tx1"/>
                </a:solidFill>
                <a:effectLst/>
              </a:rPr>
              <a:t>/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en-US" sz="1800" dirty="0">
                <a:solidFill>
                  <a:schemeClr val="tx1"/>
                </a:solidFill>
                <a:effectLst/>
                <a:hlinkClick r:id="rId5"/>
              </a:rPr>
              <a:t>http://</a:t>
            </a:r>
            <a:r>
              <a:rPr lang="en-US" sz="1800" dirty="0" smtClean="0">
                <a:solidFill>
                  <a:schemeClr val="tx1"/>
                </a:solidFill>
                <a:effectLst/>
                <a:hlinkClick r:id="rId5"/>
              </a:rPr>
              <a:t>www.komandirovka.ru/dostoprim/list.php?ID=1052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>
                <a:solidFill>
                  <a:schemeClr val="tx1"/>
                </a:solidFill>
                <a:effectLst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endParaRPr lang="ru-RU" sz="18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49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D:\Мои рисунки до 2008 года\Clipart\Люди\Лицо\000198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2289190" cy="357190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3" name="Picture 7" descr="D:\Мои рисунки до 2008 года\Clipart\Люди\Лицо\000194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286125"/>
            <a:ext cx="2214578" cy="314327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643174" y="1785926"/>
            <a:ext cx="435771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There is a little girl,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nd she has a little curl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Right in the middle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Of her forehead.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When she is good,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he is very – very good,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But when she is bad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he is horrid.</a:t>
            </a:r>
            <a:endParaRPr kumimoji="0" lang="en-US" sz="2800" b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28992" y="857232"/>
            <a:ext cx="485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002060"/>
                </a:solidFill>
                <a:latin typeface="Berlin Sans FB Demi" pitchFamily="34" charset="0"/>
              </a:rPr>
              <a:t>“</a:t>
            </a:r>
            <a:r>
              <a:rPr lang="en-US" sz="2800" i="1" dirty="0" smtClean="0">
                <a:solidFill>
                  <a:srgbClr val="002060"/>
                </a:solidFill>
                <a:latin typeface="Berlin Sans FB Demi" pitchFamily="34" charset="0"/>
              </a:rPr>
              <a:t>A   </a:t>
            </a:r>
            <a:r>
              <a:rPr lang="en-US" sz="2800" i="1" dirty="0">
                <a:solidFill>
                  <a:srgbClr val="002060"/>
                </a:solidFill>
                <a:latin typeface="Berlin Sans FB Demi" pitchFamily="34" charset="0"/>
              </a:rPr>
              <a:t>LITTLE </a:t>
            </a:r>
            <a:r>
              <a:rPr lang="en-US" sz="2800" i="1" dirty="0" smtClean="0">
                <a:solidFill>
                  <a:srgbClr val="002060"/>
                </a:solidFill>
                <a:latin typeface="Berlin Sans FB Demi" pitchFamily="34" charset="0"/>
              </a:rPr>
              <a:t>  GIRL”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214554"/>
            <a:ext cx="8183880" cy="1214446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LONDON</a:t>
            </a:r>
            <a:endParaRPr lang="ru-RU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gb" descr="http://www.ahmadtea.ua/userfiles/images/Lifestyle/Theme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14752"/>
            <a:ext cx="4357718" cy="290036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gb" descr="http://www.tour.com.ua/upload/iblock/velikobritaniya_1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14290"/>
            <a:ext cx="3286116" cy="221457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Собор Святого Павла (St. Paul's Cathedral), Лондон, Великобритания.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85728"/>
            <a:ext cx="1838328" cy="264320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upload.wikimedia.org/wikipedia/commons/thumb/8/89/MillEye.jpg/150px-MillEye.jp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206" y="4357694"/>
            <a:ext cx="1428750" cy="190500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://upload.wikimedia.org/wikipedia/commons/thumb/7/7b/Queens.guard.buck.palace.arp.jpg/180px-Queens.guard.buck.palace.arp.jpg">
            <a:hlinkClick r:id="rId8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0298" y="285728"/>
            <a:ext cx="2714644" cy="192882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gb" descr="http://www.bigbustours.com/UploadedImages/ce5f987f-7460-4684-9843-55f4c5050629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00892" y="2643182"/>
            <a:ext cx="1905000" cy="132397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gb" descr="http://cityimages.ru/img/london1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4876" y="4572008"/>
            <a:ext cx="2428855" cy="164307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238320"/>
            <a:ext cx="8786874" cy="114300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Lucida Fax" pitchFamily="18" charset="0"/>
              </a:rPr>
              <a:t>There is Buckingham palace in London</a:t>
            </a:r>
            <a:r>
              <a:rPr lang="en-US" sz="2800" dirty="0" smtClean="0">
                <a:solidFill>
                  <a:schemeClr val="tx1"/>
                </a:solidFill>
                <a:latin typeface="Lucida Fax" pitchFamily="18" charset="0"/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Королева Англии посетила олимпийское строительство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67496" y="214290"/>
            <a:ext cx="2333660" cy="192882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Караул Ее Величеств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192" y="3500438"/>
            <a:ext cx="2714612" cy="185738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Нажми для увеличения.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50" y="2819400"/>
            <a:ext cx="17145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Лондон. Букингемский дворец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385" y="548680"/>
            <a:ext cx="6000791" cy="428627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12608"/>
            <a:ext cx="9144000" cy="142876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Fax" pitchFamily="18" charset="0"/>
              </a:rPr>
              <a:t>There is St. Paul’s Cathedral in London.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Собор Святого Павла (St. Paul's Cathedral), Лондон, Великобритания.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332656"/>
            <a:ext cx="2857520" cy="300267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gb" descr="http://the100.ru/images/architect/id193/1813-cobor_swjatogo_pawl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42852"/>
            <a:ext cx="3857652" cy="521497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183880" cy="122949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Fax" pitchFamily="18" charset="0"/>
              </a:rPr>
              <a:t>There is Tower in London.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imgb" descr="http://venividi.ru/files/img/3516/4035928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142852"/>
            <a:ext cx="1857388" cy="292895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gb" descr="http://a--l--e--x.narod.ru/Countries/England/London_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5214974" cy="392909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Night Londo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286124"/>
            <a:ext cx="3041650" cy="214313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68592"/>
            <a:ext cx="9144000" cy="142876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Lucida Fax" pitchFamily="18" charset="0"/>
              </a:rPr>
              <a:t>There is Madam Tussau’s Museum is in London.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photo_preview_image" descr="Восковые фигуры в музее Мадам Тюсо.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2786067" cy="378619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gb" descr="http://e-vestnik.bg/imgs/michael_jackson/9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14290"/>
            <a:ext cx="3076575" cy="422910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djindjifil.blog.bg/photos/20766/Amsterdam_10.06.207%20011.jp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2714620"/>
            <a:ext cx="3690948" cy="253365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429264"/>
            <a:ext cx="8183880" cy="122949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Fax" pitchFamily="18" charset="0"/>
              </a:rPr>
              <a:t>There is Hyde Park in London.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Гайд парк в Лондон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3357586" cy="2395543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gb" descr="http://www.mango-travel.ru/files/gayd1blo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786058"/>
            <a:ext cx="3571900" cy="257176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www.djournal.com.ua/wp-content/uploads/2008/01/zaha_1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14290"/>
            <a:ext cx="3762370" cy="292895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8676" y="5572140"/>
            <a:ext cx="6783724" cy="92869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Lucida Fax" pitchFamily="18" charset="0"/>
              </a:rPr>
              <a:t>There is London Zoo here.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imgb" descr="http://images.km.ru/travel/london_zo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3573016"/>
            <a:ext cx="3214710" cy="181893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gb" descr="http://www.fotobank.ru/img/P010-4923.jpg?size=l"/>
          <p:cNvPicPr/>
          <p:nvPr/>
        </p:nvPicPr>
        <p:blipFill rotWithShape="1">
          <a:blip r:embed="rId3"/>
          <a:srcRect b="8462"/>
          <a:stretch/>
        </p:blipFill>
        <p:spPr bwMode="auto">
          <a:xfrm>
            <a:off x="3851920" y="145024"/>
            <a:ext cx="4905776" cy="393204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gb" descr="http://animalpicture.ru/wp-content/uploads/2009/11/21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1" y="142852"/>
            <a:ext cx="3214710" cy="314327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621</TotalTime>
  <Words>235</Words>
  <Application>Microsoft Office PowerPoint</Application>
  <PresentationFormat>Экран (4:3)</PresentationFormat>
  <Paragraphs>66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Презентация PowerPoint</vt:lpstr>
      <vt:lpstr>Презентация PowerPoint</vt:lpstr>
      <vt:lpstr>LONDON</vt:lpstr>
      <vt:lpstr>There is Buckingham palace in London.</vt:lpstr>
      <vt:lpstr>There is St. Paul’s Cathedral in London.</vt:lpstr>
      <vt:lpstr>There is Tower in London.</vt:lpstr>
      <vt:lpstr>There is Madam Tussau’s Museum is in London.</vt:lpstr>
      <vt:lpstr>There is Hyde Park in London.</vt:lpstr>
      <vt:lpstr>There is London Zoo here.</vt:lpstr>
      <vt:lpstr>There is London Eye in London.</vt:lpstr>
      <vt:lpstr>There are a lot of places of interest in London.</vt:lpstr>
      <vt:lpstr>There are a lot of buses in London.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Использованные ресурсы  http://ru.wikipedia.org/wiki/%CB%EE%ED%E4%EE%ED   http://www.london.ru/  http://tourism-london.ru/sights  http://www.londonlove.ru/  http://www.tourister.ru/world/europe/united-kingdom/city/london   http://www.ayda.ru/england/london/places/  http://www.komandirovka.ru/dostoprim/list.php?ID=1052 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56</cp:revision>
  <dcterms:created xsi:type="dcterms:W3CDTF">2010-02-23T03:49:26Z</dcterms:created>
  <dcterms:modified xsi:type="dcterms:W3CDTF">2013-10-01T06:32:57Z</dcterms:modified>
</cp:coreProperties>
</file>