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1497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0923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4669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00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138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4181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2905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082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2556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2892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884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581F-5423-42AD-9326-26ACADA113EA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688B-C6DE-4796-A97A-AD380EFB3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C581F-5423-42AD-9326-26ACADA113EA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5688B-C6DE-4796-A97A-AD380EFB3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C581F-5423-42AD-9326-26ACADA113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5688B-C6DE-4796-A97A-AD380EFB31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121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-243408"/>
            <a:ext cx="8206680" cy="2160241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Monotype Corsiva" pitchFamily="66" charset="0"/>
              </a:rPr>
              <a:t>«Ах, этот добрый старый вальс»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848872" cy="4608512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421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dirty="0" smtClean="0">
                <a:latin typeface="Monotype Corsiva" pitchFamily="66" charset="0"/>
              </a:rPr>
              <a:t/>
            </a:r>
            <a:br>
              <a:rPr lang="ru-RU" sz="8800" dirty="0" smtClean="0">
                <a:latin typeface="Monotype Corsiva" pitchFamily="66" charset="0"/>
              </a:rPr>
            </a:br>
            <a:r>
              <a:rPr lang="ru-RU" sz="8800" dirty="0" smtClean="0">
                <a:latin typeface="Monotype Corsiva" pitchFamily="66" charset="0"/>
              </a:rPr>
              <a:t/>
            </a:r>
            <a:br>
              <a:rPr lang="ru-RU" sz="8800" dirty="0" smtClean="0">
                <a:latin typeface="Monotype Corsiva" pitchFamily="66" charset="0"/>
              </a:rPr>
            </a:br>
            <a:r>
              <a:rPr lang="ru-RU" sz="8800" dirty="0" smtClean="0">
                <a:latin typeface="Monotype Corsiva" pitchFamily="66" charset="0"/>
              </a:rPr>
              <a:t/>
            </a:r>
            <a:br>
              <a:rPr lang="ru-RU" sz="8800" dirty="0" smtClean="0">
                <a:latin typeface="Monotype Corsiva" pitchFamily="66" charset="0"/>
              </a:rPr>
            </a:br>
            <a:r>
              <a:rPr lang="ru-RU" sz="9600" b="1" dirty="0" smtClean="0">
                <a:latin typeface="Monotype Corsiva" pitchFamily="66" charset="0"/>
              </a:rPr>
              <a:t>Вольт</a:t>
            </a:r>
            <a:br>
              <a:rPr lang="ru-RU" sz="9600" b="1" dirty="0" smtClean="0">
                <a:latin typeface="Monotype Corsiva" pitchFamily="66" charset="0"/>
              </a:rPr>
            </a:br>
            <a:r>
              <a:rPr lang="ru-RU" sz="9600" b="1" dirty="0" err="1" smtClean="0">
                <a:latin typeface="Monotype Corsiva" pitchFamily="66" charset="0"/>
              </a:rPr>
              <a:t>Фурмант</a:t>
            </a:r>
            <a:r>
              <a:rPr lang="ru-RU" sz="9600" b="1" dirty="0" smtClean="0">
                <a:latin typeface="Monotype Corsiva" pitchFamily="66" charset="0"/>
              </a:rPr>
              <a:t/>
            </a:r>
            <a:br>
              <a:rPr lang="ru-RU" sz="9600" b="1" dirty="0" smtClean="0">
                <a:latin typeface="Monotype Corsiva" pitchFamily="66" charset="0"/>
              </a:rPr>
            </a:br>
            <a:r>
              <a:rPr lang="ru-RU" sz="9600" b="1" dirty="0" smtClean="0">
                <a:latin typeface="Monotype Corsiva" pitchFamily="66" charset="0"/>
              </a:rPr>
              <a:t>Лендлер</a:t>
            </a:r>
            <a:endParaRPr lang="ru-RU" sz="9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1216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Франция –вольт</a:t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>(от слова </a:t>
            </a:r>
            <a:r>
              <a:rPr lang="en-US" sz="4800" b="1" dirty="0" err="1" smtClean="0">
                <a:latin typeface="Monotype Corsiva" pitchFamily="66" charset="0"/>
              </a:rPr>
              <a:t>voltare</a:t>
            </a:r>
            <a:r>
              <a:rPr lang="en-US" sz="4800" b="1" dirty="0" smtClean="0">
                <a:latin typeface="Monotype Corsiva" pitchFamily="66" charset="0"/>
              </a:rPr>
              <a:t> – </a:t>
            </a:r>
            <a:r>
              <a:rPr lang="ru-RU" sz="4800" b="1" dirty="0" smtClean="0">
                <a:latin typeface="Monotype Corsiva" pitchFamily="66" charset="0"/>
              </a:rPr>
              <a:t>поворачивать)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Чехия – </a:t>
            </a:r>
            <a:r>
              <a:rPr lang="ru-RU" sz="4800" b="1" dirty="0" err="1" smtClean="0">
                <a:latin typeface="Monotype Corsiva" pitchFamily="66" charset="0"/>
              </a:rPr>
              <a:t>фурмант</a:t>
            </a:r>
            <a:r>
              <a:rPr lang="ru-RU" sz="4800" b="1" dirty="0" smtClean="0">
                <a:latin typeface="Monotype Corsiva" pitchFamily="66" charset="0"/>
              </a:rPr>
              <a:t/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>(франт, гордец)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Австрия - лендлер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1028134"/>
            <a:ext cx="3909120" cy="384102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/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>И. Штраус – «король вальса»</a:t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>1825 – 1899</a:t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>«Весенние голоса»</a:t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>«Сказки венского леса»</a:t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>«На прекрасном голубом Дунае»</a:t>
            </a:r>
            <a:r>
              <a:rPr lang="ru-RU" sz="2400" b="1" dirty="0" smtClean="0">
                <a:latin typeface="Monotype Corsiva" pitchFamily="66" charset="0"/>
              </a:rPr>
              <a:t/>
            </a:r>
            <a:br>
              <a:rPr lang="ru-RU" sz="2400" b="1" dirty="0" smtClean="0">
                <a:latin typeface="Monotype Corsiva" pitchFamily="66" charset="0"/>
              </a:rPr>
            </a:br>
            <a:endParaRPr lang="ru-RU" sz="2400" b="1" dirty="0">
              <a:latin typeface="Monotype Corsiva" pitchFamily="66" charset="0"/>
            </a:endParaRPr>
          </a:p>
        </p:txBody>
      </p:sp>
      <p:pic>
        <p:nvPicPr>
          <p:cNvPr id="1026" name="Picture 2" descr="C:\Users\1\Documents\Вальс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476672"/>
            <a:ext cx="4339117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1340768"/>
            <a:ext cx="4824536" cy="31683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  </a:t>
            </a:r>
            <a:r>
              <a:rPr lang="ru-RU" sz="5300" b="1" dirty="0" smtClean="0">
                <a:latin typeface="Monotype Corsiva" pitchFamily="66" charset="0"/>
              </a:rPr>
              <a:t>П И. Чайковский </a:t>
            </a: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  1840-1893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>«Сентиментальный вальс»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1026" name="Picture 2" descr="C:\Users\1\Documents\Вальс\Чайковский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3672408" cy="46864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22</Words>
  <Application>Microsoft Office PowerPoint</Application>
  <PresentationFormat>Экран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1_Тема Office</vt:lpstr>
      <vt:lpstr>«Ах, этот добрый старый вальс»</vt:lpstr>
      <vt:lpstr>Слайд 2</vt:lpstr>
      <vt:lpstr>   Вольт Фурмант Лендлер</vt:lpstr>
      <vt:lpstr>Франция –вольт (от слова voltare – поворачивать)</vt:lpstr>
      <vt:lpstr>Чехия – фурмант (франт, гордец)</vt:lpstr>
      <vt:lpstr>Австрия - лендлер</vt:lpstr>
      <vt:lpstr>Слайд 7</vt:lpstr>
      <vt:lpstr> И. Штраус – «король вальса» 1825 – 1899 «Весенние голоса» «Сказки венского леса» «На прекрасном голубом Дунае» </vt:lpstr>
      <vt:lpstr>  П И. Чайковский    1840-1893 «Сентиментальный вальс» </vt:lpstr>
      <vt:lpstr>Слайд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«Ах, этот добрый старый вальс»</dc:title>
  <dc:creator>1</dc:creator>
  <cp:lastModifiedBy>1</cp:lastModifiedBy>
  <cp:revision>11</cp:revision>
  <dcterms:created xsi:type="dcterms:W3CDTF">2013-02-26T16:25:17Z</dcterms:created>
  <dcterms:modified xsi:type="dcterms:W3CDTF">2013-05-18T14:39:53Z</dcterms:modified>
</cp:coreProperties>
</file>