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1AEE-7FD7-413A-B2C2-706898691BF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3DFD-CCF2-4809-B93D-00EFB764F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7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1AEE-7FD7-413A-B2C2-706898691BF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3DFD-CCF2-4809-B93D-00EFB764F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2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1AEE-7FD7-413A-B2C2-706898691BF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3DFD-CCF2-4809-B93D-00EFB764F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5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1AEE-7FD7-413A-B2C2-706898691BF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3DFD-CCF2-4809-B93D-00EFB764F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56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1AEE-7FD7-413A-B2C2-706898691BF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3DFD-CCF2-4809-B93D-00EFB764F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98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1AEE-7FD7-413A-B2C2-706898691BF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3DFD-CCF2-4809-B93D-00EFB764F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6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1AEE-7FD7-413A-B2C2-706898691BF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3DFD-CCF2-4809-B93D-00EFB764F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82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1AEE-7FD7-413A-B2C2-706898691BF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3DFD-CCF2-4809-B93D-00EFB764F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41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1AEE-7FD7-413A-B2C2-706898691BF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3DFD-CCF2-4809-B93D-00EFB764F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99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1AEE-7FD7-413A-B2C2-706898691BF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3DFD-CCF2-4809-B93D-00EFB764F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7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1AEE-7FD7-413A-B2C2-706898691BF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3DFD-CCF2-4809-B93D-00EFB764F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48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D1AEE-7FD7-413A-B2C2-706898691BFF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63DFD-CCF2-4809-B93D-00EFB764F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83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/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Обобщающий урок по геометрии в 7 классе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ризнаки равенства треугольников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pPr lvl="0"/>
            <a:r>
              <a:rPr lang="ru-RU" sz="1900" dirty="0" err="1">
                <a:solidFill>
                  <a:prstClr val="black"/>
                </a:solidFill>
              </a:rPr>
              <a:t>Давлеткужина</a:t>
            </a:r>
            <a:r>
              <a:rPr lang="ru-RU" sz="1900" dirty="0">
                <a:solidFill>
                  <a:prstClr val="black"/>
                </a:solidFill>
              </a:rPr>
              <a:t> Лилия </a:t>
            </a:r>
            <a:r>
              <a:rPr lang="ru-RU" sz="1900" dirty="0" err="1">
                <a:solidFill>
                  <a:prstClr val="black"/>
                </a:solidFill>
              </a:rPr>
              <a:t>Насретдиновна</a:t>
            </a:r>
            <a:endParaRPr lang="ru-RU" sz="1900" dirty="0">
              <a:solidFill>
                <a:prstClr val="black"/>
              </a:solidFill>
            </a:endParaRPr>
          </a:p>
          <a:p>
            <a:pPr lvl="0"/>
            <a:r>
              <a:rPr lang="ru-RU" sz="1900" dirty="0">
                <a:solidFill>
                  <a:prstClr val="black"/>
                </a:solidFill>
              </a:rPr>
              <a:t>МБОУ СОШ № 34 Кировского района г. Уфа, Башкортостан</a:t>
            </a:r>
          </a:p>
        </p:txBody>
      </p:sp>
    </p:spTree>
    <p:extLst>
      <p:ext uri="{BB962C8B-B14F-4D97-AF65-F5344CB8AC3E}">
        <p14:creationId xmlns:p14="http://schemas.microsoft.com/office/powerpoint/2010/main" val="457171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Докажите равенство треугольников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935" y="2022204"/>
            <a:ext cx="6572129" cy="368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026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ли треугольники равными ?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15" y="981075"/>
            <a:ext cx="668337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91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знание признаков равенства треугольников</a:t>
            </a:r>
            <a:b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№ 1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268759"/>
            <a:ext cx="7416824" cy="5328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47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знание признаков равенства треугольников</a:t>
            </a:r>
            <a:b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№ 2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412776"/>
            <a:ext cx="7704856" cy="471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3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№ 1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916832"/>
            <a:ext cx="867645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23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№ 2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806489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01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Решите задачу</a:t>
            </a:r>
            <a:endParaRPr lang="ru-RU" sz="2800" i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700808"/>
            <a:ext cx="806489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801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ответов тестирования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6952"/>
            <a:ext cx="856895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570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55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Обобщающий урок по геометрии в 7 классе “Признаки равенства треугольников”</vt:lpstr>
      <vt:lpstr>Докажите равенство треугольников</vt:lpstr>
      <vt:lpstr>Являются ли треугольники равными ?</vt:lpstr>
      <vt:lpstr>Тест на знание признаков равенства треугольников вариант № 1</vt:lpstr>
      <vt:lpstr>Тест на знание признаков равенства треугольников Вариант № 2</vt:lpstr>
      <vt:lpstr>Практическая работа Вариант № 1</vt:lpstr>
      <vt:lpstr>Практическая работа Вариант № 2</vt:lpstr>
      <vt:lpstr>Решите задачу</vt:lpstr>
      <vt:lpstr>Таблицы ответов тестирования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геометрии в 7 классе “Признаки равенства треугольников”</dc:title>
  <dc:creator>Радик</dc:creator>
  <cp:lastModifiedBy>Радик</cp:lastModifiedBy>
  <cp:revision>12</cp:revision>
  <dcterms:created xsi:type="dcterms:W3CDTF">2013-12-03T16:36:30Z</dcterms:created>
  <dcterms:modified xsi:type="dcterms:W3CDTF">2013-12-05T15:09:47Z</dcterms:modified>
</cp:coreProperties>
</file>