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8"/>
  </p:notes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12445-602A-4FBB-8CF4-19E4954B9293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E6C62-8642-4DAF-8700-C36B96983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83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E6C62-8642-4DAF-8700-C36B9698350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65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62E3AB-24F7-493A-88D8-3083F6C04256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82FADB-3D9E-4D73-A428-7195372E8B7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7724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340768"/>
            <a:ext cx="7128792" cy="5112568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Профессии, которые мы выбираем 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27419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7444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Истинное сокровище для людей – умение трудиться.</a:t>
            </a:r>
            <a:br>
              <a:rPr lang="ru-RU" dirty="0" smtClean="0"/>
            </a:br>
            <a:r>
              <a:rPr lang="ru-RU" dirty="0" smtClean="0"/>
              <a:t>                                 Эзоп.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7920880" cy="501811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84777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5515167"/>
            <a:ext cx="6512511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33670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4800" b="1" dirty="0" smtClean="0"/>
              <a:t> 1. Что у меня лучше получается? </a:t>
            </a:r>
            <a:r>
              <a:rPr lang="ru-RU" sz="4800" b="1" dirty="0"/>
              <a:t> </a:t>
            </a:r>
          </a:p>
          <a:p>
            <a:pPr marL="45720" indent="0">
              <a:buNone/>
            </a:pPr>
            <a:r>
              <a:rPr lang="ru-RU" sz="4800" b="1" dirty="0" smtClean="0"/>
              <a:t>2. К чему я больше склонен?</a:t>
            </a:r>
          </a:p>
          <a:p>
            <a:pPr marL="45720" indent="0">
              <a:buNone/>
            </a:pPr>
            <a:r>
              <a:rPr lang="ru-RU" sz="4800" b="1" dirty="0" smtClean="0"/>
              <a:t>3.Какие профессии  могу освоить?</a:t>
            </a:r>
          </a:p>
          <a:p>
            <a:pPr marL="45720" indent="0">
              <a:buNone/>
            </a:pPr>
            <a:r>
              <a:rPr lang="ru-RU" sz="4800" b="1" dirty="0" smtClean="0"/>
              <a:t> 4. Куда я могу дальше пойти   учиться?</a:t>
            </a:r>
          </a:p>
          <a:p>
            <a:pPr marL="45720" indent="0">
              <a:buNone/>
            </a:pPr>
            <a:endParaRPr lang="ru-RU" sz="4800" b="1" dirty="0" smtClean="0"/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4554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8229600" cy="144016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/>
              <a:t>Профессия</a:t>
            </a:r>
          </a:p>
          <a:p>
            <a:pPr marL="0" indent="0" algn="ctr">
              <a:buNone/>
            </a:pPr>
            <a:r>
              <a:rPr lang="ru-RU" sz="6000" dirty="0" smtClean="0"/>
              <a:t>Специальность</a:t>
            </a:r>
          </a:p>
          <a:p>
            <a:pPr marL="0" indent="0" algn="ctr">
              <a:buNone/>
            </a:pPr>
            <a:r>
              <a:rPr lang="ru-RU" sz="6000" dirty="0" smtClean="0"/>
              <a:t>Квалификация</a:t>
            </a:r>
          </a:p>
          <a:p>
            <a:pPr marL="0" indent="0" algn="ctr">
              <a:buNone/>
            </a:pPr>
            <a:r>
              <a:rPr lang="ru-RU" sz="6000" dirty="0"/>
              <a:t>Д</a:t>
            </a:r>
            <a:r>
              <a:rPr lang="ru-RU" sz="6000" dirty="0" smtClean="0"/>
              <a:t>олжность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270171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Профессиональная деятельность</a:t>
            </a:r>
            <a:br>
              <a:rPr lang="ru-RU" sz="2800" b="1" dirty="0" smtClean="0"/>
            </a:br>
            <a:r>
              <a:rPr lang="ru-RU" sz="2800" b="1" dirty="0" smtClean="0"/>
              <a:t>человека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*</a:t>
            </a:r>
            <a:r>
              <a:rPr lang="ru-RU" sz="3200" b="1" dirty="0" smtClean="0"/>
              <a:t>Профессия – это трудовая деятельность человека, которая даёт ему средства для существования и развития.</a:t>
            </a:r>
          </a:p>
          <a:p>
            <a:pPr marL="0" indent="0">
              <a:buNone/>
            </a:pPr>
            <a:r>
              <a:rPr lang="ru-RU" sz="3200" b="1" dirty="0" smtClean="0"/>
              <a:t>* Специальность – вид занятий в рамках одной профессии.</a:t>
            </a:r>
          </a:p>
          <a:p>
            <a:pPr marL="0" indent="0">
              <a:buNone/>
            </a:pPr>
            <a:r>
              <a:rPr lang="ru-RU" sz="3200" b="1" dirty="0" smtClean="0"/>
              <a:t> *Квалификация – это уровень профессионального мастерства.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*  Должность – это место, занимаемое человеком </a:t>
            </a:r>
            <a:r>
              <a:rPr lang="ru-RU" sz="3200" b="1" dirty="0" smtClean="0"/>
              <a:t> в   организации.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31541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44016"/>
          </a:xfrm>
        </p:spPr>
        <p:txBody>
          <a:bodyPr>
            <a:noAutofit/>
          </a:bodyPr>
          <a:lstStyle/>
          <a:p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Чтобы не ошибаться, нужно иметь опыт.</a:t>
            </a:r>
          </a:p>
          <a:p>
            <a:pPr algn="ctr"/>
            <a:r>
              <a:rPr lang="ru-RU" sz="6000" dirty="0" smtClean="0"/>
              <a:t>Чтобы иметь опыт, нужно ошибаться.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68384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118</Words>
  <Application>Microsoft Office PowerPoint</Application>
  <PresentationFormat>Экран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</vt:lpstr>
      <vt:lpstr>Истинное сокровище для людей – умение трудиться.                                  Эзоп. </vt:lpstr>
      <vt:lpstr> </vt:lpstr>
      <vt:lpstr>Презентация PowerPoint</vt:lpstr>
      <vt:lpstr>Профессиональная деятельность человека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классный час:</dc:title>
  <dc:creator>Евгений</dc:creator>
  <cp:lastModifiedBy>Евгений</cp:lastModifiedBy>
  <cp:revision>12</cp:revision>
  <dcterms:created xsi:type="dcterms:W3CDTF">2013-03-19T07:33:56Z</dcterms:created>
  <dcterms:modified xsi:type="dcterms:W3CDTF">2013-03-20T08:43:43Z</dcterms:modified>
</cp:coreProperties>
</file>