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7" r:id="rId23"/>
    <p:sldId id="279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D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4" autoAdjust="0"/>
    <p:restoredTop sz="94585" autoAdjust="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9E6855-7F47-4679-9E94-E032606BEDB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A1BC9C-564E-48BA-8226-B1D3426C5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4.xml"/><Relationship Id="rId7" Type="http://schemas.openxmlformats.org/officeDocument/2006/relationships/slide" Target="slide1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10" Type="http://schemas.openxmlformats.org/officeDocument/2006/relationships/slide" Target="slide25.xml"/><Relationship Id="rId4" Type="http://schemas.openxmlformats.org/officeDocument/2006/relationships/slide" Target="slide16.xml"/><Relationship Id="rId9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00400"/>
            <a:ext cx="7858180" cy="1600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Для учеников 3 класса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(мероприятия проводят ученики 5 класса)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Математический КВН 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4500570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математики </a:t>
            </a:r>
          </a:p>
          <a:p>
            <a:r>
              <a:rPr lang="ru-RU" sz="2000" dirty="0" smtClean="0"/>
              <a:t>МБОУ СОШ №14 </a:t>
            </a:r>
            <a:r>
              <a:rPr lang="ru-RU" sz="2000" dirty="0" err="1" smtClean="0"/>
              <a:t>г.Искитима</a:t>
            </a:r>
            <a:endParaRPr lang="ru-RU" sz="2000" dirty="0" smtClean="0"/>
          </a:p>
          <a:p>
            <a:r>
              <a:rPr lang="ru-RU" sz="2000" dirty="0" smtClean="0"/>
              <a:t>Новосибирской области</a:t>
            </a:r>
          </a:p>
          <a:p>
            <a:r>
              <a:rPr lang="ru-RU" sz="2000" dirty="0" err="1" smtClean="0"/>
              <a:t>Чудинова</a:t>
            </a:r>
            <a:r>
              <a:rPr lang="ru-RU" sz="2000" dirty="0" smtClean="0"/>
              <a:t> Алена Сергеевна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621508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24578" name="Picture 2" descr="http://hcenter-irk.info/sites/default/files/139507_1_26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157509"/>
            <a:ext cx="2286016" cy="2512106"/>
          </a:xfrm>
          <a:prstGeom prst="rect">
            <a:avLst/>
          </a:prstGeom>
          <a:noFill/>
        </p:spPr>
      </p:pic>
      <p:sp>
        <p:nvSpPr>
          <p:cNvPr id="24580" name="AutoShape 4" descr="http://kormilkina.pro/images/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kormilkina.pro/images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031990" cy="2000240"/>
          </a:xfrm>
          <a:prstGeom prst="rect">
            <a:avLst/>
          </a:prstGeom>
          <a:noFill/>
        </p:spPr>
      </p:pic>
      <p:pic>
        <p:nvPicPr>
          <p:cNvPr id="24586" name="Picture 10" descr="http://bibliokum.ru/images/stories/63136665_5f8350820dd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0"/>
            <a:ext cx="2857488" cy="1892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500990" cy="85725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dirty="0" smtClean="0"/>
              <a:t>План мероприятия: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1397000"/>
          <a:ext cx="6572295" cy="410370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90765"/>
                <a:gridCol w="2190765"/>
                <a:gridCol w="2190765"/>
              </a:tblGrid>
              <a:tr h="1244113"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ребус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разминка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EE5D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Эстафета «Летим к звездам»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15475"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Игра-соревнование</a:t>
                      </a:r>
                      <a:r>
                        <a:rPr lang="ru-RU" cap="all" spc="0" baseline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«Веселый счет»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Конкурс капитанов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Конкурс «Составь робота»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244113"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Конкурс</a:t>
                      </a:r>
                      <a:r>
                        <a:rPr lang="ru-RU" cap="all" spc="0" baseline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смекалистов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кроссворд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cap="all" spc="0" dirty="0" smtClean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Конкурс художников</a:t>
                      </a:r>
                      <a:endParaRPr lang="ru-RU" b="1" cap="all" spc="0" dirty="0">
                        <a:ln w="9000" cmpd="sng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488" y="2285992"/>
            <a:ext cx="428628" cy="357190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5072066" y="2285992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7286644" y="2285992"/>
            <a:ext cx="428628" cy="35719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2857488" y="3929066"/>
            <a:ext cx="428628" cy="357190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5072066" y="3857628"/>
            <a:ext cx="428628" cy="35719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6" action="ppaction://hlinksldjump" highlightClick="1"/>
          </p:cNvPr>
          <p:cNvSpPr/>
          <p:nvPr/>
        </p:nvSpPr>
        <p:spPr>
          <a:xfrm>
            <a:off x="7215206" y="3929066"/>
            <a:ext cx="428628" cy="357190"/>
          </a:xfrm>
          <a:prstGeom prst="actionButtonForwardNex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/>
          </p:cNvPr>
          <p:cNvSpPr/>
          <p:nvPr/>
        </p:nvSpPr>
        <p:spPr>
          <a:xfrm>
            <a:off x="2857488" y="5143512"/>
            <a:ext cx="428628" cy="357190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8" action="ppaction://hlinksldjump" highlightClick="1"/>
          </p:cNvPr>
          <p:cNvSpPr/>
          <p:nvPr/>
        </p:nvSpPr>
        <p:spPr>
          <a:xfrm>
            <a:off x="5072066" y="5143512"/>
            <a:ext cx="428628" cy="357190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9" action="ppaction://hlinksldjump" highlightClick="1"/>
          </p:cNvPr>
          <p:cNvSpPr/>
          <p:nvPr/>
        </p:nvSpPr>
        <p:spPr>
          <a:xfrm>
            <a:off x="7286644" y="5072074"/>
            <a:ext cx="428628" cy="35719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10" action="ppaction://hlinksldjump" highlightClick="1"/>
          </p:cNvPr>
          <p:cNvSpPr/>
          <p:nvPr/>
        </p:nvSpPr>
        <p:spPr>
          <a:xfrm>
            <a:off x="8429652" y="6286520"/>
            <a:ext cx="357190" cy="35719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llforchildren.ru/rebus/rebus10/10-0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3357586" cy="1071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81439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 конкурс: «Ребус»</a:t>
            </a:r>
          </a:p>
          <a:p>
            <a:pPr algn="just"/>
            <a:r>
              <a:rPr lang="ru-RU" sz="2800" dirty="0" smtClean="0"/>
              <a:t>Ребус –это загадка, в которой вместо слов или части слова поставлены знаки,, нарисованы предметы, которые помогают прочитать слово.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Ребусы для малыш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2185596" cy="1429380"/>
          </a:xfrm>
          <a:prstGeom prst="rect">
            <a:avLst/>
          </a:prstGeom>
          <a:noFill/>
        </p:spPr>
      </p:pic>
      <p:pic>
        <p:nvPicPr>
          <p:cNvPr id="1028" name="Picture 4" descr="http://allforchildren.ru/rebus/rebus10/10-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715016"/>
            <a:ext cx="1524000" cy="838201"/>
          </a:xfrm>
          <a:prstGeom prst="rect">
            <a:avLst/>
          </a:prstGeom>
          <a:noFill/>
        </p:spPr>
      </p:pic>
      <p:pic>
        <p:nvPicPr>
          <p:cNvPr id="1030" name="Picture 6" descr="http://allforchildren.ru/rebus/rebus10/10-00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500570"/>
            <a:ext cx="1704975" cy="838201"/>
          </a:xfrm>
          <a:prstGeom prst="rect">
            <a:avLst/>
          </a:prstGeom>
          <a:noFill/>
        </p:spPr>
      </p:pic>
      <p:pic>
        <p:nvPicPr>
          <p:cNvPr id="1034" name="Picture 10" descr="http://allforchildren.ru/rebus/rebus10/10-00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786058"/>
            <a:ext cx="3571900" cy="1428750"/>
          </a:xfrm>
          <a:prstGeom prst="rect">
            <a:avLst/>
          </a:prstGeom>
          <a:noFill/>
        </p:spPr>
      </p:pic>
      <p:pic>
        <p:nvPicPr>
          <p:cNvPr id="1036" name="Picture 12" descr="Ребусы по математик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643578"/>
            <a:ext cx="2381250" cy="8572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43702" y="314324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лб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50057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571501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по2л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rId8" action="ppaction://hlinksldjump" highlightClick="1"/>
          </p:cNvPr>
          <p:cNvSpPr/>
          <p:nvPr/>
        </p:nvSpPr>
        <p:spPr>
          <a:xfrm>
            <a:off x="285720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5643602" cy="61555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 конкурс «Разминка»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 кольца, но без конца,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середине нет гвоздя. 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я перевернусь, 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совсем не изменюсь.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 , какая цифра я?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руке малышка Лена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Любит пальчики считать!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нее, на удивленье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,Каждый раз выходит ...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Вид ее – как запятая,</a:t>
            </a:r>
          </a:p>
          <a:p>
            <a:pPr marL="342900" indent="-342900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хвост крючком, и не секрет:</a:t>
            </a:r>
          </a:p>
          <a:p>
            <a:pPr marL="342900" indent="-342900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Любит всех она лентяев,</a:t>
            </a:r>
          </a:p>
          <a:p>
            <a:pPr marL="342900" indent="-342900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 ее лентяи—нет.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928670"/>
            <a:ext cx="40719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 </a:t>
            </a: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пословица у нас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 она известна всем –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Отрезаешь только раз,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отмерить надо ...</a:t>
            </a:r>
          </a:p>
          <a:p>
            <a:pPr marL="342900" indent="-342900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9289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вместе будут весить</a:t>
            </a:r>
            <a:b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 гантели с цифрой пять?</a:t>
            </a:r>
            <a:b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Да, не надо и гадать -</a:t>
            </a:r>
            <a:b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кило, а целых ...</a:t>
            </a:r>
            <a:endParaRPr lang="ru-RU" sz="32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7148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так циферка, взгляни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,У нее и фокус есть –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её переверни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,И получишь цифру шесть!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4286280" cy="60016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AutoNum type="arabicPeriod" startAt="6"/>
            </a:pPr>
            <a:endParaRPr lang="ru-RU" dirty="0" smtClean="0"/>
          </a:p>
          <a:p>
            <a:r>
              <a:rPr lang="ru-RU" sz="24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Оттгадайте-ка</a:t>
            </a: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ребята:</a:t>
            </a:r>
          </a:p>
          <a:p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за цифра -- акробатка?</a:t>
            </a:r>
          </a:p>
          <a:p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на голову встанет, </a:t>
            </a:r>
          </a:p>
          <a:p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Ровно на три меньше станет.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 </a:t>
            </a:r>
            <a:r>
              <a:rPr lang="ru-RU" sz="240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так чудо! Ну-ка, ну-ка,</a:t>
            </a:r>
            <a: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получше посмотри -</a:t>
            </a:r>
            <a: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вроде бы и буква,</a:t>
            </a:r>
            <a: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еще и цифра </a:t>
            </a:r>
            <a:r>
              <a:rPr lang="ru-RU" sz="24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2400" dirty="0" smtClean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Сотня лун </a:t>
            </a:r>
            <a:r>
              <a:rPr lang="ru-RU" sz="24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 появилась -</a:t>
            </a:r>
            <a: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тогда бы осветилась</a:t>
            </a:r>
            <a: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Ночь как день! Но, жаль, луна</a:t>
            </a:r>
            <a: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Светит нам всегда </a:t>
            </a:r>
            <a:r>
              <a:rPr lang="ru-RU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</a:t>
            </a:r>
            <a:endParaRPr lang="ru-RU" sz="240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ли цифра, то ли вилка,</a:t>
            </a:r>
            <a:b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ли двух дорог развилка.</a:t>
            </a:r>
            <a:b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ученической тетради</a:t>
            </a:r>
            <a:b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Знаю точно - все ей рады.</a:t>
            </a:r>
            <a:endParaRPr lang="ru-RU" sz="24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2859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Проживают в умной книжке</a:t>
            </a:r>
            <a:b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Хитроумные братишки.</a:t>
            </a:r>
            <a:b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Десять их, но братья эти</a:t>
            </a:r>
            <a:b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Сосчитают все на свете.</a:t>
            </a:r>
            <a:endParaRPr lang="ru-RU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1433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Скачет мячик по страницам.</a:t>
            </a:r>
            <a:b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Ищет он свою сестрицу,</a:t>
            </a:r>
            <a:b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имеет вид кольца -</a:t>
            </a:r>
            <a:b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начала и конца.</a:t>
            </a:r>
            <a:endParaRPr lang="ru-RU" sz="24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9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 конкурс: «Летим к звездам».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Чтоб водить корабли,</a:t>
            </a:r>
          </a:p>
          <a:p>
            <a:pPr algn="ctr"/>
            <a:r>
              <a:rPr lang="ru-RU" sz="2800" b="1" i="1" dirty="0" smtClean="0"/>
              <a:t>Чтобы в небо взлететь,</a:t>
            </a:r>
          </a:p>
          <a:p>
            <a:pPr algn="ctr"/>
            <a:r>
              <a:rPr lang="ru-RU" sz="2800" b="1" i="1" dirty="0" smtClean="0"/>
              <a:t>Надо многое знать</a:t>
            </a:r>
          </a:p>
          <a:p>
            <a:pPr algn="ctr"/>
            <a:r>
              <a:rPr lang="ru-RU" sz="2800" b="1" i="1" dirty="0" smtClean="0"/>
              <a:t>Надо много уметь.</a:t>
            </a:r>
          </a:p>
          <a:p>
            <a:pPr algn="ctr"/>
            <a:r>
              <a:rPr lang="ru-RU" sz="2800" b="1" i="1" dirty="0" smtClean="0"/>
              <a:t>И при этом, и при этом,</a:t>
            </a:r>
          </a:p>
          <a:p>
            <a:pPr algn="ctr"/>
            <a:r>
              <a:rPr lang="ru-RU" sz="2800" b="1" i="1" dirty="0" smtClean="0"/>
              <a:t>Вы заметьте-ка,</a:t>
            </a:r>
          </a:p>
          <a:p>
            <a:pPr algn="ctr"/>
            <a:r>
              <a:rPr lang="ru-RU" sz="2800" b="1" i="1" dirty="0" smtClean="0"/>
              <a:t>Очень важная наука</a:t>
            </a:r>
          </a:p>
          <a:p>
            <a:pPr algn="ctr"/>
            <a:r>
              <a:rPr lang="ru-RU" sz="2800" b="1" i="1" dirty="0" err="1" smtClean="0"/>
              <a:t>Ма-те-ма-ти-ка</a:t>
            </a:r>
            <a:r>
              <a:rPr lang="ru-RU" sz="2800" b="1" i="1" dirty="0" smtClean="0"/>
              <a:t>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http://www.gde.ru/img/ads_img/thumbs/600/600/pic_1347352614PGEXw6m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13078"/>
            <a:ext cx="2357454" cy="32591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786058"/>
            <a:ext cx="3000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7∙3-12=</a:t>
            </a:r>
          </a:p>
          <a:p>
            <a:pPr algn="ctr"/>
            <a:r>
              <a:rPr lang="ru-RU" sz="2800" b="1" dirty="0" smtClean="0"/>
              <a:t>4∙8+7=</a:t>
            </a:r>
          </a:p>
          <a:p>
            <a:pPr algn="ctr"/>
            <a:r>
              <a:rPr lang="ru-RU" sz="2800" b="1" dirty="0" smtClean="0"/>
              <a:t>5∙4-4=</a:t>
            </a:r>
          </a:p>
          <a:p>
            <a:pPr algn="ctr"/>
            <a:r>
              <a:rPr lang="ru-RU" sz="2800" b="1" dirty="0" smtClean="0"/>
              <a:t>9∙3+11=</a:t>
            </a:r>
          </a:p>
          <a:p>
            <a:pPr algn="ctr"/>
            <a:r>
              <a:rPr lang="ru-RU" sz="2800" b="1" dirty="0" smtClean="0"/>
              <a:t>7∙3-2=</a:t>
            </a:r>
          </a:p>
          <a:p>
            <a:pPr algn="ctr"/>
            <a:r>
              <a:rPr lang="ru-RU" sz="2800" b="1" dirty="0" smtClean="0"/>
              <a:t>9∙4+10=</a:t>
            </a:r>
          </a:p>
          <a:p>
            <a:pPr algn="ctr"/>
            <a:r>
              <a:rPr lang="ru-RU" sz="2800" b="1" dirty="0" smtClean="0"/>
              <a:t>7∙2+22=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786058"/>
            <a:ext cx="2000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6∙4-14=</a:t>
            </a:r>
          </a:p>
          <a:p>
            <a:pPr algn="ctr"/>
            <a:r>
              <a:rPr lang="ru-RU" sz="2800" b="1" dirty="0" smtClean="0"/>
              <a:t>7∙3+2=</a:t>
            </a:r>
          </a:p>
          <a:p>
            <a:pPr algn="ctr"/>
            <a:r>
              <a:rPr lang="ru-RU" sz="2800" b="1" dirty="0" smtClean="0"/>
              <a:t>5∙8+6=</a:t>
            </a:r>
          </a:p>
          <a:p>
            <a:pPr algn="ctr"/>
            <a:r>
              <a:rPr lang="ru-RU" sz="2800" b="1" dirty="0" smtClean="0"/>
              <a:t>2∙9-7=</a:t>
            </a:r>
          </a:p>
          <a:p>
            <a:pPr algn="ctr"/>
            <a:r>
              <a:rPr lang="ru-RU" sz="2800" b="1" dirty="0" smtClean="0"/>
              <a:t>6∙4+31=</a:t>
            </a:r>
          </a:p>
          <a:p>
            <a:pPr algn="ctr"/>
            <a:r>
              <a:rPr lang="ru-RU" sz="2800" b="1" dirty="0" smtClean="0"/>
              <a:t>7∙3+10=</a:t>
            </a:r>
          </a:p>
          <a:p>
            <a:pPr algn="ctr"/>
            <a:r>
              <a:rPr lang="ru-RU" sz="2800" b="1" dirty="0" smtClean="0"/>
              <a:t>3∙6-5=</a:t>
            </a:r>
          </a:p>
          <a:p>
            <a:pPr algn="ctr"/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196214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196214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 конкурс: «Веселый счет».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40" y="928670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ru-RU" sz="3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19                         8                                14   </a:t>
            </a:r>
          </a:p>
          <a:p>
            <a:pPr marL="342900" indent="-342900"/>
            <a:endParaRPr lang="ru-RU" sz="320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ru-RU" sz="3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5         22              10                  17                       2</a:t>
            </a:r>
          </a:p>
          <a:p>
            <a:pPr marL="342900" indent="-342900"/>
            <a:endParaRPr lang="ru-RU" sz="320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ru-RU" sz="3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24              20                 16                     3                     </a:t>
            </a:r>
          </a:p>
          <a:p>
            <a:pPr marL="342900" indent="-342900"/>
            <a:endParaRPr lang="ru-RU" sz="320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AutoNum type="arabicPlain" startAt="21"/>
            </a:pPr>
            <a:r>
              <a:rPr lang="ru-RU" sz="3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11                       13                6                             </a:t>
            </a:r>
          </a:p>
          <a:p>
            <a:pPr marL="514350" indent="-514350">
              <a:buAutoNum type="arabicPlain" startAt="21"/>
            </a:pPr>
            <a:endParaRPr lang="ru-RU" sz="320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AutoNum type="arabicPlain" startAt="23"/>
            </a:pPr>
            <a:r>
              <a:rPr lang="ru-RU" sz="3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18                4</a:t>
            </a:r>
          </a:p>
          <a:p>
            <a:pPr marL="514350" indent="-514350"/>
            <a:endParaRPr lang="ru-RU" sz="320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ru-RU" sz="32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12                   7                9                           15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214282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 конкурс «Конкурс капитанов».</a:t>
            </a:r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785794"/>
            <a:ext cx="77153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Знает даже и дошкольник,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 такое треугольник.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 совсем другое дело -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Быстро, точно и умело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Треугольники считать.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Например, в фигуре этой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Сколько разных? Рассмотри!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Всё внимательно исследуй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по краю, и внутри!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239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estival.1september.ru/articles/538000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8000401" cy="2786082"/>
          </a:xfrm>
          <a:prstGeom prst="rect">
            <a:avLst/>
          </a:prstGeom>
          <a:noFill/>
        </p:spPr>
      </p:pic>
      <p:pic>
        <p:nvPicPr>
          <p:cNvPr id="3074" name="Picture 2" descr="http://s60.radikal.ru/i169/1103/08/647c770eaf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4234811" cy="271462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142844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0112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 конкурс «Конкурс смекалистых.</a:t>
            </a:r>
          </a:p>
          <a:p>
            <a:pPr algn="ctr"/>
            <a:endParaRPr lang="ru-RU" dirty="0" smtClean="0"/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</a:rPr>
              <a:t>Карточка 1.</a:t>
            </a:r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</a:rPr>
              <a:t>Три брата – Ваня, Саша, Коля учились в разных классах одной школы. Ваня не был старше Коли, Саша не старше Вани. Назови имя старшего из братьев, среднего, а затем младшего.</a:t>
            </a:r>
          </a:p>
          <a:p>
            <a:pPr algn="just"/>
            <a:endParaRPr lang="ru-RU" sz="28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00B050"/>
                </a:solidFill>
              </a:rPr>
              <a:t>Карточка 2.</a:t>
            </a:r>
          </a:p>
          <a:p>
            <a:pPr algn="just"/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</a:rPr>
              <a:t>Три ученицы – Валя, Галя и Катя – пришли на праздник в платьях разного цвета: одна в белом, другая – в красном, третья – в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голубом</a:t>
            </a:r>
            <a:r>
              <a:rPr lang="ru-RU" sz="2800" b="1" i="1" dirty="0" smtClean="0">
                <a:solidFill>
                  <a:srgbClr val="00B050"/>
                </a:solidFill>
              </a:rPr>
              <a:t>. Катя не была в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голубом</a:t>
            </a:r>
            <a:r>
              <a:rPr lang="ru-RU" sz="2800" b="1" i="1" dirty="0" smtClean="0">
                <a:solidFill>
                  <a:srgbClr val="00B050"/>
                </a:solidFill>
              </a:rPr>
              <a:t> и не в красном. В каком платье была каждая из девочек?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214282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4295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Цель: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/>
              <a:t>Через занимательные упражнения содействовать повышению интереса детей к математике, расширение их кругозор;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/>
              <a:t>Продолжить работу вычислительных навыков;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i="1" dirty="0" smtClean="0"/>
              <a:t>Развивать внимание, память на числа.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3554" name="Picture 2" descr="http://wiki.nios.ru/images/9/97/Image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14818"/>
            <a:ext cx="5867400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8581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 конкурс. «Составь робота»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714744" y="2357430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3643306" y="2071678"/>
            <a:ext cx="714380" cy="28575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928802"/>
            <a:ext cx="50006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3214678" y="3071810"/>
            <a:ext cx="1714512" cy="21431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357562"/>
            <a:ext cx="1714512" cy="10001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3214678" y="3357562"/>
            <a:ext cx="171451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3286116" y="3357562"/>
            <a:ext cx="1643074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14678" y="3357562"/>
            <a:ext cx="1785950" cy="1071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Трапеция 14"/>
          <p:cNvSpPr/>
          <p:nvPr/>
        </p:nvSpPr>
        <p:spPr>
          <a:xfrm rot="16200000">
            <a:off x="2571736" y="3714752"/>
            <a:ext cx="1000132" cy="2857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 rot="5400000">
            <a:off x="4643438" y="3714752"/>
            <a:ext cx="1000132" cy="2857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4429132"/>
            <a:ext cx="7858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429132"/>
            <a:ext cx="7858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3000364" y="5643578"/>
            <a:ext cx="1071570" cy="28575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учной ввод 19"/>
          <p:cNvSpPr/>
          <p:nvPr/>
        </p:nvSpPr>
        <p:spPr>
          <a:xfrm rot="10800000">
            <a:off x="4143372" y="5643578"/>
            <a:ext cx="1071570" cy="28575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зад 20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 Конкурс «Кроссворд».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По горизонтали:</a:t>
            </a:r>
          </a:p>
          <a:p>
            <a:r>
              <a:rPr lang="ru-RU" sz="2400" b="1" dirty="0" smtClean="0"/>
              <a:t>1. Единица длины.</a:t>
            </a:r>
          </a:p>
          <a:p>
            <a:r>
              <a:rPr lang="ru-RU" sz="2400" b="1" dirty="0" smtClean="0"/>
              <a:t>2. Фамилия </a:t>
            </a:r>
            <a:r>
              <a:rPr lang="ru-RU" sz="2400" b="1" dirty="0"/>
              <a:t>древнегреческого математика.</a:t>
            </a:r>
          </a:p>
          <a:p>
            <a:r>
              <a:rPr lang="ru-RU" sz="2400" b="1" dirty="0" smtClean="0"/>
              <a:t>3. Наименьшее </a:t>
            </a:r>
            <a:r>
              <a:rPr lang="ru-RU" sz="2400" b="1" dirty="0"/>
              <a:t>трехзначное число.</a:t>
            </a:r>
          </a:p>
          <a:p>
            <a:r>
              <a:rPr lang="ru-RU" sz="2400" b="1" dirty="0" smtClean="0"/>
              <a:t>4. Однозначное </a:t>
            </a:r>
            <a:r>
              <a:rPr lang="ru-RU" sz="2400" b="1" dirty="0"/>
              <a:t>число.</a:t>
            </a:r>
          </a:p>
          <a:p>
            <a:r>
              <a:rPr lang="ru-RU" sz="2400" b="1" dirty="0" smtClean="0"/>
              <a:t>5. Результат </a:t>
            </a:r>
            <a:r>
              <a:rPr lang="ru-RU" sz="2400" b="1" dirty="0"/>
              <a:t>сложения.</a:t>
            </a:r>
          </a:p>
          <a:p>
            <a:r>
              <a:rPr lang="ru-RU" sz="2400" b="1" dirty="0" smtClean="0"/>
              <a:t>6. Прямоугольник </a:t>
            </a:r>
            <a:r>
              <a:rPr lang="ru-RU" sz="2400" b="1" dirty="0"/>
              <a:t>с равными сторонами.</a:t>
            </a:r>
          </a:p>
          <a:p>
            <a:r>
              <a:rPr lang="ru-RU" sz="2400" b="1" dirty="0" smtClean="0"/>
              <a:t>7. Один </a:t>
            </a:r>
            <a:r>
              <a:rPr lang="ru-RU" sz="2400" b="1" dirty="0"/>
              <a:t>из компонентов деления.</a:t>
            </a:r>
          </a:p>
          <a:p>
            <a:r>
              <a:rPr lang="ru-RU" sz="2400" b="1" dirty="0" smtClean="0"/>
              <a:t>8. Математическое </a:t>
            </a:r>
            <a:r>
              <a:rPr lang="ru-RU" sz="2400" b="1" dirty="0"/>
              <a:t>выражение, требующее </a:t>
            </a:r>
            <a:r>
              <a:rPr lang="ru-RU" sz="2400" b="1" dirty="0" smtClean="0"/>
              <a:t>выполнения </a:t>
            </a:r>
            <a:r>
              <a:rPr lang="ru-RU" sz="2400" b="1" dirty="0"/>
              <a:t>некоторых действий над числами.</a:t>
            </a:r>
          </a:p>
          <a:p>
            <a:r>
              <a:rPr lang="ru-RU" sz="2400" b="1" dirty="0" smtClean="0"/>
              <a:t>9. Математический </a:t>
            </a:r>
            <a:r>
              <a:rPr lang="ru-RU" sz="2400" b="1" dirty="0"/>
              <a:t>знак в виде полумесяца.</a:t>
            </a:r>
          </a:p>
          <a:p>
            <a:r>
              <a:rPr lang="ru-RU" sz="2400" b="1" dirty="0" smtClean="0"/>
              <a:t>10. Упражнение</a:t>
            </a:r>
            <a:r>
              <a:rPr lang="ru-RU" sz="2400" b="1" dirty="0"/>
              <a:t>, для выполнения которого необходимо думать, вычислять, записывать ответ.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По вертикали:</a:t>
            </a:r>
          </a:p>
          <a:p>
            <a:r>
              <a:rPr lang="ru-RU" sz="2400" b="1" dirty="0"/>
              <a:t>Школьный предмет.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02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354" y="642918"/>
            <a:ext cx="5364392" cy="5857916"/>
          </a:xfrm>
          <a:prstGeom prst="rect">
            <a:avLst/>
          </a:prstGeom>
          <a:noFill/>
        </p:spPr>
      </p:pic>
      <p:pic>
        <p:nvPicPr>
          <p:cNvPr id="5122" name="Picture 2" descr="http://img3.proshkolu.ru/content/media/pic/std/2000000/1406000/1405043-dd20f424c5a89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947" y="1214422"/>
            <a:ext cx="2754053" cy="3372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5381625" cy="5888037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64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9 конкурс «Конкурс художников»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i="1" dirty="0" smtClean="0">
                <a:solidFill>
                  <a:srgbClr val="00B050"/>
                </a:solidFill>
              </a:rPr>
              <a:t>Нарисовать одновременно двумя руками: одной круг, второй –прямоугольник.</a:t>
            </a:r>
          </a:p>
          <a:p>
            <a:pPr marL="342900" indent="-342900" algn="just"/>
            <a:endParaRPr lang="ru-RU" sz="2800" b="1" i="1" dirty="0" smtClean="0">
              <a:solidFill>
                <a:srgbClr val="00B050"/>
              </a:solidFill>
            </a:endParaRPr>
          </a:p>
          <a:p>
            <a:pPr marL="342900" indent="-342900" algn="just"/>
            <a:r>
              <a:rPr lang="ru-RU" sz="2800" b="1" i="1" dirty="0" smtClean="0">
                <a:solidFill>
                  <a:srgbClr val="7030A0"/>
                </a:solidFill>
              </a:rPr>
              <a:t>2.По команде ведущего нарисовать закрытыми глазами квадрат, внутри овал, справа треугольник.</a:t>
            </a:r>
          </a:p>
          <a:p>
            <a:pPr marL="342900" indent="-342900" algn="ctr"/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357190" cy="35719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 descr="http://img1.liveinternet.ru/images/attach/c/2/72/275/72275670_a7c23401a6b3_1024x7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925225" cy="4300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апля 15"/>
          <p:cNvSpPr/>
          <p:nvPr/>
        </p:nvSpPr>
        <p:spPr>
          <a:xfrm rot="4047591">
            <a:off x="1293950" y="1228070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85852" y="4071942"/>
            <a:ext cx="1214446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14744" y="357166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43306" y="5429264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929322" y="4214818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00760" y="1643050"/>
            <a:ext cx="121444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5" idx="4"/>
          </p:cNvCxnSpPr>
          <p:nvPr/>
        </p:nvCxnSpPr>
        <p:spPr>
          <a:xfrm rot="5400000" flipH="1" flipV="1">
            <a:off x="4089793" y="1553753"/>
            <a:ext cx="357190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апля 22"/>
          <p:cNvSpPr/>
          <p:nvPr/>
        </p:nvSpPr>
        <p:spPr>
          <a:xfrm rot="968696">
            <a:off x="1250543" y="3409560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/>
          <p:nvPr/>
        </p:nvSpPr>
        <p:spPr>
          <a:xfrm rot="19028647">
            <a:off x="3281239" y="4614471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/>
          <p:nvPr/>
        </p:nvSpPr>
        <p:spPr>
          <a:xfrm rot="8002584">
            <a:off x="3322754" y="27499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 rot="11323298">
            <a:off x="5362526" y="1155849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EE5D0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5506547">
            <a:off x="5436888" y="3668449"/>
            <a:ext cx="2215498" cy="2115529"/>
          </a:xfrm>
          <a:prstGeom prst="teardrop">
            <a:avLst>
              <a:gd name="adj" fmla="val 11067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2571744"/>
            <a:ext cx="2000264" cy="1785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868" y="2786058"/>
            <a:ext cx="19288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Название и девиз</a:t>
            </a:r>
          </a:p>
          <a:p>
            <a:r>
              <a:rPr lang="ru-RU" sz="2800" b="1" dirty="0" smtClean="0"/>
              <a:t>команды</a:t>
            </a:r>
          </a:p>
          <a:p>
            <a:endParaRPr lang="ru-RU" dirty="0"/>
          </a:p>
        </p:txBody>
      </p:sp>
      <p:sp>
        <p:nvSpPr>
          <p:cNvPr id="19" name="Управляющая кнопка: далее 18">
            <a:hlinkClick r:id="rId2" action="ppaction://hlinksldjump" highlightClick="1"/>
          </p:cNvPr>
          <p:cNvSpPr/>
          <p:nvPr/>
        </p:nvSpPr>
        <p:spPr>
          <a:xfrm>
            <a:off x="4357686" y="4572008"/>
            <a:ext cx="285752" cy="285752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>
          <a:xfrm>
            <a:off x="3071802" y="3857628"/>
            <a:ext cx="285752" cy="285752"/>
          </a:xfrm>
          <a:prstGeom prst="actionButtonForwardNex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далее 20">
            <a:hlinkClick r:id="rId4" action="ppaction://hlinksldjump" highlightClick="1"/>
          </p:cNvPr>
          <p:cNvSpPr/>
          <p:nvPr/>
        </p:nvSpPr>
        <p:spPr>
          <a:xfrm>
            <a:off x="3286116" y="2571744"/>
            <a:ext cx="285752" cy="285752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rId5" action="ppaction://hlinksldjump" highlightClick="1"/>
          </p:cNvPr>
          <p:cNvSpPr/>
          <p:nvPr/>
        </p:nvSpPr>
        <p:spPr>
          <a:xfrm>
            <a:off x="5500694" y="4000504"/>
            <a:ext cx="285752" cy="28575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rId6" action="ppaction://hlinksldjump" highlightClick="1"/>
          </p:cNvPr>
          <p:cNvSpPr/>
          <p:nvPr/>
        </p:nvSpPr>
        <p:spPr>
          <a:xfrm>
            <a:off x="5429256" y="2714620"/>
            <a:ext cx="285752" cy="285752"/>
          </a:xfrm>
          <a:prstGeom prst="actionButtonForwardNext">
            <a:avLst/>
          </a:prstGeom>
          <a:solidFill>
            <a:srgbClr val="EE5D04"/>
          </a:solidFill>
          <a:ln>
            <a:solidFill>
              <a:srgbClr val="EE5D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4286248" y="2000240"/>
            <a:ext cx="285752" cy="28575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rId7" action="ppaction://hlinksldjump" highlightClick="1"/>
          </p:cNvPr>
          <p:cNvSpPr/>
          <p:nvPr/>
        </p:nvSpPr>
        <p:spPr>
          <a:xfrm>
            <a:off x="8429652" y="6286520"/>
            <a:ext cx="357190" cy="35719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7422" y="1571612"/>
            <a:ext cx="5214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Название команды: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«Дважды два»</a:t>
            </a:r>
          </a:p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Девиз: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Чтоб врачом, моряком или летчиком стать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   Надо твердо на 5 математику знать.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EE5D0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2071678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Название команды:</a:t>
            </a:r>
          </a:p>
          <a:p>
            <a:pPr algn="ctr"/>
            <a:r>
              <a:rPr lang="ru-RU" sz="2800" b="1" dirty="0" smtClean="0"/>
              <a:t>«Умники»</a:t>
            </a:r>
          </a:p>
          <a:p>
            <a:pPr algn="ctr"/>
            <a:r>
              <a:rPr lang="ru-RU" sz="2800" b="1" u="sng" dirty="0" smtClean="0"/>
              <a:t>Девиз:</a:t>
            </a:r>
          </a:p>
          <a:p>
            <a:pPr algn="ctr"/>
            <a:r>
              <a:rPr lang="ru-RU" sz="2800" b="1" dirty="0" smtClean="0"/>
              <a:t> Один ум хорошо, а команда умов лучше.</a:t>
            </a:r>
            <a:endParaRPr lang="ru-RU" sz="2800" b="1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2000240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Название команды:</a:t>
            </a:r>
          </a:p>
          <a:p>
            <a:r>
              <a:rPr lang="ru-RU" sz="2800" b="1" dirty="0" smtClean="0"/>
              <a:t>«Пятерочки»</a:t>
            </a:r>
          </a:p>
          <a:p>
            <a:r>
              <a:rPr lang="ru-RU" sz="2800" b="1" u="sng" dirty="0" smtClean="0"/>
              <a:t>Девиз:</a:t>
            </a:r>
          </a:p>
          <a:p>
            <a:pPr algn="ctr"/>
            <a:r>
              <a:rPr lang="ru-RU" sz="2800" b="1" dirty="0" smtClean="0"/>
              <a:t> Мы команда хоть куда!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Нас удача ждет всегда!</a:t>
            </a:r>
            <a:endParaRPr lang="ru-RU" sz="2800" b="1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2000240"/>
            <a:ext cx="40719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Название команды:</a:t>
            </a:r>
          </a:p>
          <a:p>
            <a:pPr algn="ctr"/>
            <a:r>
              <a:rPr lang="ru-RU" sz="2800" b="1" dirty="0" smtClean="0"/>
              <a:t>«Мыслители»</a:t>
            </a:r>
          </a:p>
          <a:p>
            <a:pPr algn="ctr"/>
            <a:r>
              <a:rPr lang="ru-RU" sz="2800" b="1" u="sng" dirty="0" smtClean="0"/>
              <a:t>Девиз:</a:t>
            </a:r>
          </a:p>
          <a:p>
            <a:pPr algn="ctr"/>
            <a:r>
              <a:rPr lang="ru-RU" sz="2800" b="1" dirty="0" smtClean="0"/>
              <a:t> Мы будем мыслить, убеждать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Идя к финалу побеждать.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1785926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Название команды: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«Звездочки»</a:t>
            </a:r>
          </a:p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Девиз: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Звезды на небе, а мы на земле!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Да здравствует дружба на свете везде!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2249535">
            <a:off x="2861759" y="737236"/>
            <a:ext cx="4777802" cy="4883460"/>
          </a:xfrm>
          <a:prstGeom prst="teardrop">
            <a:avLst>
              <a:gd name="adj" fmla="val 11067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14612" y="1571612"/>
            <a:ext cx="49292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Название команды: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«Плюсики»</a:t>
            </a:r>
          </a:p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Девиз: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Наши плюсы-малыши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Очень-очень хороши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Дружно за руки возьмемся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 с задачей разберемся!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E1E1E1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540</TotalTime>
  <Words>779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Математический КВН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КВН</dc:title>
  <dc:creator>123</dc:creator>
  <cp:lastModifiedBy>123</cp:lastModifiedBy>
  <cp:revision>56</cp:revision>
  <dcterms:created xsi:type="dcterms:W3CDTF">2013-11-21T14:19:33Z</dcterms:created>
  <dcterms:modified xsi:type="dcterms:W3CDTF">2013-11-27T13:17:09Z</dcterms:modified>
</cp:coreProperties>
</file>