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37BE4CE-5844-4EF7-9F1B-D07A07569F7A}">
          <p14:sldIdLst>
            <p14:sldId id="256"/>
            <p14:sldId id="257"/>
          </p14:sldIdLst>
        </p14:section>
        <p14:section name="Раздел без заголовка" id="{0B1004A1-BD59-40F9-A71B-6BCBCD2CB73C}">
          <p14:sldIdLst>
            <p14:sldId id="260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E05B"/>
    <a:srgbClr val="33CC33"/>
    <a:srgbClr val="F2F810"/>
    <a:srgbClr val="008000"/>
    <a:srgbClr val="DD1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cs typeface="DaunPenh" pitchFamily="2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cs typeface="DaunPenh" pitchFamily="2" charset="0"/>
              </a:rPr>
            </a:br>
            <a:r>
              <a:rPr lang="ru-RU" sz="6000" b="1" i="1" dirty="0">
                <a:solidFill>
                  <a:srgbClr val="C00000"/>
                </a:solidFill>
                <a:cs typeface="DaunPenh" pitchFamily="2" charset="0"/>
              </a:rPr>
              <a:t/>
            </a:r>
            <a:br>
              <a:rPr lang="ru-RU" sz="6000" b="1" i="1" dirty="0">
                <a:solidFill>
                  <a:srgbClr val="C00000"/>
                </a:solidFill>
                <a:cs typeface="DaunPenh" pitchFamily="2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cs typeface="DaunPenh" pitchFamily="2" charset="0"/>
              </a:rPr>
              <a:t>Развиваем</a:t>
            </a:r>
            <a:br>
              <a:rPr lang="ru-RU" sz="6000" b="1" i="1" dirty="0" smtClean="0">
                <a:solidFill>
                  <a:srgbClr val="C00000"/>
                </a:solidFill>
                <a:cs typeface="DaunPenh" pitchFamily="2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cs typeface="DaunPenh" pitchFamily="2" charset="0"/>
              </a:rPr>
              <a:t> мышление и внимание</a:t>
            </a:r>
            <a:endParaRPr lang="ru-RU" sz="6000" b="1" i="1" dirty="0">
              <a:solidFill>
                <a:srgbClr val="C00000"/>
              </a:solidFill>
              <a:cs typeface="DaunPenh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589240"/>
            <a:ext cx="5824736" cy="86409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Автор: Мошкова Юлия Сергеевна,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педагог-психолог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МАОУ СОШ№8 </a:t>
            </a:r>
            <a:r>
              <a:rPr lang="ru-RU" sz="2000" dirty="0" err="1" smtClean="0">
                <a:solidFill>
                  <a:schemeClr val="tx1"/>
                </a:solidFill>
              </a:rPr>
              <a:t>г.Лабытнанги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3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33CC33"/>
                </a:solidFill>
              </a:rPr>
              <a:t>КАКТУС</a:t>
            </a:r>
            <a:endParaRPr lang="ru-RU" b="1" i="1" dirty="0">
              <a:solidFill>
                <a:srgbClr val="33CC33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345638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72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E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rgbClr val="FF0000"/>
                </a:solidFill>
              </a:rPr>
              <a:t>     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>
                <a:solidFill>
                  <a:srgbClr val="FF0000"/>
                </a:solidFill>
              </a:rPr>
              <a:t/>
            </a:r>
            <a:br>
              <a:rPr lang="ru-RU" sz="4000" b="1" i="1" dirty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     Стул                              Кровать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127077" cy="37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387821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35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E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cs typeface="Aharoni" pitchFamily="2" charset="-79"/>
              </a:rPr>
              <a:t>КРЕСЛО</a:t>
            </a:r>
            <a:endParaRPr lang="ru-RU" sz="4000" b="1" i="1" dirty="0">
              <a:cs typeface="Aharoni" pitchFamily="2" charset="-79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2387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9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      Картина                        Рука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01" y="1916832"/>
            <a:ext cx="2880320" cy="232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3"/>
            <a:ext cx="2952328" cy="232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72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КИСТЬ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52839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589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20E05B"/>
                </a:solidFill>
              </a:rPr>
              <a:t>Спасибо за занятие!</a:t>
            </a:r>
            <a:endParaRPr lang="ru-RU" b="1" i="1" dirty="0">
              <a:solidFill>
                <a:srgbClr val="20E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7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 smtClean="0">
                <a:solidFill>
                  <a:srgbClr val="C00000"/>
                </a:solidFill>
              </a:rPr>
              <a:t>Цель: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мышления;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Активизация гибкости мыслительных процессов;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Коррекция внимания.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5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Candara" pitchFamily="34" charset="0"/>
              </a:rPr>
              <a:t>Игра «Конструктор»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314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Серый волк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843808" y="1628800"/>
            <a:ext cx="612068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Девочка</a:t>
            </a:r>
            <a:r>
              <a:rPr lang="ru-RU" dirty="0" smtClean="0"/>
              <a:t>                          </a:t>
            </a:r>
            <a:r>
              <a:rPr lang="ru-RU" b="1" dirty="0" smtClean="0">
                <a:solidFill>
                  <a:srgbClr val="008000"/>
                </a:solidFill>
              </a:rPr>
              <a:t>Лес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 smtClean="0"/>
              <a:t>        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2088232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2376264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2448272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5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Посмотри внимательно на картинку и скажи, какая сладость не повторяется?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36904" cy="5040559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014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CC33"/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Игра «Цепочка».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DD13A8"/>
                </a:solidFill>
              </a:rPr>
              <a:t>Составь цепочку слов,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DD13A8"/>
                </a:solidFill>
              </a:rPr>
              <a:t>меняя за один ход только одну букву.</a:t>
            </a:r>
          </a:p>
          <a:p>
            <a:pPr marL="0" indent="0" algn="ctr">
              <a:buNone/>
            </a:pPr>
            <a:endParaRPr lang="ru-RU" sz="2800" b="1" i="1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3337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491433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851920" y="3356992"/>
            <a:ext cx="1296144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  <a:tabLst>
                <a:tab pos="3886200" algn="l"/>
              </a:tabLst>
            </a:pPr>
            <a:r>
              <a:rPr lang="ru-RU" sz="3600" b="1" i="1" dirty="0">
                <a:solidFill>
                  <a:srgbClr val="008000"/>
                </a:solidFill>
                <a:latin typeface="Candara" pitchFamily="34" charset="0"/>
                <a:ea typeface="Times New Roman"/>
              </a:rPr>
              <a:t>Рассмотри внимательно картинки и скажи: что куда можно положить. 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23168"/>
            <a:ext cx="7776864" cy="537418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336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spcAft>
                <a:spcPts val="0"/>
              </a:spcAft>
              <a:tabLst>
                <a:tab pos="685800" algn="l"/>
                <a:tab pos="3886200" algn="l"/>
              </a:tabLst>
            </a:pP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Отгадайте загаданное слово по двум ассоциациям-подсказкам.</a:t>
            </a:r>
            <a:b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Например:</a:t>
            </a: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     Стрекоза                           Вентилятор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68860"/>
            <a:ext cx="3024336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240360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61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ВЕРТОЛЕТ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904656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5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i="1" dirty="0" smtClean="0">
                <a:solidFill>
                  <a:srgbClr val="FF0000"/>
                </a:solidFill>
              </a:rPr>
              <a:t>      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/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     Дерево                                      Ёж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7363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30470"/>
            <a:ext cx="3528392" cy="331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872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101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Развиваем  мышление и внимание</vt:lpstr>
      <vt:lpstr>Цель:</vt:lpstr>
      <vt:lpstr>Игра «Конструктор»</vt:lpstr>
      <vt:lpstr>Посмотри внимательно на картинку и скажи, какая сладость не повторяется?</vt:lpstr>
      <vt:lpstr>Игра «Цепочка».</vt:lpstr>
      <vt:lpstr>Рассмотри внимательно картинки и скажи: что куда можно положить.  </vt:lpstr>
      <vt:lpstr>Отгадайте загаданное слово по двум ассоциациям-подсказкам. Например: </vt:lpstr>
      <vt:lpstr>ВЕРТОЛЕТ</vt:lpstr>
      <vt:lpstr>               Дерево                                      Ёж </vt:lpstr>
      <vt:lpstr>КАКТУС</vt:lpstr>
      <vt:lpstr>               Стул                              Кровать</vt:lpstr>
      <vt:lpstr>КРЕСЛО</vt:lpstr>
      <vt:lpstr>      Картина                        Рука</vt:lpstr>
      <vt:lpstr>КИСТЬ</vt:lpstr>
      <vt:lpstr>Спасибо за занятие!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Psiholog</cp:lastModifiedBy>
  <cp:revision>15</cp:revision>
  <dcterms:created xsi:type="dcterms:W3CDTF">2013-11-15T02:49:32Z</dcterms:created>
  <dcterms:modified xsi:type="dcterms:W3CDTF">2013-11-15T07:46:04Z</dcterms:modified>
</cp:coreProperties>
</file>