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94" r:id="rId4"/>
    <p:sldId id="257" r:id="rId5"/>
    <p:sldId id="260" r:id="rId6"/>
    <p:sldId id="278" r:id="rId7"/>
    <p:sldId id="258" r:id="rId8"/>
    <p:sldId id="261" r:id="rId9"/>
    <p:sldId id="259" r:id="rId10"/>
    <p:sldId id="262" r:id="rId11"/>
    <p:sldId id="265" r:id="rId12"/>
    <p:sldId id="267" r:id="rId13"/>
    <p:sldId id="268" r:id="rId14"/>
    <p:sldId id="269" r:id="rId15"/>
    <p:sldId id="280" r:id="rId16"/>
    <p:sldId id="274" r:id="rId17"/>
    <p:sldId id="270" r:id="rId18"/>
    <p:sldId id="271" r:id="rId19"/>
    <p:sldId id="272" r:id="rId20"/>
    <p:sldId id="273" r:id="rId21"/>
    <p:sldId id="282" r:id="rId22"/>
    <p:sldId id="275" r:id="rId23"/>
    <p:sldId id="27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71" d="100"/>
          <a:sy n="71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7812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технологии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средство повышения мотивации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изучению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английского языка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4572008"/>
            <a:ext cx="742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Учитель английского языка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МОБУ «СОШ № 95 им. Н. Щукина» п. Архара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Лях  Наталья Валерьевна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785794"/>
            <a:ext cx="6831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«Необычное письмо»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143116"/>
            <a:ext cx="6000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Пара учащихся выходит к доске. Один из играющих встает спиной к остальным, а его «напарник» пишет рукой букву у него на спине. Угадав «написанное»  учащиеся меняются ролями</a:t>
            </a:r>
            <a:endParaRPr lang="ru-RU" sz="2800" b="1" dirty="0"/>
          </a:p>
        </p:txBody>
      </p:sp>
      <p:pic>
        <p:nvPicPr>
          <p:cNvPr id="1032" name="Picture 8" descr="D:\школа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26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узыкальные буквы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78592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4" name="Picture 8" descr="D:\школа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1357322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857364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Играют все учащиеся класса одновременно. Они становятся в круг и под музыку передают друг другу мяч. Я останавливаю запись музыки. И учащийся, у которого в руках мяч, называет английскую букву  на карточке.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714356"/>
            <a:ext cx="3632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«Дорожка»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D:\школа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1500198" cy="15001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2000240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В ряд становятся 4-5 учащихся. Они должны продвигаться вперед на каждый шаг называя одну букву . Запрещается называть буквы в алфавитном порядке. Побеждает тот,  кто назвал большее количество букв.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85794"/>
            <a:ext cx="261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«Лото»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C:\Users\Наташа\Desktop\2011_05_18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71490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85794"/>
            <a:ext cx="487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«Следопыты»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C:\Users\Наташа\Desktop\2011_05_18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937375" cy="408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0"/>
            <a:ext cx="6777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Составление проекта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42873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«Английская азбука»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DCIM\101MSDCF\DSC01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642918"/>
            <a:ext cx="573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себе» 4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Сделать новый</a:t>
            </a:r>
            <a:endParaRPr lang="ru-RU" dirty="0"/>
          </a:p>
        </p:txBody>
      </p:sp>
      <p:pic>
        <p:nvPicPr>
          <p:cNvPr id="7" name="Picture 2" descr="C:\Users\Наташа\Desktop\DSC0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78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в среднем звене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143116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викторины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соревнования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обыгрывание диалогов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6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Грамматическая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171448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«Рыбак. </a:t>
            </a:r>
            <a:r>
              <a:rPr lang="en-US" sz="3200" b="1" dirty="0" smtClean="0">
                <a:solidFill>
                  <a:srgbClr val="002060"/>
                </a:solidFill>
              </a:rPr>
              <a:t>Fishman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Наташа\Desktop\2011_05_20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85794"/>
            <a:ext cx="637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Лексическая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71448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«Пазлы.  </a:t>
            </a:r>
            <a:r>
              <a:rPr lang="en-US" sz="2400" b="1" dirty="0" smtClean="0">
                <a:solidFill>
                  <a:srgbClr val="002060"/>
                </a:solidFill>
              </a:rPr>
              <a:t>Puzzles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Наташа\Desktop\2011_05_20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715304" cy="431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64331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Tell me – I forget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Show me – I remember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 me – I understand</a:t>
            </a:r>
            <a:endParaRPr lang="ru-RU" sz="5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2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8604"/>
            <a:ext cx="1714512" cy="28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137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Фонетические игры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64318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разучивание стихов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театрализация стихов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171448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Проводятся в 2 этапа: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1MSDCF\DSC0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88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в старшем звене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</a:rPr>
              <a:t>деловые игры</a:t>
            </a:r>
          </a:p>
          <a:p>
            <a:pPr>
              <a:buFont typeface="Arial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</a:rPr>
              <a:t>ситуативные (коммуникативные) игры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785794"/>
            <a:ext cx="6929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Выводы: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игра должна включаться в том или ином виде в каждое занятие по иностранному языку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эффективность игры зависит от правильной ее организации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 внедрение игр в процесс обучения  способствует более успешному решению основных задач обучения устной речи  на разных этапах обучения иностранному языку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00438"/>
            <a:ext cx="5214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Скажи мне – я забуду;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Покажи мне – я запомню;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Вовлеки меня – я пойму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2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1714512" cy="28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857364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«Как игровые технологии могут являться  средством повышения мотивации к изучению английского языка?»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214422"/>
            <a:ext cx="365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4224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применения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игровых форм обучения: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428860" y="2428868"/>
            <a:ext cx="4786346" cy="414340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устойчивого познавательного интереса у учащихся через разнообразные игровые формы обучения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4678" y="2857496"/>
            <a:ext cx="2857520" cy="1285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Задачи: 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285720" y="1214422"/>
            <a:ext cx="357120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способствовать  прочному усвоению материала 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714348" y="4786322"/>
            <a:ext cx="3571200" cy="13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развивать у учащихся творческое мышление 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5429256" y="1142984"/>
            <a:ext cx="357120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способствовать практическому применению умений и навыков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5286380" y="4857760"/>
            <a:ext cx="357190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воспитывать интерес к иностранному языку 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3036083" y="2536025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857884" y="2428868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928926" y="4286256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607851" y="4250537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Группы игр, развивающие интеллект и познавательную активность учащихся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</a:t>
            </a:r>
            <a:r>
              <a:rPr lang="ru-RU" sz="3200" b="1" dirty="0" smtClean="0">
                <a:solidFill>
                  <a:srgbClr val="002060"/>
                </a:solidFill>
              </a:rPr>
              <a:t> группа: </a:t>
            </a:r>
            <a:r>
              <a:rPr lang="ru-RU" sz="3200" b="1" i="1" dirty="0" smtClean="0">
                <a:solidFill>
                  <a:srgbClr val="002060"/>
                </a:solidFill>
              </a:rPr>
              <a:t>предметные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r>
              <a:rPr lang="ru-RU" sz="3200" b="1" dirty="0" smtClean="0">
                <a:solidFill>
                  <a:srgbClr val="002060"/>
                </a:solidFill>
              </a:rPr>
              <a:t> группа: </a:t>
            </a:r>
            <a:r>
              <a:rPr lang="ru-RU" sz="3200" b="1" i="1" dirty="0" smtClean="0">
                <a:solidFill>
                  <a:srgbClr val="002060"/>
                </a:solidFill>
              </a:rPr>
              <a:t>дидактические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III</a:t>
            </a:r>
            <a:r>
              <a:rPr lang="ru-RU" sz="3200" b="1" dirty="0" smtClean="0">
                <a:solidFill>
                  <a:srgbClr val="002060"/>
                </a:solidFill>
              </a:rPr>
              <a:t> группа: </a:t>
            </a:r>
            <a:r>
              <a:rPr lang="ru-RU" sz="3200" b="1" i="1" dirty="0" smtClean="0">
                <a:solidFill>
                  <a:srgbClr val="002060"/>
                </a:solidFill>
              </a:rPr>
              <a:t>творческие,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сюжетно - ролевые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7409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Дидактические игры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357430"/>
            <a:ext cx="4849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ИГРЫ - УПРАЖНЕНИЯ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9124" y="1714488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викторины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40719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кроссворды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57187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ребусы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14351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чайнворды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514351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загадки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178827" y="3036091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464711" y="3536157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107917" y="2821777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714480" y="4000504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4750595" y="3964785"/>
            <a:ext cx="25717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92867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Разгадайте ребусы и напишите названия животных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ake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43042" y="3714752"/>
            <a:ext cx="25717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285749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c=</a:t>
            </a:r>
            <a:r>
              <a:rPr lang="en-US" sz="4000" b="1" dirty="0" err="1" smtClean="0"/>
              <a:t>sn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pic>
        <p:nvPicPr>
          <p:cNvPr id="1027" name="Picture 3" descr="ear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72198" y="328612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464344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b+ 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57150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714356"/>
            <a:ext cx="62975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- путешествия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Наташа\Desktop\44daf839ec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3632441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785926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</a:rPr>
              <a:t>EMERALD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</a:rPr>
              <a:t>TOWN</a:t>
            </a:r>
            <a:endParaRPr lang="ru-RU" sz="24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857892"/>
            <a:ext cx="3659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Green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Town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294</Words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Группы игр, развивающие интеллект и познавательную активность учащихся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40</cp:revision>
  <dcterms:created xsi:type="dcterms:W3CDTF">2011-05-18T11:25:40Z</dcterms:created>
  <dcterms:modified xsi:type="dcterms:W3CDTF">2013-12-05T04:36:16Z</dcterms:modified>
</cp:coreProperties>
</file>