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8" r:id="rId4"/>
    <p:sldId id="261" r:id="rId5"/>
    <p:sldId id="256" r:id="rId6"/>
    <p:sldId id="262" r:id="rId7"/>
    <p:sldId id="257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2/14/2014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33400"/>
            <a:ext cx="6934200" cy="39624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Подготовка к сочинению – рассуждению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по тексту </a:t>
            </a:r>
            <a:r>
              <a:rPr lang="ru-RU" sz="3600" b="1" dirty="0" smtClean="0">
                <a:solidFill>
                  <a:srgbClr val="0070C0"/>
                </a:solidFill>
              </a:rPr>
              <a:t/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Сергея Донатовича Довлатова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>(на материале новеллы из сборника </a:t>
            </a:r>
            <a:br>
              <a:rPr lang="ru-RU" sz="2000" dirty="0" smtClean="0"/>
            </a:br>
            <a:r>
              <a:rPr lang="ru-RU" sz="2000" dirty="0" smtClean="0"/>
              <a:t>«Речь без повода… или Колонки редактора»)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3600" y="4876800"/>
            <a:ext cx="3048000" cy="1676400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Презентацию подготовил: преподаватель русского языка и литературы высшей категории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ГОУ НПО «ПУ № 35» г. Чита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Баженова Наталья Сергеевна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533400"/>
            <a:ext cx="73914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4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ru-RU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Ключевые слова темы  </a:t>
            </a:r>
            <a:r>
              <a:rPr lang="ru-RU" sz="4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Позиция автора  </a:t>
            </a:r>
          </a:p>
          <a:p>
            <a:pPr algn="ctr">
              <a:lnSpc>
                <a:spcPct val="150000"/>
              </a:lnSpc>
            </a:pP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Примеры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ыгнутая вправо стрелка 2"/>
          <p:cNvSpPr/>
          <p:nvPr/>
        </p:nvSpPr>
        <p:spPr>
          <a:xfrm>
            <a:off x="7391400" y="1447800"/>
            <a:ext cx="685800" cy="1600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1371600" y="2362200"/>
            <a:ext cx="609600" cy="1447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7848600" y="3581400"/>
            <a:ext cx="685800" cy="1447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1828800" y="4495800"/>
            <a:ext cx="609600" cy="1371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81000"/>
            <a:ext cx="2219325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6324600" y="3733800"/>
            <a:ext cx="2438400" cy="129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Президент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В. В. Путин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600200" y="381000"/>
            <a:ext cx="4343400" cy="5867400"/>
          </a:xfrm>
        </p:spPr>
        <p:txBody>
          <a:bodyPr>
            <a:normAutofit/>
          </a:bodyPr>
          <a:lstStyle/>
          <a:p>
            <a:pPr algn="just">
              <a:lnSpc>
                <a:spcPct val="250000"/>
              </a:lnSpc>
            </a:pP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В 2007 и 2008 годах в посланиях Президента Российской Федерации собранию Российской Федерации было подчёркнуто: 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«Духовное единство народа и объединяющие нас моральные ценности – это такие же важные факторы развития, как политическая и экономическая стабильность…»</a:t>
            </a:r>
            <a:endParaRPr lang="ru-RU" sz="1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644650" y="1295400"/>
            <a:ext cx="7042150" cy="43434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5400" b="1" dirty="0" smtClean="0">
                <a:solidFill>
                  <a:srgbClr val="0070C0"/>
                </a:solidFill>
                <a:effectLst/>
              </a:rPr>
              <a:t>духовное единство, моральные ценности, факторы развития</a:t>
            </a:r>
            <a:br>
              <a:rPr lang="ru-RU" sz="5400" b="1" dirty="0" smtClean="0">
                <a:solidFill>
                  <a:srgbClr val="0070C0"/>
                </a:solidFill>
                <a:effectLst/>
              </a:rPr>
            </a:br>
            <a:endParaRPr lang="ru-RU" sz="5400" b="1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228600"/>
            <a:ext cx="3523953" cy="2590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28600"/>
            <a:ext cx="2167804" cy="4267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Прямоугольник 5"/>
          <p:cNvSpPr/>
          <p:nvPr/>
        </p:nvSpPr>
        <p:spPr>
          <a:xfrm>
            <a:off x="1295400" y="3124200"/>
            <a:ext cx="51054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Сергей Донатович Довлатов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(3 сентября 1941 года — 24 августа 1990 года) — писатель, прозаик и журналист. Писать свои рассказы Довлатов начал в 1960 году, но проза его в СССР не издавалась. В 1978 году Сергей Довлатов вынужден эмигрировать в США. В СССР книги Довлатова начали печатать только лишь за год до его смерти — в 1989 году. В русской литературе произведения Сергея Довлатова продолжают традицию изображения «маленького человека», его неповторимые юмор и ирония, а также блестящий стиль ставят его в один ряд с самыми великими писателями современности.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43600" y="914400"/>
            <a:ext cx="1251284" cy="2133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00600" y="381000"/>
            <a:ext cx="1215292" cy="2133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162800" y="3276600"/>
            <a:ext cx="1686777" cy="2971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47800" y="1371600"/>
            <a:ext cx="7162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Новелла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(итал.) –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небольшое прозаическое произведение,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котором через изображение какого-либо конфликта раскрыта сущность стороны общественных отношений.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4200" y="533400"/>
            <a:ext cx="5715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«Человек с огромным запасом терпения и толерантности идет по жизни с особой долей спокойствия и умиротворенности. Такой человек не только счастлив и эмоционально уравновешен, но он, к тому же, крепче здоровьем и меньше подвержен болезням. У него сильная воля, хороший аппетит, и ему легче заснуть, ведь совесть его чиста. »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09600"/>
            <a:ext cx="1967346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219200" y="4648200"/>
            <a:ext cx="487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Далай-лама XIV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духовный лидер буддистов Тибета, Монголии, Бурятии, Тувы, Калмыкии и других регионов. Лауреат Нобелевской премии мира (1989). В 2006 году награждён высшей наградой США — Золотой медалью Конгресса.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978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Экспресс-опрос: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>1.К какому стилю литературы принадлежит жанр НОВЕЛЛЫ?</a:t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>2.Сформулируйте тему новеллы С. Довлатова.</a:t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>3. Какова основная мысль новеллы? Как относится сам автор к данной проблеме?</a:t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>4.Назовите ключевые слова, позволяющие раскрыть тему урока.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52600" y="1828800"/>
            <a:ext cx="6705600" cy="2895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Творческих успехов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в написании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сочинения – рассуждения!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360</TotalTime>
  <Words>317</Words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Подготовка к сочинению – рассуждению  по тексту  Сергея Донатовича Довлатова (на материале новеллы из сборника  «Речь без повода… или Колонки редактора») </vt:lpstr>
      <vt:lpstr>Слайд 2</vt:lpstr>
      <vt:lpstr>        В 2007 и 2008 годах в посланиях Президента Российской Федерации собранию Российской Федерации было подчёркнуто: «Духовное единство народа и объединяющие нас моральные ценности – это такие же важные факторы развития, как политическая и экономическая стабильность…»</vt:lpstr>
      <vt:lpstr>духовное единство, моральные ценности, факторы развития </vt:lpstr>
      <vt:lpstr>Слайд 5</vt:lpstr>
      <vt:lpstr>Слайд 6</vt:lpstr>
      <vt:lpstr>Слайд 7</vt:lpstr>
      <vt:lpstr>Экспресс-опрос:  1.К какому стилю литературы принадлежит жанр НОВЕЛЛЫ?  2.Сформулируйте тему новеллы С. Довлатова.  3. Какова основная мысль новеллы? Как относится сам автор к данной проблеме?  4.Назовите ключевые слова, позволяющие раскрыть тему урока.</vt:lpstr>
      <vt:lpstr>Творческих успехов  в написании  сочинения – рассуждения!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Tata</cp:lastModifiedBy>
  <cp:revision>40</cp:revision>
  <dcterms:created xsi:type="dcterms:W3CDTF">2013-12-01T09:04:02Z</dcterms:created>
  <dcterms:modified xsi:type="dcterms:W3CDTF">2014-02-14T17:19:14Z</dcterms:modified>
</cp:coreProperties>
</file>