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9" r:id="rId3"/>
    <p:sldId id="274" r:id="rId4"/>
    <p:sldId id="276" r:id="rId5"/>
    <p:sldId id="271" r:id="rId6"/>
    <p:sldId id="287" r:id="rId7"/>
    <p:sldId id="260" r:id="rId8"/>
    <p:sldId id="279" r:id="rId9"/>
    <p:sldId id="288" r:id="rId10"/>
    <p:sldId id="289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803" autoAdjust="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8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0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6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5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5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EB5D8-7429-4160-BB1E-CBA0FB6B3A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076929"/>
      </p:ext>
    </p:extLst>
  </p:cSld>
  <p:clrMapOvr>
    <a:masterClrMapping/>
  </p:clrMapOvr>
  <p:transition spd="slow" advClick="0" advTm="15000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99594-23E9-4273-B6FB-FE24A1EF7A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55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C003D-0EE1-4592-B8F4-F9299D91D2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4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A7A42-CEE3-41A1-9BA3-A0710449D2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6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2AE6F-8CD8-411A-8147-C749B9E508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11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6B164-1AB4-4F3B-A658-EFD8A0E659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82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EDE4E-6545-4CC5-A348-6DF3BDAE92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58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100E9-C68C-4A9D-B6A2-BCC2F2A662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2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1C516-6946-459A-88CD-DC69292F7F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31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8194-9A15-435E-AE25-0215CD6B97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77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61884-2B4F-497C-8C60-0AC7F5D761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6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63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63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63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5F4A99-6DA0-4888-8274-26F0DA110EA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7" r:id="rId2"/>
    <p:sldLayoutId id="2147483756" r:id="rId3"/>
    <p:sldLayoutId id="2147483755" r:id="rId4"/>
    <p:sldLayoutId id="2147483754" r:id="rId5"/>
    <p:sldLayoutId id="2147483753" r:id="rId6"/>
    <p:sldLayoutId id="2147483752" r:id="rId7"/>
    <p:sldLayoutId id="2147483751" r:id="rId8"/>
    <p:sldLayoutId id="2147483750" r:id="rId9"/>
    <p:sldLayoutId id="2147483749" r:id="rId10"/>
    <p:sldLayoutId id="2147483748" r:id="rId11"/>
  </p:sldLayoutIdLst>
  <p:transition spd="slow" advClick="0" advTm="30000">
    <p:diamond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684213" y="765175"/>
            <a:ext cx="7777162" cy="4751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29"/>
              </a:avLst>
            </a:prstTxWarp>
          </a:bodyPr>
          <a:lstStyle/>
          <a:p>
            <a:r>
              <a:rPr lang="ru-RU" sz="4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Посвящение</a:t>
            </a:r>
          </a:p>
          <a:p>
            <a:r>
              <a:rPr lang="ru-RU" sz="4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в первоклассники</a:t>
            </a:r>
          </a:p>
        </p:txBody>
      </p:sp>
      <p:pic>
        <p:nvPicPr>
          <p:cNvPr id="2054" name="Picture 6" descr="SO0001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3557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1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4427538" y="765175"/>
            <a:ext cx="4465637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Я хочу вам пожелать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Лишь пятёрки получать.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Книжки добрые любить,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С математикой дружить.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От лица Пьеро, Мальвины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Ваш дружище …</a:t>
            </a:r>
            <a:endParaRPr lang="ru-RU" sz="2400" b="1" dirty="0"/>
          </a:p>
        </p:txBody>
      </p:sp>
      <p:pic>
        <p:nvPicPr>
          <p:cNvPr id="34828" name="Picture 12" descr="envel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38420">
            <a:off x="424105" y="1354338"/>
            <a:ext cx="4176712" cy="330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91" y="747368"/>
            <a:ext cx="4073939" cy="537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64873"/>
      </p:ext>
    </p:extLst>
  </p:cSld>
  <p:clrMapOvr>
    <a:masterClrMapping/>
  </p:clrMapOvr>
  <p:transition spd="slow" advClick="0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411413" y="1593820"/>
            <a:ext cx="63849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/>
            <a:r>
              <a:rPr lang="ru-RU" sz="2000" b="1" dirty="0" smtClean="0"/>
              <a:t>Я всем обещаю здоровеньким </a:t>
            </a:r>
            <a:r>
              <a:rPr lang="ru-RU" sz="2000" b="1" dirty="0"/>
              <a:t>быть,</a:t>
            </a:r>
          </a:p>
          <a:p>
            <a:pPr algn="l" eaLnBrk="1" hangingPunct="1"/>
            <a:r>
              <a:rPr lang="ru-RU" sz="2000" b="1" dirty="0"/>
              <a:t>В любимую школу исправно ходить!</a:t>
            </a:r>
          </a:p>
          <a:p>
            <a:pPr algn="l" eaLnBrk="1" hangingPunct="1"/>
            <a:r>
              <a:rPr lang="ru-RU" sz="2000" b="1" dirty="0" smtClean="0"/>
              <a:t> </a:t>
            </a:r>
            <a:r>
              <a:rPr lang="ru-RU" sz="2000" b="1" dirty="0"/>
              <a:t>Ч</a:t>
            </a:r>
            <a:r>
              <a:rPr lang="ru-RU" sz="2000" b="1" dirty="0" smtClean="0"/>
              <a:t>итать </a:t>
            </a:r>
            <a:r>
              <a:rPr lang="ru-RU" sz="2000" b="1" dirty="0"/>
              <a:t>и писать </a:t>
            </a:r>
            <a:r>
              <a:rPr lang="ru-RU" sz="2000" b="1" dirty="0" smtClean="0"/>
              <a:t>обещаю </a:t>
            </a:r>
            <a:r>
              <a:rPr lang="ru-RU" sz="2000" b="1" dirty="0"/>
              <a:t>прилично</a:t>
            </a:r>
          </a:p>
          <a:p>
            <a:pPr algn="l" eaLnBrk="1" hangingPunct="1"/>
            <a:r>
              <a:rPr lang="ru-RU" sz="2000" b="1" dirty="0"/>
              <a:t>И в ранце носить «хорошо» и «отлично».</a:t>
            </a:r>
          </a:p>
          <a:p>
            <a:pPr algn="l" eaLnBrk="1" hangingPunct="1"/>
            <a:r>
              <a:rPr lang="ru-RU" sz="2000" b="1" dirty="0" smtClean="0"/>
              <a:t>Я всем обещаю,</a:t>
            </a:r>
            <a:r>
              <a:rPr lang="ru-RU" sz="2000" b="1" dirty="0" smtClean="0"/>
              <a:t> </a:t>
            </a:r>
            <a:r>
              <a:rPr lang="ru-RU" sz="2000" b="1" dirty="0"/>
              <a:t>что буду </a:t>
            </a:r>
            <a:r>
              <a:rPr lang="ru-RU" sz="2000" b="1" dirty="0" smtClean="0"/>
              <a:t>я </a:t>
            </a:r>
            <a:r>
              <a:rPr lang="ru-RU" sz="2000" b="1" dirty="0"/>
              <a:t>стараться</a:t>
            </a:r>
          </a:p>
          <a:p>
            <a:pPr algn="l" eaLnBrk="1" hangingPunct="1"/>
            <a:r>
              <a:rPr lang="ru-RU" sz="2000" b="1" dirty="0"/>
              <a:t>С друзьями моими впредь больше не драться!</a:t>
            </a:r>
          </a:p>
          <a:p>
            <a:pPr algn="l" eaLnBrk="1" hangingPunct="1"/>
            <a:r>
              <a:rPr lang="ru-RU" sz="2000" b="1" dirty="0" smtClean="0"/>
              <a:t>Обещаю</a:t>
            </a:r>
            <a:r>
              <a:rPr lang="ru-RU" sz="2000" b="1" dirty="0" smtClean="0"/>
              <a:t> </a:t>
            </a:r>
            <a:r>
              <a:rPr lang="ru-RU" sz="2000" b="1" dirty="0"/>
              <a:t>ребенком воспитанным быть,</a:t>
            </a:r>
          </a:p>
          <a:p>
            <a:pPr algn="l" eaLnBrk="1" hangingPunct="1"/>
            <a:r>
              <a:rPr lang="ru-RU" sz="2000" b="1" dirty="0"/>
              <a:t>Не бегать по школе, а шагом ходить.</a:t>
            </a:r>
          </a:p>
          <a:p>
            <a:pPr algn="l" eaLnBrk="1" hangingPunct="1"/>
            <a:r>
              <a:rPr lang="ru-RU" sz="2000" b="1" dirty="0" smtClean="0"/>
              <a:t>Ребенком </a:t>
            </a:r>
            <a:r>
              <a:rPr lang="ru-RU" sz="2000" b="1" dirty="0"/>
              <a:t>всегда идеальным я буду</a:t>
            </a:r>
          </a:p>
          <a:p>
            <a:pPr algn="l" eaLnBrk="1" hangingPunct="1"/>
            <a:r>
              <a:rPr lang="ru-RU" sz="2000" b="1" dirty="0"/>
              <a:t>И </a:t>
            </a:r>
            <a:r>
              <a:rPr lang="ru-RU" sz="2000" b="1" dirty="0" smtClean="0"/>
              <a:t>обещанье</a:t>
            </a:r>
            <a:r>
              <a:rPr lang="ru-RU" sz="2000" b="1" dirty="0" smtClean="0"/>
              <a:t> своё </a:t>
            </a:r>
            <a:r>
              <a:rPr lang="ru-RU" sz="2000" b="1" dirty="0"/>
              <a:t>не забуду!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1403648" y="5564138"/>
            <a:ext cx="6840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ru-RU" sz="2400" b="1" dirty="0">
              <a:solidFill>
                <a:srgbClr val="990033"/>
              </a:solidFill>
            </a:endParaRPr>
          </a:p>
          <a:p>
            <a:pPr eaLnBrk="1" hangingPunct="1"/>
            <a:r>
              <a:rPr lang="ru-RU" sz="2400" b="1" dirty="0" smtClean="0">
                <a:solidFill>
                  <a:srgbClr val="990033"/>
                </a:solidFill>
              </a:rPr>
              <a:t>Клянёмся</a:t>
            </a:r>
            <a:r>
              <a:rPr lang="ru-RU" sz="2400" b="1" dirty="0">
                <a:solidFill>
                  <a:srgbClr val="990033"/>
                </a:solidFill>
              </a:rPr>
              <a:t>! Клянёмся! Клянёмся!</a:t>
            </a:r>
            <a:r>
              <a:rPr lang="ru-RU" sz="2400" b="1" dirty="0"/>
              <a:t> </a:t>
            </a:r>
          </a:p>
        </p:txBody>
      </p:sp>
      <p:sp>
        <p:nvSpPr>
          <p:cNvPr id="17412" name="WordArt 7"/>
          <p:cNvSpPr>
            <a:spLocks noChangeArrowheads="1" noChangeShapeType="1" noTextEdit="1"/>
          </p:cNvSpPr>
          <p:nvPr/>
        </p:nvSpPr>
        <p:spPr bwMode="auto">
          <a:xfrm>
            <a:off x="2411413" y="404813"/>
            <a:ext cx="6048375" cy="649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Клятва первоклассников</a:t>
            </a:r>
          </a:p>
        </p:txBody>
      </p:sp>
      <p:pic>
        <p:nvPicPr>
          <p:cNvPr id="17413" name="Picture 8" descr="MCj008906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233997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autoRev="1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autoRev="1" fill="hold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autoRev="1" fill="hold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autoRev="1" fill="hold"/>
                                        <p:tgtEl>
                                          <p:spTgt spid="82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82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829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0" dur="500" autoRev="1" fill="hold"/>
                                        <p:tgtEl>
                                          <p:spTgt spid="829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autoRev="1" fill="hold"/>
                                        <p:tgtEl>
                                          <p:spTgt spid="829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829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2000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WordArt 6"/>
          <p:cNvSpPr>
            <a:spLocks noChangeArrowheads="1" noChangeShapeType="1" noTextEdit="1"/>
          </p:cNvSpPr>
          <p:nvPr/>
        </p:nvSpPr>
        <p:spPr bwMode="auto">
          <a:xfrm>
            <a:off x="1692275" y="908050"/>
            <a:ext cx="6480175" cy="4095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Будь, первоклассник, </a:t>
            </a:r>
          </a:p>
          <a:p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весёлым, умелым,</a:t>
            </a:r>
          </a:p>
          <a:p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Школой своей дорожи.</a:t>
            </a:r>
          </a:p>
          <a:p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День ото дня становись</a:t>
            </a:r>
          </a:p>
          <a:p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честным, смелым,</a:t>
            </a:r>
          </a:p>
          <a:p>
            <a:r>
              <a:rPr lang="ru-RU" sz="36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умною книгой дружи.</a:t>
            </a:r>
          </a:p>
        </p:txBody>
      </p:sp>
      <p:pic>
        <p:nvPicPr>
          <p:cNvPr id="2048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084763"/>
            <a:ext cx="1643063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WordArt 4"/>
          <p:cNvSpPr>
            <a:spLocks noChangeArrowheads="1" noChangeShapeType="1" noTextEdit="1"/>
          </p:cNvSpPr>
          <p:nvPr/>
        </p:nvSpPr>
        <p:spPr bwMode="auto">
          <a:xfrm>
            <a:off x="539750" y="4581525"/>
            <a:ext cx="806450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Мы 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теперь не просто дети, </a:t>
            </a: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Мы 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теперь - ученики!</a:t>
            </a:r>
          </a:p>
        </p:txBody>
      </p:sp>
      <p:pic>
        <p:nvPicPr>
          <p:cNvPr id="5123" name="Picture 20" descr="4b603b9c57324c384ed62738cc193af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0"/>
            <a:ext cx="4140200" cy="4032250"/>
          </a:xfrm>
          <a:prstGeom prst="rect">
            <a:avLst/>
          </a:prstGeom>
          <a:noFill/>
          <a:ln w="3810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24" descr="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3438" cy="4062413"/>
          </a:xfrm>
          <a:prstGeom prst="rect">
            <a:avLst/>
          </a:prstGeom>
          <a:noFill/>
          <a:ln w="3810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1" name="Picture 5" descr="MPj043948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7850" cy="2781300"/>
          </a:xfrm>
          <a:prstGeom prst="rect">
            <a:avLst/>
          </a:prstGeom>
          <a:noFill/>
          <a:ln w="3810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6" descr="MPj043940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0"/>
            <a:ext cx="2127250" cy="2781300"/>
          </a:xfrm>
          <a:prstGeom prst="rect">
            <a:avLst/>
          </a:prstGeom>
          <a:noFill/>
          <a:ln w="3810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3" name="Picture 7" descr="PE0001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941888"/>
            <a:ext cx="22320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187450" y="3357563"/>
            <a:ext cx="74882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/>
              <a:t>Начинаем мы писать, книжки разные читать.</a:t>
            </a:r>
          </a:p>
        </p:txBody>
      </p:sp>
      <p:pic>
        <p:nvPicPr>
          <p:cNvPr id="8198" name="Picture 11" descr="р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525"/>
            <a:ext cx="1931988" cy="2276475"/>
          </a:xfrm>
          <a:prstGeom prst="rect">
            <a:avLst/>
          </a:prstGeom>
          <a:noFill/>
          <a:ln w="3810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14" descr="MCj0343351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33375"/>
            <a:ext cx="2879725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5" descr="MCj0088956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508500"/>
            <a:ext cx="3457575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91" name="Picture 7" descr="J03188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88913"/>
            <a:ext cx="1843087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4005263"/>
            <a:ext cx="149542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1187450" y="5373688"/>
            <a:ext cx="57610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/>
              <a:t>Не забыли игры, песни –так учиться интересней.</a:t>
            </a:r>
          </a:p>
        </p:txBody>
      </p:sp>
      <p:pic>
        <p:nvPicPr>
          <p:cNvPr id="9221" name="Picture 13" descr="MCj034339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8913"/>
            <a:ext cx="1997075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4" descr="MCj0343329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32138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5" descr="MCj0343325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420938"/>
            <a:ext cx="2808288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1258888" y="260350"/>
            <a:ext cx="532923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Мы учиться очень рады,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/>
              <a:t>По плечу нам все преграды.</a:t>
            </a:r>
          </a:p>
        </p:txBody>
      </p:sp>
      <p:pic>
        <p:nvPicPr>
          <p:cNvPr id="10243" name="Picture 21" descr="MCj034334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547937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2" descr="MCj034335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341438"/>
            <a:ext cx="22320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3" descr="MCj034336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076700"/>
            <a:ext cx="2900362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8" descr="8834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24175"/>
            <a:ext cx="3071813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616530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ЕРАЛАШ</a:t>
            </a:r>
            <a:endParaRPr lang="ru-RU" sz="3200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5432"/>
            <a:ext cx="5832648" cy="580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323528" y="1772816"/>
            <a:ext cx="864063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/>
            <a:r>
              <a:rPr lang="ru-RU" sz="2400" b="1" dirty="0" smtClean="0"/>
              <a:t>Будь послушным – это раз.</a:t>
            </a:r>
            <a:endParaRPr lang="ru-RU" sz="2400" b="1" dirty="0"/>
          </a:p>
          <a:p>
            <a:pPr algn="l" eaLnBrk="1" hangingPunct="1"/>
            <a:r>
              <a:rPr lang="ru-RU" sz="2400" b="1" dirty="0" smtClean="0"/>
              <a:t>Попусту не трать слова – это два.</a:t>
            </a:r>
          </a:p>
          <a:p>
            <a:pPr algn="l" eaLnBrk="1" hangingPunct="1"/>
            <a:r>
              <a:rPr lang="ru-RU" sz="2400" b="1" dirty="0" smtClean="0"/>
              <a:t>С лучших лишь пример бери – это три.</a:t>
            </a:r>
          </a:p>
          <a:p>
            <a:pPr algn="l" eaLnBrk="1" hangingPunct="1"/>
            <a:r>
              <a:rPr lang="ru-RU" sz="2400" b="1" dirty="0" smtClean="0"/>
              <a:t>А четыре – знай всегда: жизнь - не радость без труда. </a:t>
            </a:r>
          </a:p>
          <a:p>
            <a:pPr algn="l" eaLnBrk="1" hangingPunct="1"/>
            <a:r>
              <a:rPr lang="ru-RU" sz="2400" b="1" dirty="0" smtClean="0"/>
              <a:t>Старших надо уважать, малышей не обижать – это пять.  </a:t>
            </a:r>
          </a:p>
          <a:p>
            <a:pPr algn="l" eaLnBrk="1" hangingPunct="1"/>
            <a:r>
              <a:rPr lang="ru-RU" sz="2400" b="1" dirty="0" smtClean="0"/>
              <a:t>Если порученье есть, принимай его за честь - это шесть.</a:t>
            </a:r>
          </a:p>
          <a:p>
            <a:pPr algn="l" eaLnBrk="1" hangingPunct="1"/>
            <a:r>
              <a:rPr lang="ru-RU" sz="2400" b="1" dirty="0" smtClean="0"/>
              <a:t>Будь внимателен ко всем – это семь.</a:t>
            </a:r>
          </a:p>
          <a:p>
            <a:pPr eaLnBrk="1" hangingPunct="1"/>
            <a:r>
              <a:rPr lang="ru-RU" sz="2000" b="1" dirty="0" smtClean="0"/>
              <a:t>   </a:t>
            </a:r>
            <a:endParaRPr lang="ru-RU" sz="2000" dirty="0"/>
          </a:p>
          <a:p>
            <a:pPr eaLnBrk="1" hangingPunct="1"/>
            <a:endParaRPr lang="ru-RU" sz="2000" b="1" dirty="0"/>
          </a:p>
          <a:p>
            <a:r>
              <a:rPr lang="ru-RU" sz="2000" dirty="0" smtClean="0"/>
              <a:t>     </a:t>
            </a:r>
            <a:endParaRPr lang="ru-RU" sz="2000" dirty="0"/>
          </a:p>
        </p:txBody>
      </p:sp>
      <p:sp>
        <p:nvSpPr>
          <p:cNvPr id="72713" name="WordArt 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611188" y="765175"/>
            <a:ext cx="684053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Заповеди ученика</a:t>
            </a:r>
          </a:p>
        </p:txBody>
      </p:sp>
      <p:pic>
        <p:nvPicPr>
          <p:cNvPr id="13316" name="Picture 10" descr="j0301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151" y="1124744"/>
            <a:ext cx="1830387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4427538" y="765175"/>
            <a:ext cx="446563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Я желаю от души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Вам здоровья, малыши!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Чтоб прививок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не боялись,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Ежедневно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закалялись,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Чтоб не мучил вас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 бронхит.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Добрый доктор ….</a:t>
            </a:r>
            <a:endParaRPr lang="ru-RU" sz="2400" b="1" dirty="0"/>
          </a:p>
        </p:txBody>
      </p:sp>
      <p:pic>
        <p:nvPicPr>
          <p:cNvPr id="34828" name="Picture 12" descr="envel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38420">
            <a:off x="404813" y="1325563"/>
            <a:ext cx="4176712" cy="330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810000" cy="4762500"/>
          </a:xfrm>
          <a:prstGeom prst="rect">
            <a:avLst/>
          </a:prstGeom>
        </p:spPr>
      </p:pic>
    </p:spTree>
  </p:cSld>
  <p:clrMapOvr>
    <a:masterClrMapping/>
  </p:clrMapOvr>
  <p:transition spd="slow" advClick="0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5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5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5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5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5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5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5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5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5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5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5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5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4427538" y="765175"/>
            <a:ext cx="446563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Я желаю вам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в подарок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 получить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Огромный торт,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  Шоколадку и печенье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Мармеладку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и варенье,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Становиться толще, выше,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Жду от вас ответ на крыше.</a:t>
            </a:r>
            <a:endParaRPr lang="ru-RU" sz="2400" b="1" dirty="0"/>
          </a:p>
        </p:txBody>
      </p:sp>
      <p:pic>
        <p:nvPicPr>
          <p:cNvPr id="34828" name="Picture 12" descr="envel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38420">
            <a:off x="424105" y="1354338"/>
            <a:ext cx="4176712" cy="330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61" y="1821264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33847"/>
      </p:ext>
    </p:extLst>
  </p:cSld>
  <p:clrMapOvr>
    <a:masterClrMapping/>
  </p:clrMapOvr>
  <p:transition spd="slow" advClick="0" advTm="3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5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5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5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5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57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5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5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5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57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5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5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5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57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5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5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5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57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ры">
  <a:themeElements>
    <a:clrScheme name="Шары 7">
      <a:dk1>
        <a:srgbClr val="000066"/>
      </a:dk1>
      <a:lt1>
        <a:srgbClr val="E1F4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EF8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1010</TotalTime>
  <Words>300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Impact</vt:lpstr>
      <vt:lpstr>Times New Roman</vt:lpstr>
      <vt:lpstr>Verdana</vt:lpstr>
      <vt:lpstr>Шары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MShome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User</cp:lastModifiedBy>
  <cp:revision>37</cp:revision>
  <dcterms:created xsi:type="dcterms:W3CDTF">2010-03-24T12:52:29Z</dcterms:created>
  <dcterms:modified xsi:type="dcterms:W3CDTF">2013-10-27T13:01:31Z</dcterms:modified>
</cp:coreProperties>
</file>