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61" r:id="rId6"/>
    <p:sldId id="258" r:id="rId7"/>
    <p:sldId id="265" r:id="rId8"/>
    <p:sldId id="266" r:id="rId9"/>
    <p:sldId id="262" r:id="rId10"/>
    <p:sldId id="267" r:id="rId11"/>
    <p:sldId id="268" r:id="rId12"/>
    <p:sldId id="269" r:id="rId13"/>
    <p:sldId id="271" r:id="rId14"/>
    <p:sldId id="273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E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845" autoAdjust="0"/>
  </p:normalViewPr>
  <p:slideViewPr>
    <p:cSldViewPr>
      <p:cViewPr varScale="1">
        <p:scale>
          <a:sx n="68" d="100"/>
          <a:sy n="68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6868-4ED5-449F-B1D5-AFED059D894F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F69D9-82BB-4678-8B69-BA31EF8EA9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69D9-82BB-4678-8B69-BA31EF8EA95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095EE7-9E42-4A62-9AC1-570C4D91097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F064D3-509F-4AFC-B790-53DEC2532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43174" y="428604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ГБОУ СПО  МО «МОГКТЭП»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928670"/>
            <a:ext cx="2933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2285992"/>
            <a:ext cx="56579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Тема: Основы молекулярно-</a:t>
            </a:r>
          </a:p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кинетической теории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4500570"/>
            <a:ext cx="26431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Студентка группы 070а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Яцкевич Валерия Игоревна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Рубцова Ольга Михайловна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5715016"/>
            <a:ext cx="1214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Лыткарино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0010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Идеальный газ -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это газ, взаимодействие между молекулами которого очень мало.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1857364"/>
            <a:ext cx="7286676" cy="30003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Идеальный газ - это модель реального разреженного газа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природе не существует.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Молекулы идеального газа почти не взаимодействуют друг с другом.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Соударения молекул считать упругими.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Объём молекул идеального газа стремится к нулю.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FG10_0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000240"/>
            <a:ext cx="2250296" cy="150019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1429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Зависимость давления идеального газа от</a:t>
            </a:r>
            <a:r>
              <a:rPr lang="en-US" sz="3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33575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Массы молекул</a:t>
            </a:r>
          </a:p>
          <a:p>
            <a:pPr algn="ctr"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Концентрации молекул</a:t>
            </a:r>
          </a:p>
          <a:p>
            <a:pPr algn="ctr"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Скорости движения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молекул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232582" y="1285861"/>
          <a:ext cx="3098614" cy="2071702"/>
        </p:xfrm>
        <a:graphic>
          <a:graphicData uri="http://schemas.openxmlformats.org/presentationml/2006/ole">
            <p:oleObj spid="_x0000_s35842" name="Image" r:id="rId3" imgW="3987302" imgH="2666667" progId="">
              <p:embed/>
            </p:oleObj>
          </a:graphicData>
        </a:graphic>
      </p:graphicFrame>
      <p:pic>
        <p:nvPicPr>
          <p:cNvPr id="6" name="Picture 15" descr="граф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714752"/>
            <a:ext cx="2819684" cy="20710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28604"/>
            <a:ext cx="6143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Основное уравнение молекулярно-кинетической теории газов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09px-A8.1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500166" y="2071678"/>
            <a:ext cx="2857520" cy="2000264"/>
          </a:xfrm>
          <a:prstGeom prst="rect">
            <a:avLst/>
          </a:prstGeom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Рисунок 17" descr="38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500570"/>
            <a:ext cx="2195412" cy="1071570"/>
          </a:xfrm>
          <a:prstGeom prst="rect">
            <a:avLst/>
          </a:prstGeom>
        </p:spPr>
      </p:pic>
      <p:pic>
        <p:nvPicPr>
          <p:cNvPr id="11" name="Picture 2" descr="C:\Documents and Settings\Ольга Михайловна\Рабочий стол\лабгенератор\IMG_479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071678"/>
            <a:ext cx="1143008" cy="187779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льга Михайловна\Рабочий стол\термометры\термометры  и трансформатор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2232438" cy="17859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2643182"/>
            <a:ext cx="5143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Каким образом можно на опыте изменять среднюю кинетическую энергию движения молекул в сосуде неизменного объема?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14414" y="428604"/>
            <a:ext cx="6143668" cy="78581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Температура. Термометры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71472" y="1000108"/>
            <a:ext cx="7358114" cy="25003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Температура – это физический параметр, одинаковый для всех тел, находящихся в тепловом равновесии.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Температура характеризует внутреннее состояние тела.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Температура показывает степень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нагретости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тела.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C:\Documents and Settings\Ольга Михайловна\Рабочий стол\термометры\термометры  и трансформаторы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876"/>
            <a:ext cx="4312416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Documents and Settings\Мама\Мои документы\Мои рисунки\3-2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857628"/>
            <a:ext cx="2286016" cy="1748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000760" y="3286124"/>
            <a:ext cx="2643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Газовый термометр с постоянным объемом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642910" y="5929330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Ртутные и спиртовые термометры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554356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Контрольные вопросы: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Сформулируйте основные положения МКТ.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Чем отличается тепловое движение от механического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Что называют броуновским движением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Почему два свинцовых бруска с гладкими поверхностями слипаются, если их прижать друг к другу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Почему два кусочка мела прочно не соединяются, если их присоединить друг к другу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Чем отличаются траектории движения молекул газа, жидкости и твёрдого тела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Как средняя кинетическая энергия молекул зависит от концентрации газа и его давления на стенки сосуда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Какие величины характеризуют состояния макроскопических тел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Как зависит интенсивность теплообмена между двумя телами от разности их температур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Чему равен абсолютный нуль температуры по шкале Цельсия</a:t>
            </a:r>
            <a:r>
              <a:rPr lang="en-US" sz="2000" b="1" dirty="0" smtClean="0">
                <a:solidFill>
                  <a:schemeClr val="bg1"/>
                </a:solidFill>
              </a:rPr>
              <a:t>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357166"/>
            <a:ext cx="4964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Использованные материалы:</a:t>
            </a:r>
            <a:endParaRPr lang="ru-RU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928803"/>
            <a:ext cx="5929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physics.kgsu.ru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wikipedia.org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elementy.ru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Физика: учебник для 10 класса.  Г. Я. Мякишев, Б. Б. Буховцев, Н. Н. Сотский. 2008 год.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>
                <a:solidFill>
                  <a:schemeClr val="bg1"/>
                </a:solidFill>
              </a:rPr>
              <a:t>fizfaka.net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Авторские фотографии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65008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Молекулярно-Кинетической теорией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называется учение, которое объясняет строение и свойства тел движением и взаимодействием атомов, молекул и ионов, из которых состоят тела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16" y="550070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Большой вклад в развитие молекулярно-кинетической теории сделан М.В Ломоносовым.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ost-27-12898337937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357430"/>
            <a:ext cx="2571768" cy="372085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3581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Цель молекулярно-кинетической теории :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объяснение свойств макроскопических тел и тепловых процессов, протекающих в них, на основе представлений о том, что все тела состоят из отдельных, беспорядочно движущихся частиц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707236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 т о м о м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называется наименьшая частица данного химического элемента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5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000240"/>
            <a:ext cx="3681160" cy="342902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 о л е к у л о 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называется наименьшая устойчивая частица данного вещества, обладающая его основными химическими свойствами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stock-vector-water-molecule-471425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285992"/>
            <a:ext cx="3214710" cy="325584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000108"/>
            <a:ext cx="78581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молекулярно-кинетической теории строения вещества лежат три утверждения: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вещество состоит из частиц;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частицы беспорядочно движутся;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частицы взаимодействуют друг с другом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5643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Броуновское движение </a:t>
            </a:r>
            <a:r>
              <a:rPr lang="ru-RU" dirty="0" smtClean="0">
                <a:solidFill>
                  <a:schemeClr val="bg1"/>
                </a:solidFill>
              </a:rPr>
              <a:t>— это беспорядочное движение микроскопических, видимых, взвешенных в жидкости (или газе) частиц твёрдого вещества, вызываемое тепловым движением частиц жидкости (или газа)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Впервые наблюдал это явление английский ботаник Р. Броун  в 1827 г.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Translational_mo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214554"/>
            <a:ext cx="2857500" cy="250507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Строение газообразных, жидких и твёрдых тел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olec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643050"/>
            <a:ext cx="1800225" cy="1800225"/>
          </a:xfrm>
          <a:prstGeom prst="rect">
            <a:avLst/>
          </a:prstGeom>
        </p:spPr>
      </p:pic>
      <p:pic>
        <p:nvPicPr>
          <p:cNvPr id="7" name="Рисунок 6" descr="molecv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643050"/>
            <a:ext cx="1800225" cy="1800225"/>
          </a:xfrm>
          <a:prstGeom prst="rect">
            <a:avLst/>
          </a:prstGeom>
        </p:spPr>
      </p:pic>
      <p:pic>
        <p:nvPicPr>
          <p:cNvPr id="8" name="Рисунок 7" descr="molec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286256"/>
            <a:ext cx="1800225" cy="180022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78px-A8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714488"/>
            <a:ext cx="3185602" cy="22907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1604" y="714356"/>
            <a:ext cx="5914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Измерение размеров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молекул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Фото04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571612"/>
            <a:ext cx="3357554" cy="251816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2214546" y="2214554"/>
            <a:ext cx="1143008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00232" y="4357694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V=</a:t>
            </a:r>
            <a:r>
              <a:rPr lang="en-US" sz="2800" dirty="0" err="1" smtClean="0">
                <a:solidFill>
                  <a:schemeClr val="bg1"/>
                </a:solidFill>
              </a:rPr>
              <a:t>Sd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5000636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D=V</a:t>
            </a:r>
            <a:r>
              <a:rPr lang="ru-RU" sz="3200" b="1" dirty="0" smtClean="0">
                <a:solidFill>
                  <a:schemeClr val="bg1"/>
                </a:solidFill>
              </a:rPr>
              <a:t>⁄</a:t>
            </a:r>
            <a:r>
              <a:rPr lang="en-US" sz="3200" b="1" dirty="0" smtClean="0">
                <a:solidFill>
                  <a:schemeClr val="bg1"/>
                </a:solidFill>
              </a:rPr>
              <a:t>S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345</TotalTime>
  <Words>474</Words>
  <Application>Microsoft Office PowerPoint</Application>
  <PresentationFormat>Экран (4:3)</PresentationFormat>
  <Paragraphs>72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Техническая</vt:lpstr>
      <vt:lpstr>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Контрольные вопросы: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 Михайловна</cp:lastModifiedBy>
  <cp:revision>37</cp:revision>
  <dcterms:created xsi:type="dcterms:W3CDTF">2011-05-30T18:56:24Z</dcterms:created>
  <dcterms:modified xsi:type="dcterms:W3CDTF">2013-11-28T09:51:42Z</dcterms:modified>
</cp:coreProperties>
</file>