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59" r:id="rId4"/>
    <p:sldId id="266" r:id="rId5"/>
    <p:sldId id="262" r:id="rId6"/>
    <p:sldId id="260" r:id="rId7"/>
    <p:sldId id="261" r:id="rId8"/>
    <p:sldId id="268" r:id="rId9"/>
    <p:sldId id="275" r:id="rId10"/>
    <p:sldId id="270" r:id="rId11"/>
    <p:sldId id="263" r:id="rId12"/>
    <p:sldId id="264" r:id="rId13"/>
    <p:sldId id="273" r:id="rId14"/>
    <p:sldId id="274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673C926-BF4C-4D3B-B794-E5D97A9D80F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4B6FD9D-0AA8-4888-B433-8719E8815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A8F9F1-903A-480B-B93F-9644860968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308F-5C39-4871-9CA9-701F960C6692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EE3-C415-4C3B-AD4E-93F86B40A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BDFF2-0A03-4C92-9BEE-683E18ED8816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35DF-C6EE-4F6C-B334-E5612B5BC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D1D5-C34D-45C0-BDE6-FD3BD53520B9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4CEA5-8582-4851-B0C2-7840EFE8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7620-C145-462A-A712-62D6D7A7C34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6C65B-2CFB-4056-84BE-5B09DC7B8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92F0-3C1D-49A4-923A-16DEC5D6D8A8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F947-77AA-4BB7-8D6C-2024EDF41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F129-F55E-4734-92FA-0A546F9C4EF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9D7D-E078-4B07-A6F9-7572E59F8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43844-326B-49D6-B1FD-FFC3D511F01F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92F3-04A8-48F5-A08C-AF78575457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09F54-A8A3-4E92-BACC-A0D4C7C96449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C1C9-74A5-42B5-BE41-536323822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04177-DF2A-4888-98E0-6D7AB2EEE82B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BB7AF-F60F-446A-A51D-8336B986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8121F-BBEF-4D8F-AA8F-F8D6254D0187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F918-1BF3-485D-AC86-74DE0F2A0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EAE9-8D3B-408F-9201-D0D7DD0D1AD0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DA2E-4EB9-4204-ABB1-089DACBA9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BC4801-92E0-42B0-B4E6-3AB623599869}" type="datetimeFigureOut">
              <a:rPr lang="ru-RU"/>
              <a:pPr>
                <a:defRPr/>
              </a:pPr>
              <a:t>08.01.2014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0EC35-6C00-4F89-9700-6FBB0F513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jpeg"/><Relationship Id="rId7" Type="http://schemas.openxmlformats.org/officeDocument/2006/relationships/image" Target="../media/image2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 rot="20755048">
            <a:off x="315913" y="2484438"/>
            <a:ext cx="8621712" cy="3743325"/>
          </a:xfrm>
          <a:prstGeom prst="wav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835150" y="635000"/>
            <a:ext cx="6265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i="1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БАТИК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47638"/>
            <a:ext cx="8229600" cy="904875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</a:rPr>
              <a:t>Ткани для платья</a:t>
            </a:r>
          </a:p>
        </p:txBody>
      </p:sp>
      <p:pic>
        <p:nvPicPr>
          <p:cNvPr id="11267" name="Picture 3" descr="b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1125538"/>
            <a:ext cx="28702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b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6600" y="1138238"/>
            <a:ext cx="2917825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1146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3627438"/>
            <a:ext cx="31480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 descr="IMGP0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35513" y="3627438"/>
            <a:ext cx="312737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k1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23038" y="1103313"/>
            <a:ext cx="2481262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339975" y="615950"/>
            <a:ext cx="47529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Холодный батик</a:t>
            </a:r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ru-RU" sz="3200">
                <a:solidFill>
                  <a:srgbClr val="0070C0"/>
                </a:solidFill>
              </a:rPr>
              <a:t>(панно)</a:t>
            </a:r>
          </a:p>
        </p:txBody>
      </p:sp>
      <p:pic>
        <p:nvPicPr>
          <p:cNvPr id="12291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814513"/>
            <a:ext cx="4079875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6913" y="1604963"/>
            <a:ext cx="3286125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476500" y="468313"/>
            <a:ext cx="446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Горячий батик (панно)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493838"/>
            <a:ext cx="31242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1484313"/>
            <a:ext cx="38862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682875" y="360363"/>
            <a:ext cx="36004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Узелковый батик</a:t>
            </a:r>
          </a:p>
        </p:txBody>
      </p:sp>
      <p:pic>
        <p:nvPicPr>
          <p:cNvPr id="14339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8925" y="1412875"/>
            <a:ext cx="14224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7213" y="1428750"/>
            <a:ext cx="11271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09913" y="1189038"/>
            <a:ext cx="766762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00513" y="1190625"/>
            <a:ext cx="7635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72075" y="1190625"/>
            <a:ext cx="10509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7963" y="1189038"/>
            <a:ext cx="906462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8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80313" y="1074738"/>
            <a:ext cx="1117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Рисунок 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7913" y="3910013"/>
            <a:ext cx="34163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Рисунок 10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65738" y="3910013"/>
            <a:ext cx="2033587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428875" y="374650"/>
            <a:ext cx="4321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Свободная роспись.</a:t>
            </a:r>
          </a:p>
        </p:txBody>
      </p:sp>
      <p:pic>
        <p:nvPicPr>
          <p:cNvPr id="15363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052513"/>
            <a:ext cx="709295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139825" y="68263"/>
            <a:ext cx="6697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Работы  учениц Олёкминской школы.</a:t>
            </a:r>
          </a:p>
        </p:txBody>
      </p:sp>
      <p:pic>
        <p:nvPicPr>
          <p:cNvPr id="16387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73688" y="855663"/>
            <a:ext cx="176053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3776663"/>
            <a:ext cx="2157413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7338" y="800100"/>
            <a:ext cx="2044700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7338" y="3908425"/>
            <a:ext cx="189547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6800" y="3852863"/>
            <a:ext cx="2028825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89450" y="3832225"/>
            <a:ext cx="2097088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4" descr="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78688" y="874713"/>
            <a:ext cx="168275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" descr="DSC0089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84438" y="855663"/>
            <a:ext cx="1881187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7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08400" y="1557338"/>
            <a:ext cx="2008188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4451350" y="404813"/>
            <a:ext cx="388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</a:t>
            </a:r>
            <a:r>
              <a:rPr lang="ru-RU" sz="3200" b="1">
                <a:solidFill>
                  <a:srgbClr val="0070C0"/>
                </a:solidFill>
              </a:rPr>
              <a:t>Что такое батик?</a:t>
            </a:r>
            <a:endParaRPr lang="ru-RU" sz="3200">
              <a:solidFill>
                <a:srgbClr val="0070C0"/>
              </a:solidFill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3419475" y="2003425"/>
            <a:ext cx="54006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/>
              <a:t> </a:t>
            </a:r>
            <a:r>
              <a:rPr lang="ru-RU" sz="2400">
                <a:solidFill>
                  <a:srgbClr val="0070C0"/>
                </a:solidFill>
              </a:rPr>
              <a:t>Батик </a:t>
            </a:r>
            <a:r>
              <a:rPr lang="ru-RU" sz="2400"/>
              <a:t>– искусство ручной росписи шелковых тканей. </a:t>
            </a:r>
          </a:p>
          <a:p>
            <a:endParaRPr lang="ru-RU" sz="2400"/>
          </a:p>
          <a:p>
            <a:r>
              <a:rPr lang="ru-RU" sz="2400">
                <a:solidFill>
                  <a:srgbClr val="0070C0"/>
                </a:solidFill>
              </a:rPr>
              <a:t>Батик </a:t>
            </a:r>
            <a:r>
              <a:rPr lang="ru-RU" sz="2400"/>
              <a:t>- это обобщенное название разнообразных способов художественной росписи ткани.</a:t>
            </a:r>
          </a:p>
          <a:p>
            <a:endParaRPr lang="ru-RU" sz="2400"/>
          </a:p>
        </p:txBody>
      </p:sp>
      <p:pic>
        <p:nvPicPr>
          <p:cNvPr id="3076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15888"/>
            <a:ext cx="2376487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2987675" y="463550"/>
            <a:ext cx="345598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</a:t>
            </a:r>
            <a:r>
              <a:rPr lang="ru-RU" sz="1600"/>
              <a:t>  </a:t>
            </a:r>
            <a:r>
              <a:rPr lang="ru-RU"/>
              <a:t> </a:t>
            </a:r>
          </a:p>
          <a:p>
            <a:pPr algn="just"/>
            <a:endParaRPr lang="ru-RU"/>
          </a:p>
          <a:p>
            <a:pPr algn="just"/>
            <a:r>
              <a:rPr lang="ru-RU"/>
              <a:t>  </a:t>
            </a:r>
            <a:r>
              <a:rPr lang="ru-RU" sz="2000"/>
              <a:t>Раньше люди расписывали только свои одежды,   теперь в этом стиле делают  все, что душе угодно: начиная от предметов интерьера квартиры, от отдельных деталей одежды, и заканчивая целыми панно или картинами на шелке. </a:t>
            </a:r>
          </a:p>
          <a:p>
            <a:endParaRPr lang="ru-RU"/>
          </a:p>
        </p:txBody>
      </p:sp>
      <p:pic>
        <p:nvPicPr>
          <p:cNvPr id="4099" name="Picture 5" descr="IMGP0004 (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8" y="463550"/>
            <a:ext cx="2544762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2" descr="C:\Users\1\Desktop\поделки\батик\батик\p10508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2625" y="4429125"/>
            <a:ext cx="167163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IMGP0005 (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9563" y="346075"/>
            <a:ext cx="2289175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олна 7"/>
          <p:cNvSpPr/>
          <p:nvPr/>
        </p:nvSpPr>
        <p:spPr>
          <a:xfrm rot="20755048">
            <a:off x="4033838" y="4986338"/>
            <a:ext cx="3938587" cy="1536700"/>
          </a:xfrm>
          <a:prstGeom prst="wave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595688"/>
            <a:ext cx="224313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5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7163" y="3609975"/>
            <a:ext cx="21605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101975" y="2871788"/>
            <a:ext cx="2930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панно (декор)</a:t>
            </a:r>
          </a:p>
        </p:txBody>
      </p:sp>
      <p:pic>
        <p:nvPicPr>
          <p:cNvPr id="5125" name="Picture 5" descr="IMGP00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14738" y="3644900"/>
            <a:ext cx="21574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37288" y="293688"/>
            <a:ext cx="2430462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1188" y="268288"/>
            <a:ext cx="2232025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3370263" y="293688"/>
            <a:ext cx="2468562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Популярны</a:t>
            </a:r>
          </a:p>
          <a:p>
            <a:endParaRPr lang="ru-RU" sz="3200">
              <a:solidFill>
                <a:srgbClr val="0070C0"/>
              </a:solidFill>
            </a:endParaRPr>
          </a:p>
          <a:p>
            <a:r>
              <a:rPr lang="ru-RU" sz="3200">
                <a:solidFill>
                  <a:srgbClr val="0070C0"/>
                </a:solidFill>
              </a:rPr>
              <a:t> открытки -   </a:t>
            </a:r>
          </a:p>
          <a:p>
            <a:r>
              <a:rPr lang="ru-RU" sz="3200">
                <a:solidFill>
                  <a:srgbClr val="0070C0"/>
                </a:solidFill>
              </a:rPr>
              <a:t>   подарки,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755650" y="263525"/>
            <a:ext cx="811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платья, парео, футболки, косынки, шарфы…</a:t>
            </a:r>
          </a:p>
        </p:txBody>
      </p:sp>
      <p:pic>
        <p:nvPicPr>
          <p:cNvPr id="6147" name="Рисунок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3948113"/>
            <a:ext cx="2649537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575" y="1131888"/>
            <a:ext cx="12700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82900" y="1074738"/>
            <a:ext cx="178911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6688" y="1104900"/>
            <a:ext cx="176688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5413" y="1116013"/>
            <a:ext cx="1123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79613" y="3355975"/>
            <a:ext cx="11239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pareo_bahi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156325" y="3417888"/>
            <a:ext cx="1284288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50" y="1052513"/>
            <a:ext cx="446405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70C0"/>
                </a:solidFill>
                <a:latin typeface="+mn-lt"/>
                <a:cs typeface="+mn-cs"/>
              </a:rPr>
              <a:t>Разновидности батика: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холодный батик;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г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орячий батик;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у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зелковый батик;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д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войной 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(двухслойный) 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батик;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м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ногоцветный батик;</a:t>
            </a:r>
            <a:endParaRPr lang="ru-RU" sz="28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с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+mn-cs"/>
              </a:rPr>
              <a:t>вободная роспись.</a:t>
            </a:r>
            <a:endParaRPr lang="ru-RU" sz="28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7171" name="Picture 3" descr="C:\Users\1\Documents\К.С.А\батик (конкурс)\композиш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1062038"/>
            <a:ext cx="3082925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812489">
            <a:off x="5695950" y="3257550"/>
            <a:ext cx="9048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68275" y="115888"/>
            <a:ext cx="8975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</a:rPr>
              <a:t>Инструменты и приспособления: краски, контуры, кисти, резервирующий состав, трубочки. </a:t>
            </a:r>
          </a:p>
        </p:txBody>
      </p:sp>
      <p:pic>
        <p:nvPicPr>
          <p:cNvPr id="8195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1381125"/>
            <a:ext cx="2665412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73688" y="4183063"/>
            <a:ext cx="284480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1613" y="1355725"/>
            <a:ext cx="29591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4221163"/>
            <a:ext cx="2809875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1020763" y="3603625"/>
            <a:ext cx="7700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</a:rPr>
              <a:t>Для декорирования  - гель с блестками, стразы.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838200"/>
            <a:ext cx="4953000" cy="1143000"/>
          </a:xfrm>
        </p:spPr>
        <p:txBody>
          <a:bodyPr/>
          <a:lstStyle/>
          <a:p>
            <a:r>
              <a:rPr lang="ru-RU" sz="3200" smtClean="0">
                <a:solidFill>
                  <a:srgbClr val="0070C0"/>
                </a:solidFill>
              </a:rPr>
              <a:t>Шелк неокрашенный используется, как основа для батика</a:t>
            </a:r>
          </a:p>
        </p:txBody>
      </p:sp>
      <p:pic>
        <p:nvPicPr>
          <p:cNvPr id="9219" name="Picture 3" descr="крепдешин шелковый-сыре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2770188"/>
            <a:ext cx="4786313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неокрашенный шел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54038"/>
            <a:ext cx="3600450" cy="540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8575" y="1052513"/>
            <a:ext cx="691356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1946275" y="325438"/>
            <a:ext cx="56165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 Работа выполняется на рамке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172</Words>
  <Application>Microsoft Office PowerPoint</Application>
  <PresentationFormat>Экран (4:3)</PresentationFormat>
  <Paragraphs>33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Calibri</vt:lpstr>
      <vt:lpstr>Arial</vt:lpstr>
      <vt:lpstr>Batang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Шелк неокрашенный используется, как основа для батика</vt:lpstr>
      <vt:lpstr>Слайд 9</vt:lpstr>
      <vt:lpstr>Ткани для платья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Камышенец С.А.</dc:creator>
  <cp:keywords>батик</cp:keywords>
  <cp:lastModifiedBy>re</cp:lastModifiedBy>
  <cp:revision>41</cp:revision>
  <dcterms:created xsi:type="dcterms:W3CDTF">2013-02-26T10:27:48Z</dcterms:created>
  <dcterms:modified xsi:type="dcterms:W3CDTF">2014-01-07T21:13:44Z</dcterms:modified>
</cp:coreProperties>
</file>