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2" r:id="rId3"/>
    <p:sldId id="263" r:id="rId4"/>
    <p:sldId id="266" r:id="rId5"/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23" d="100"/>
          <a:sy n="23" d="100"/>
        </p:scale>
        <p:origin x="-966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2EBF5-6276-49C8-98BA-7D24A388463D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4802D-F1AF-4630-B179-BFA655C99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DC27-4E95-460E-8063-BD164820655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433D-A2F8-49A9-AC72-077EDA52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DC27-4E95-460E-8063-BD164820655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433D-A2F8-49A9-AC72-077EDA52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DC27-4E95-460E-8063-BD164820655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433D-A2F8-49A9-AC72-077EDA52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DC27-4E95-460E-8063-BD164820655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433D-A2F8-49A9-AC72-077EDA52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DC27-4E95-460E-8063-BD164820655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433D-A2F8-49A9-AC72-077EDA52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DC27-4E95-460E-8063-BD164820655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433D-A2F8-49A9-AC72-077EDA52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DC27-4E95-460E-8063-BD164820655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433D-A2F8-49A9-AC72-077EDA52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DC27-4E95-460E-8063-BD164820655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433D-A2F8-49A9-AC72-077EDA52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DC27-4E95-460E-8063-BD164820655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433D-A2F8-49A9-AC72-077EDA52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DC27-4E95-460E-8063-BD164820655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433D-A2F8-49A9-AC72-077EDA52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DC27-4E95-460E-8063-BD164820655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433D-A2F8-49A9-AC72-077EDA52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2DC27-4E95-460E-8063-BD1648206558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0433D-A2F8-49A9-AC72-077EDA528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387975"/>
            <a:ext cx="7772400" cy="1470025"/>
          </a:xfrm>
        </p:spPr>
        <p:txBody>
          <a:bodyPr/>
          <a:lstStyle/>
          <a:p>
            <a:r>
              <a:rPr lang="ru-RU" dirty="0" smtClean="0"/>
              <a:t>Это -  зерно пшеницы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Это зерно – пшеница</a:t>
            </a:r>
            <a:endParaRPr lang="ru-RU" dirty="0"/>
          </a:p>
        </p:txBody>
      </p:sp>
      <p:pic>
        <p:nvPicPr>
          <p:cNvPr id="1026" name="Picture 2" descr="http://www.tiensmed.ru/news/uimg_new/5f/pshenica3-1288159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26043" y="-705762"/>
            <a:ext cx="4763923" cy="7272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Весной специальным трактором пашут землю и сеют пшеницу в землю.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6" name="Picture 4" descr="http://900igr.net/datai/eda/KHleb-1.files/0004-005-Vesnoj-spetsialnym-traktorom-pashut-zemlju-i-sejut-pshenitsu-v-zemlju.jpg"/>
          <p:cNvPicPr>
            <a:picLocks noChangeAspect="1" noChangeArrowheads="1"/>
          </p:cNvPicPr>
          <p:nvPr/>
        </p:nvPicPr>
        <p:blipFill>
          <a:blip r:embed="rId2" cstate="print"/>
          <a:srcRect b="10620"/>
          <a:stretch>
            <a:fillRect/>
          </a:stretch>
        </p:blipFill>
        <p:spPr bwMode="auto">
          <a:xfrm>
            <a:off x="611560" y="0"/>
            <a:ext cx="7848872" cy="5063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http://www.hqoboi.com/img/nature/field-photo-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Это мука. Муку можно купить в магазине."/>
          <p:cNvPicPr>
            <a:picLocks noChangeAspect="1" noChangeArrowheads="1"/>
          </p:cNvPicPr>
          <p:nvPr/>
        </p:nvPicPr>
        <p:blipFill>
          <a:blip r:embed="rId2" cstate="print"/>
          <a:srcRect t="11339"/>
          <a:stretch>
            <a:fillRect/>
          </a:stretch>
        </p:blipFill>
        <p:spPr bwMode="auto">
          <a:xfrm>
            <a:off x="467544" y="620688"/>
            <a:ext cx="7972203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8" descr="Наш сайт «развивающие игры с ребенком от года и старше» http://www.Trizline.Ru/leem/toy/toy.Htm не для коммерческого использования источник фотографий: интерне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260299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20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Это -  зерно пшеницы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Весной в поле выходят трактора. У трактористов много работы: нужно вспахать, разрыхлить землю – приготовить мягкую постель для зёрен.</dc:title>
  <dc:creator>3</dc:creator>
  <cp:lastModifiedBy>Admin</cp:lastModifiedBy>
  <cp:revision>23</cp:revision>
  <dcterms:created xsi:type="dcterms:W3CDTF">2013-01-21T18:11:30Z</dcterms:created>
  <dcterms:modified xsi:type="dcterms:W3CDTF">2013-11-27T18:41:06Z</dcterms:modified>
</cp:coreProperties>
</file>