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58" r:id="rId6"/>
    <p:sldId id="260" r:id="rId7"/>
    <p:sldId id="266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0AA0D-B0BB-41CD-BD0B-C9A677F6564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917266-26DA-447A-800A-910903B3B165}">
      <dgm:prSet phldrT="[Текст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I. Answer the questions in pairs</a:t>
          </a:r>
          <a:endParaRPr lang="ru-RU" sz="36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2F0F1AA-0BCF-47D4-8A68-F76AAABAE0E2}" type="parTrans" cxnId="{52375A89-410A-4AE4-8A06-2CB9438D90A2}">
      <dgm:prSet/>
      <dgm:spPr/>
      <dgm:t>
        <a:bodyPr/>
        <a:lstStyle/>
        <a:p>
          <a:endParaRPr lang="ru-RU"/>
        </a:p>
      </dgm:t>
    </dgm:pt>
    <dgm:pt modelId="{986F8AE0-43CE-474C-85F2-2D81CA9DBAF9}" type="sibTrans" cxnId="{52375A89-410A-4AE4-8A06-2CB9438D90A2}">
      <dgm:prSet/>
      <dgm:spPr/>
      <dgm:t>
        <a:bodyPr/>
        <a:lstStyle/>
        <a:p>
          <a:endParaRPr lang="ru-RU"/>
        </a:p>
      </dgm:t>
    </dgm:pt>
    <dgm:pt modelId="{FA9094A8-85E2-4E7C-9259-F28957E97634}">
      <dgm:prSet phldrT="[Текст]" custT="1"/>
      <dgm:spPr/>
      <dgm:t>
        <a:bodyPr/>
        <a:lstStyle/>
        <a:p>
          <a:r>
            <a: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1.Do you think that heavy fines and other legal measures would stop anti-social </a:t>
          </a:r>
          <a:r>
            <a:rPr lang="en-US" sz="28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behaviour</a:t>
          </a:r>
          <a:r>
            <a: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?</a:t>
          </a:r>
          <a:r>
            <a:rPr lang="en-US" sz="2800" dirty="0" smtClean="0"/>
            <a:t> </a:t>
          </a:r>
          <a:endParaRPr lang="ru-RU" sz="2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93900A-D3F3-4D9E-8199-26F3AADDDD0B}" type="parTrans" cxnId="{B133FCC3-5494-4C74-BEE2-1BF09838ED1A}">
      <dgm:prSet/>
      <dgm:spPr/>
      <dgm:t>
        <a:bodyPr/>
        <a:lstStyle/>
        <a:p>
          <a:endParaRPr lang="ru-RU"/>
        </a:p>
      </dgm:t>
    </dgm:pt>
    <dgm:pt modelId="{AB76149C-A9CE-4774-8D3E-E1A7B75EE61C}" type="sibTrans" cxnId="{B133FCC3-5494-4C74-BEE2-1BF09838ED1A}">
      <dgm:prSet/>
      <dgm:spPr/>
      <dgm:t>
        <a:bodyPr/>
        <a:lstStyle/>
        <a:p>
          <a:endParaRPr lang="ru-RU"/>
        </a:p>
      </dgm:t>
    </dgm:pt>
    <dgm:pt modelId="{46F4BF88-186A-4ABE-B875-A68C3DB63746}">
      <dgm:prSet phldrT="[Текст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II. Present your point of view</a:t>
          </a:r>
          <a:endParaRPr lang="ru-RU" sz="36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8A4F9B8-6D87-4271-8468-25CAE665373D}" type="parTrans" cxnId="{DA2D565D-5DCB-4516-A12A-A189B2626341}">
      <dgm:prSet/>
      <dgm:spPr/>
      <dgm:t>
        <a:bodyPr/>
        <a:lstStyle/>
        <a:p>
          <a:endParaRPr lang="ru-RU"/>
        </a:p>
      </dgm:t>
    </dgm:pt>
    <dgm:pt modelId="{51836FFB-6A76-49AB-B364-C35384E458A1}" type="sibTrans" cxnId="{DA2D565D-5DCB-4516-A12A-A189B2626341}">
      <dgm:prSet/>
      <dgm:spPr/>
      <dgm:t>
        <a:bodyPr/>
        <a:lstStyle/>
        <a:p>
          <a:endParaRPr lang="ru-RU"/>
        </a:p>
      </dgm:t>
    </dgm:pt>
    <dgm:pt modelId="{A8EA8FEC-2CE0-4F65-9CC5-6FF4194D004F}">
      <dgm:prSet phldrT="[Текст]" custT="1"/>
      <dgm:spPr/>
      <dgm:t>
        <a:bodyPr/>
        <a:lstStyle/>
        <a:p>
          <a:r>
            <a: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2. What can be done to prevent the anti-social </a:t>
          </a:r>
          <a:r>
            <a:rPr lang="en-US" sz="28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behaviour</a:t>
          </a:r>
          <a:r>
            <a: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?</a:t>
          </a:r>
          <a:endParaRPr lang="ru-RU" sz="2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3818FD5-B659-4A6F-B876-8DBFD63B7C05}" type="parTrans" cxnId="{E005EB57-CB01-4E96-BDBE-7782B9069E8D}">
      <dgm:prSet/>
      <dgm:spPr/>
      <dgm:t>
        <a:bodyPr/>
        <a:lstStyle/>
        <a:p>
          <a:endParaRPr lang="ru-RU"/>
        </a:p>
      </dgm:t>
    </dgm:pt>
    <dgm:pt modelId="{729B6DA7-E9AD-48A5-AA5E-F595784DF594}" type="sibTrans" cxnId="{E005EB57-CB01-4E96-BDBE-7782B9069E8D}">
      <dgm:prSet/>
      <dgm:spPr/>
      <dgm:t>
        <a:bodyPr/>
        <a:lstStyle/>
        <a:p>
          <a:endParaRPr lang="ru-RU"/>
        </a:p>
      </dgm:t>
    </dgm:pt>
    <dgm:pt modelId="{2BF12DA2-3255-4536-8E72-C479CC211477}" type="pres">
      <dgm:prSet presAssocID="{09F0AA0D-B0BB-41CD-BD0B-C9A677F656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7B7B2-6904-4904-9973-6CC170725FE0}" type="pres">
      <dgm:prSet presAssocID="{74917266-26DA-447A-800A-910903B3B165}" presName="parentText" presStyleLbl="node1" presStyleIdx="0" presStyleCnt="2" custScaleY="107931" custLinFactY="-30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A500F-2C21-46EA-A803-00ACC203416A}" type="pres">
      <dgm:prSet presAssocID="{74917266-26DA-447A-800A-910903B3B165}" presName="childText" presStyleLbl="revTx" presStyleIdx="0" presStyleCnt="1" custScaleY="13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B6BA3-4A41-48FF-BCF3-4AECC2CD822F}" type="pres">
      <dgm:prSet presAssocID="{46F4BF88-186A-4ABE-B875-A68C3DB63746}" presName="parentText" presStyleLbl="node1" presStyleIdx="1" presStyleCnt="2" custScaleY="100000" custLinFactY="48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7E146-0225-4AC7-A3C5-53668E4B6B42}" type="presOf" srcId="{FA9094A8-85E2-4E7C-9259-F28957E97634}" destId="{81BA500F-2C21-46EA-A803-00ACC203416A}" srcOrd="0" destOrd="0" presId="urn:microsoft.com/office/officeart/2005/8/layout/vList2"/>
    <dgm:cxn modelId="{82A029BE-AA54-4A36-A02E-3677CFCF54AA}" type="presOf" srcId="{74917266-26DA-447A-800A-910903B3B165}" destId="{2927B7B2-6904-4904-9973-6CC170725FE0}" srcOrd="0" destOrd="0" presId="urn:microsoft.com/office/officeart/2005/8/layout/vList2"/>
    <dgm:cxn modelId="{C709AA63-19B6-459D-AB0E-AB670EA352B0}" type="presOf" srcId="{09F0AA0D-B0BB-41CD-BD0B-C9A677F65647}" destId="{2BF12DA2-3255-4536-8E72-C479CC211477}" srcOrd="0" destOrd="0" presId="urn:microsoft.com/office/officeart/2005/8/layout/vList2"/>
    <dgm:cxn modelId="{52375A89-410A-4AE4-8A06-2CB9438D90A2}" srcId="{09F0AA0D-B0BB-41CD-BD0B-C9A677F65647}" destId="{74917266-26DA-447A-800A-910903B3B165}" srcOrd="0" destOrd="0" parTransId="{12F0F1AA-0BCF-47D4-8A68-F76AAABAE0E2}" sibTransId="{986F8AE0-43CE-474C-85F2-2D81CA9DBAF9}"/>
    <dgm:cxn modelId="{E005EB57-CB01-4E96-BDBE-7782B9069E8D}" srcId="{74917266-26DA-447A-800A-910903B3B165}" destId="{A8EA8FEC-2CE0-4F65-9CC5-6FF4194D004F}" srcOrd="1" destOrd="0" parTransId="{E3818FD5-B659-4A6F-B876-8DBFD63B7C05}" sibTransId="{729B6DA7-E9AD-48A5-AA5E-F595784DF594}"/>
    <dgm:cxn modelId="{B133FCC3-5494-4C74-BEE2-1BF09838ED1A}" srcId="{74917266-26DA-447A-800A-910903B3B165}" destId="{FA9094A8-85E2-4E7C-9259-F28957E97634}" srcOrd="0" destOrd="0" parTransId="{9093900A-D3F3-4D9E-8199-26F3AADDDD0B}" sibTransId="{AB76149C-A9CE-4774-8D3E-E1A7B75EE61C}"/>
    <dgm:cxn modelId="{C3B81E82-DBFF-4D23-82B2-6D5B6417361A}" type="presOf" srcId="{A8EA8FEC-2CE0-4F65-9CC5-6FF4194D004F}" destId="{81BA500F-2C21-46EA-A803-00ACC203416A}" srcOrd="0" destOrd="1" presId="urn:microsoft.com/office/officeart/2005/8/layout/vList2"/>
    <dgm:cxn modelId="{BD655FF3-3E93-4F09-A231-6577420E85B5}" type="presOf" srcId="{46F4BF88-186A-4ABE-B875-A68C3DB63746}" destId="{71DB6BA3-4A41-48FF-BCF3-4AECC2CD822F}" srcOrd="0" destOrd="0" presId="urn:microsoft.com/office/officeart/2005/8/layout/vList2"/>
    <dgm:cxn modelId="{DA2D565D-5DCB-4516-A12A-A189B2626341}" srcId="{09F0AA0D-B0BB-41CD-BD0B-C9A677F65647}" destId="{46F4BF88-186A-4ABE-B875-A68C3DB63746}" srcOrd="1" destOrd="0" parTransId="{08A4F9B8-6D87-4271-8468-25CAE665373D}" sibTransId="{51836FFB-6A76-49AB-B364-C35384E458A1}"/>
    <dgm:cxn modelId="{E63E57EA-298B-4ADE-84B9-2CD913CEC3F3}" type="presParOf" srcId="{2BF12DA2-3255-4536-8E72-C479CC211477}" destId="{2927B7B2-6904-4904-9973-6CC170725FE0}" srcOrd="0" destOrd="0" presId="urn:microsoft.com/office/officeart/2005/8/layout/vList2"/>
    <dgm:cxn modelId="{9F07580E-D16A-4C79-8CD5-87F837857328}" type="presParOf" srcId="{2BF12DA2-3255-4536-8E72-C479CC211477}" destId="{81BA500F-2C21-46EA-A803-00ACC203416A}" srcOrd="1" destOrd="0" presId="urn:microsoft.com/office/officeart/2005/8/layout/vList2"/>
    <dgm:cxn modelId="{050A3883-13AF-4004-82B5-8CA521627A6C}" type="presParOf" srcId="{2BF12DA2-3255-4536-8E72-C479CC211477}" destId="{71DB6BA3-4A41-48FF-BCF3-4AECC2CD82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B7B2-6904-4904-9973-6CC170725FE0}">
      <dsp:nvSpPr>
        <dsp:cNvPr id="0" name=""/>
        <dsp:cNvSpPr/>
      </dsp:nvSpPr>
      <dsp:spPr>
        <a:xfrm>
          <a:off x="0" y="0"/>
          <a:ext cx="8229600" cy="10708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I. Answer the questions in pairs</a:t>
          </a:r>
          <a:endParaRPr lang="ru-RU" sz="36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274" y="52274"/>
        <a:ext cx="8125052" cy="966300"/>
      </dsp:txXfrm>
    </dsp:sp>
    <dsp:sp modelId="{81BA500F-2C21-46EA-A803-00ACC203416A}">
      <dsp:nvSpPr>
        <dsp:cNvPr id="0" name=""/>
        <dsp:cNvSpPr/>
      </dsp:nvSpPr>
      <dsp:spPr>
        <a:xfrm>
          <a:off x="0" y="1108912"/>
          <a:ext cx="8229600" cy="289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1.Do you think that heavy fines and other legal measures would stop anti-social </a:t>
          </a:r>
          <a:r>
            <a:rPr lang="en-US" sz="28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behaviour</a:t>
          </a:r>
          <a:r>
            <a:rPr lang="en-US" sz="2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?</a:t>
          </a:r>
          <a:r>
            <a:rPr lang="en-US" sz="2800" kern="1200" dirty="0" smtClean="0"/>
            <a:t> </a:t>
          </a:r>
          <a:endParaRPr lang="ru-RU" sz="2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2. What can be done to prevent the anti-social </a:t>
          </a:r>
          <a:r>
            <a:rPr lang="en-US" sz="28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behaviour</a:t>
          </a:r>
          <a:r>
            <a:rPr lang="en-US" sz="2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?</a:t>
          </a:r>
          <a:endParaRPr lang="ru-RU" sz="2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1108912"/>
        <a:ext cx="8229600" cy="2890062"/>
      </dsp:txXfrm>
    </dsp:sp>
    <dsp:sp modelId="{71DB6BA3-4A41-48FF-BCF3-4AECC2CD822F}">
      <dsp:nvSpPr>
        <dsp:cNvPr id="0" name=""/>
        <dsp:cNvSpPr/>
      </dsp:nvSpPr>
      <dsp:spPr>
        <a:xfrm>
          <a:off x="0" y="4037039"/>
          <a:ext cx="8229600" cy="9921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II. Present your point of view</a:t>
          </a:r>
          <a:endParaRPr lang="ru-RU" sz="36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8433" y="4085472"/>
        <a:ext cx="8132734" cy="89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5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B007-F0EB-460E-9CCD-E7A591739569}" type="datetimeFigureOut">
              <a:rPr lang="ru-RU" smtClean="0">
                <a:solidFill>
                  <a:prstClr val="black"/>
                </a:solidFill>
              </a:rPr>
              <a:pPr/>
              <a:t>30.10.2013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6FFFD-3FF3-4F44-A9A7-DDCBAF34237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5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/>
                </a:solidFill>
              </a:rPr>
              <a:pPr/>
              <a:t>10/30/2013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1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5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>
          <a:xfrm>
            <a:off x="421920" y="360"/>
            <a:ext cx="8722080" cy="6858000"/>
          </a:xfrm>
          <a:prstGeom prst="rect">
            <a:avLst/>
          </a:prstGeom>
          <a:gradFill>
            <a:gsLst>
              <a:gs pos="0">
                <a:srgbClr val="FFFBF0"/>
              </a:gs>
              <a:gs pos="100000">
                <a:srgbClr val="FFFFCC"/>
              </a:gs>
            </a:gsLst>
            <a:lin ang="0"/>
          </a:gradFill>
          <a:ln>
            <a:solidFill>
              <a:srgbClr val="333366"/>
            </a:solidFill>
          </a:ln>
        </p:spPr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671760" y="569160"/>
            <a:ext cx="780840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71760" y="1906200"/>
            <a:ext cx="7808400" cy="118717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530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sl3Erw7QW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28182361/anti-social-behaviour-flash-card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What is the theme of our lesson?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Watch this video and answer the question!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www.youtube.com/watch?v=Xsl3Erw7QWE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the main aspects we’ discuss?</a:t>
            </a:r>
            <a:endParaRPr lang="en-US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117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ля\Шаблоны и фоны\Рамки\0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17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October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Classwork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510540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Anti-social </a:t>
            </a:r>
            <a:r>
              <a:rPr lang="en-US" sz="44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ehaviour</a:t>
            </a:r>
            <a:endParaRPr lang="en-US" sz="4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702594"/>
            <a:ext cx="2667000" cy="21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ля\Шаблоны и фоны\Рамки\0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Phonetic Practice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676400"/>
            <a:ext cx="6934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http://quizlet.com/28182361/anti-social-behaviour-flash-cards/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2057400" y="3048000"/>
            <a:ext cx="5333999" cy="3133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ля\Шаблоны и фоны\Рамки\0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Answer the questions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What is anti-social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behaviour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Could you give the examples of anti-social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behaviour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What kinds of anti-social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behaviour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the pictures (Ex.126,p.40) represent?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What kind of person can conduct in such a way ?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What are the reasons for anti-social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behaviour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ля\Шаблоны и фоны\Рамки\08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Listen to the text and do the tasks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229600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Reasons against using mobiles while driving</a:t>
                      </a:r>
                      <a:endParaRPr lang="ru-RU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Reasons for using mobiles while driving</a:t>
                      </a:r>
                      <a:endParaRPr lang="ru-RU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Actions to prevent people</a:t>
                      </a:r>
                      <a:r>
                        <a:rPr lang="en-US" sz="2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from using mobiles while driving</a:t>
                      </a:r>
                      <a:endParaRPr lang="ru-RU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857143"/>
              </p:ext>
            </p:extLst>
          </p:nvPr>
        </p:nvGraphicFramePr>
        <p:xfrm>
          <a:off x="6096000" y="1066800"/>
          <a:ext cx="2476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Объект упаковщика для оболочки" showAsIcon="1" r:id="rId4" imgW="2477160" imgH="685800" progId="Package">
                  <p:embed/>
                </p:oleObj>
              </mc:Choice>
              <mc:Fallback>
                <p:oleObj name="Объект упаковщика для оболочки" showAsIcon="1" r:id="rId4" imgW="247716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066800"/>
                        <a:ext cx="2476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958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570073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Have the rest!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b="3448"/>
          <a:stretch>
            <a:fillRect/>
          </a:stretch>
        </p:blipFill>
        <p:spPr bwMode="auto">
          <a:xfrm>
            <a:off x="857224" y="1214422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16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ля\Шаблоны и фоны\Рамки\0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Speaking Practice</a:t>
            </a:r>
            <a:endParaRPr lang="ru-RU" sz="4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ля\Шаблоны и фоны\Рамки\0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Self-preparation task</a:t>
            </a:r>
            <a:endParaRPr lang="ru-RU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</a:t>
            </a: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.7, р.23 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WB</a:t>
            </a:r>
            <a:endParaRPr lang="ru-R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ля\Шаблоны и фоны\Рамки\0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Summing up…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478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What have you already been informed about?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What have you learned from our lesson?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What would you like to know?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209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Office Theme</vt:lpstr>
      <vt:lpstr>Тема Office</vt:lpstr>
      <vt:lpstr>Объект упаковщика для оболочки</vt:lpstr>
      <vt:lpstr>What is the theme of our lesson?</vt:lpstr>
      <vt:lpstr>The 17th of October Classwork</vt:lpstr>
      <vt:lpstr>Phonetic Practice</vt:lpstr>
      <vt:lpstr>Answer the questions</vt:lpstr>
      <vt:lpstr>Listen to the text and do the tasks</vt:lpstr>
      <vt:lpstr>Have the rest!</vt:lpstr>
      <vt:lpstr>Speaking Practice</vt:lpstr>
      <vt:lpstr>Self-preparation task</vt:lpstr>
      <vt:lpstr>Summing up…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16th of October</dc:title>
  <dc:creator>1</dc:creator>
  <cp:lastModifiedBy>cn=Аханова Галина Павловна</cp:lastModifiedBy>
  <cp:revision>48</cp:revision>
  <dcterms:created xsi:type="dcterms:W3CDTF">2013-10-04T17:44:37Z</dcterms:created>
  <dcterms:modified xsi:type="dcterms:W3CDTF">2013-10-30T10:14:18Z</dcterms:modified>
</cp:coreProperties>
</file>