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5" r:id="rId1"/>
  </p:sldMasterIdLst>
  <p:sldIdLst>
    <p:sldId id="281" r:id="rId2"/>
    <p:sldId id="256" r:id="rId3"/>
    <p:sldId id="264" r:id="rId4"/>
    <p:sldId id="265" r:id="rId5"/>
    <p:sldId id="266" r:id="rId6"/>
    <p:sldId id="278" r:id="rId7"/>
    <p:sldId id="263" r:id="rId8"/>
    <p:sldId id="258" r:id="rId9"/>
    <p:sldId id="259" r:id="rId10"/>
    <p:sldId id="267" r:id="rId11"/>
    <p:sldId id="268" r:id="rId12"/>
    <p:sldId id="269" r:id="rId13"/>
    <p:sldId id="260" r:id="rId14"/>
    <p:sldId id="261" r:id="rId15"/>
    <p:sldId id="270" r:id="rId16"/>
    <p:sldId id="26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A50021"/>
    <a:srgbClr val="000000"/>
    <a:srgbClr val="99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81" autoAdjust="0"/>
  </p:normalViewPr>
  <p:slideViewPr>
    <p:cSldViewPr>
      <p:cViewPr>
        <p:scale>
          <a:sx n="66" d="100"/>
          <a:sy n="66" d="100"/>
        </p:scale>
        <p:origin x="-990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3ACF08-74A5-4DBE-BFA1-4499BB21A41C}" type="datetimeFigureOut">
              <a:rPr lang="ru-RU"/>
              <a:pPr>
                <a:defRPr/>
              </a:pPr>
              <a:t>14.08.2001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525570-9495-4C36-BC39-F42041819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F66E-35B2-4320-9979-B866C34A4606}" type="datetimeFigureOut">
              <a:rPr lang="ru-RU"/>
              <a:pPr>
                <a:defRPr/>
              </a:pPr>
              <a:t>14.08.2001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4B9C-648B-47F1-8DCD-ACE59FC883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B9E3-5282-4B06-A1D7-69BF38032691}" type="datetimeFigureOut">
              <a:rPr lang="ru-RU"/>
              <a:pPr>
                <a:defRPr/>
              </a:pPr>
              <a:t>14.08.2001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EDDC-C54D-449B-90D6-FD9E8CD41F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DA411-4B05-4326-8010-D494395B10F4}" type="datetimeFigureOut">
              <a:rPr lang="ru-RU"/>
              <a:pPr>
                <a:defRPr/>
              </a:pPr>
              <a:t>14.08.2001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61E03-543C-4426-B2BF-9E71CADA54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CAC47-B878-4D7C-8E31-3D48E8DFE96D}" type="datetimeFigureOut">
              <a:rPr lang="ru-RU"/>
              <a:pPr>
                <a:defRPr/>
              </a:pPr>
              <a:t>14.08.2001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13E4A-06EF-490B-92DF-D2FFA7AE1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44CEB-1E52-46B8-9645-CBEB3F2B0CCA}" type="datetimeFigureOut">
              <a:rPr lang="ru-RU"/>
              <a:pPr>
                <a:defRPr/>
              </a:pPr>
              <a:t>14.08.2001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D6167-8770-4CCD-AE86-1F38A7AED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95A9A-DD02-4DD7-BCD6-EBEE5A574175}" type="datetimeFigureOut">
              <a:rPr lang="ru-RU"/>
              <a:pPr>
                <a:defRPr/>
              </a:pPr>
              <a:t>14.08.2001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C68CC-7F3E-4BBE-B6B4-36655DC14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C850AB-3033-4318-9C5D-8980B5386F2D}" type="datetimeFigureOut">
              <a:rPr lang="ru-RU"/>
              <a:pPr>
                <a:defRPr/>
              </a:pPr>
              <a:t>14.08.2001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59D1F39-F39C-4912-A9F1-5438102DFB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FDC8D-1601-496C-8EB1-3E86003AE93F}" type="datetimeFigureOut">
              <a:rPr lang="ru-RU"/>
              <a:pPr>
                <a:defRPr/>
              </a:pPr>
              <a:t>14.08.2001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DDEC1-29EB-47CC-A2BE-A8C11C3D6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66975C-A51E-40E5-BD15-D9D72E99D2CD}" type="datetimeFigureOut">
              <a:rPr lang="ru-RU"/>
              <a:pPr>
                <a:defRPr/>
              </a:pPr>
              <a:t>14.08.2001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94AE37-931B-45C7-BA2B-4A858011F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8EE36-A0AD-4208-8D73-987509A0EA3A}" type="datetimeFigureOut">
              <a:rPr lang="ru-RU"/>
              <a:pPr>
                <a:defRPr/>
              </a:pPr>
              <a:t>14.08.2001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C1F2E-DCF4-4076-B19E-E8454F618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439D82-D108-4D72-8144-4B8DCF000640}" type="datetimeFigureOut">
              <a:rPr lang="ru-RU"/>
              <a:pPr>
                <a:defRPr/>
              </a:pPr>
              <a:t>14.08.2001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33F30E-C597-4F0C-AAA2-095B9CFB4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0BABC2-4CC4-4F4B-AD5E-B8FFFAF713B6}" type="datetimeFigureOut">
              <a:rPr lang="ru-RU"/>
              <a:pPr>
                <a:defRPr/>
              </a:pPr>
              <a:t>14.08.2001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7E000D-DFF4-451A-9055-981D90494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FFA7EC-B746-4AD7-ADA4-868FF9169393}" type="datetimeFigureOut">
              <a:rPr lang="ru-RU"/>
              <a:pPr>
                <a:defRPr/>
              </a:pPr>
              <a:t>14.08.2001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838E47-AB3A-4973-82A0-F3A3E8C895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A294EB20-1C74-4218-85D0-3636B26D6DE5}" type="datetimeFigureOut">
              <a:rPr lang="ru-RU"/>
              <a:pPr>
                <a:defRPr/>
              </a:pPr>
              <a:t>14.08.2001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52C58A40-6834-4812-BA3E-5777569D3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49" r:id="rId2"/>
    <p:sldLayoutId id="2147484151" r:id="rId3"/>
    <p:sldLayoutId id="2147484148" r:id="rId4"/>
    <p:sldLayoutId id="2147484152" r:id="rId5"/>
    <p:sldLayoutId id="2147484147" r:id="rId6"/>
    <p:sldLayoutId id="2147484153" r:id="rId7"/>
    <p:sldLayoutId id="2147484154" r:id="rId8"/>
    <p:sldLayoutId id="2147484155" r:id="rId9"/>
    <p:sldLayoutId id="2147484146" r:id="rId10"/>
    <p:sldLayoutId id="2147484145" r:id="rId11"/>
    <p:sldLayoutId id="2147484156" r:id="rId12"/>
    <p:sldLayoutId id="2147484157" r:id="rId13"/>
    <p:sldLayoutId id="2147484158" r:id="rId14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450" y="2276475"/>
            <a:ext cx="7407275" cy="1439863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однородных определений» 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47813" y="4581525"/>
            <a:ext cx="7407275" cy="1752600"/>
          </a:xfrm>
        </p:spPr>
        <p:txBody>
          <a:bodyPr>
            <a:normAutofit/>
          </a:bodyPr>
          <a:lstStyle/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Лебедева Лидия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Владимировна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276-966-501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1187450" y="115888"/>
            <a:ext cx="2376488" cy="108108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 класс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5602" name="Picture 4" descr="59634004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8856662" cy="6742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cub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125538"/>
            <a:ext cx="4500562" cy="4967287"/>
          </a:xfrm>
        </p:spPr>
      </p:pic>
      <p:pic>
        <p:nvPicPr>
          <p:cNvPr id="26626" name="Picture 7" descr="cub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836613"/>
            <a:ext cx="3529012" cy="2844800"/>
          </a:xfrm>
        </p:spPr>
      </p:pic>
      <p:pic>
        <p:nvPicPr>
          <p:cNvPr id="26627" name="Picture 10" descr="cub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5507038" y="4038600"/>
            <a:ext cx="2320925" cy="198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4" descr="untitl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1643050"/>
            <a:ext cx="3357586" cy="3643338"/>
          </a:xfrm>
          <a:ln>
            <a:solidFill>
              <a:schemeClr val="bg1"/>
            </a:solidFill>
          </a:ln>
          <a:effectLst>
            <a:softEdge rad="112500"/>
          </a:effectLst>
        </p:spPr>
      </p:pic>
      <p:pic>
        <p:nvPicPr>
          <p:cNvPr id="17413" name="Picture 16" descr="1270814138_redi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929190" y="3857628"/>
            <a:ext cx="3714776" cy="2500330"/>
          </a:xfrm>
          <a:ln>
            <a:solidFill>
              <a:schemeClr val="bg1"/>
            </a:solidFill>
          </a:ln>
          <a:effectLst>
            <a:softEdge rad="112500"/>
          </a:effectLst>
        </p:spPr>
      </p:pic>
      <p:pic>
        <p:nvPicPr>
          <p:cNvPr id="17412" name="Picture 10" descr="limon1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4929190" y="476250"/>
            <a:ext cx="3852860" cy="3095625"/>
          </a:xfrm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928813"/>
            <a:ext cx="8572500" cy="4090987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                  </a:t>
            </a:r>
            <a:r>
              <a:rPr lang="ru-RU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ватные, сухие облака</a:t>
            </a:r>
            <a:r>
              <a:rPr lang="ru-RU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                                     </a:t>
            </a:r>
          </a:p>
          <a:p>
            <a:pPr>
              <a:buFontTx/>
              <a:buNone/>
            </a:pPr>
            <a:endParaRPr lang="ru-RU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endParaRPr lang="ru-RU" smtClean="0">
              <a:latin typeface="Tahoma" pitchFamily="34" charset="0"/>
              <a:cs typeface="Tahoma" pitchFamily="34" charset="0"/>
            </a:endParaRPr>
          </a:p>
          <a:p>
            <a:pPr>
              <a:buFontTx/>
              <a:buNone/>
            </a:pPr>
            <a:r>
              <a:rPr lang="ru-RU" smtClean="0">
                <a:latin typeface="Tahoma" pitchFamily="34" charset="0"/>
                <a:cs typeface="Tahoma" pitchFamily="34" charset="0"/>
              </a:rPr>
              <a:t>         </a:t>
            </a:r>
            <a:r>
              <a:rPr lang="ru-RU" smtClean="0">
                <a:latin typeface="Times New Roman" pitchFamily="18" charset="0"/>
                <a:cs typeface="Tahoma" pitchFamily="34" charset="0"/>
              </a:rPr>
              <a:t>белые, сероватые облака</a:t>
            </a:r>
          </a:p>
        </p:txBody>
      </p:sp>
      <p:pic>
        <p:nvPicPr>
          <p:cNvPr id="18436" name="Picture 5" descr="663c4207da3569ecbe0d1ddf9ad2c6c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292600"/>
            <a:ext cx="3384550" cy="2303463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pic>
        <p:nvPicPr>
          <p:cNvPr id="18437" name="Picture 6" descr="Clouds_400x300(1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14313"/>
            <a:ext cx="3143272" cy="17145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71563" y="1928813"/>
            <a:ext cx="7858125" cy="4090987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Эпитет</a:t>
            </a:r>
            <a:r>
              <a:rPr lang="ru-RU" sz="41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 - это красочное, образное</a:t>
            </a:r>
          </a:p>
          <a:p>
            <a:pPr>
              <a:buFontTx/>
              <a:buNone/>
            </a:pPr>
            <a:r>
              <a:rPr lang="ru-RU" sz="4100" smtClean="0">
                <a:latin typeface="Times New Roman" pitchFamily="18" charset="0"/>
                <a:ea typeface="Tahoma" pitchFamily="34" charset="0"/>
                <a:cs typeface="Times New Roman" pitchFamily="18" charset="0"/>
              </a:rPr>
              <a:t>яркое определение</a:t>
            </a:r>
            <a:r>
              <a:rPr lang="ru-RU" sz="4100" smtClean="0">
                <a:ea typeface="Tahoma" pitchFamily="34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0722" name="Picture 4" descr="79529104_4059776_short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0" descr="1231757337PZIkZa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4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1143000" y="2708275"/>
            <a:ext cx="8001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Этой зимой я купил себе коньки, лыжи. </a:t>
            </a:r>
          </a:p>
        </p:txBody>
      </p:sp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539750" y="4292600"/>
            <a:ext cx="8247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7172" name="Picture 7" descr="6939619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88913"/>
            <a:ext cx="2786082" cy="2519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8" descr="896978051294318369_xwidth3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3644900"/>
            <a:ext cx="3419475" cy="2879725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6613"/>
            <a:ext cx="8578850" cy="2879725"/>
          </a:xfrm>
        </p:spPr>
        <p:txBody>
          <a:bodyPr>
            <a:normAutofit/>
          </a:bodyPr>
          <a:lstStyle/>
          <a:p>
            <a:pPr marL="365760" indent="-283464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lang="ru-RU" sz="4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В лесу и на полях всё было </a:t>
            </a:r>
          </a:p>
          <a:p>
            <a:pPr marL="365760" indent="-283464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endParaRPr lang="ru-RU" sz="40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65760" indent="-283464" fontAlgn="auto">
              <a:spcBef>
                <a:spcPct val="0"/>
              </a:spcBef>
              <a:spcAft>
                <a:spcPts val="0"/>
              </a:spcAft>
              <a:buClrTx/>
              <a:buSzTx/>
              <a:buFont typeface="Arial" charset="0"/>
              <a:buNone/>
              <a:defRPr/>
            </a:pP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   занесено снегом</a:t>
            </a:r>
            <a:r>
              <a:rPr lang="ru-RU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65760" indent="-283464" fontAlgn="auto">
              <a:spcAft>
                <a:spcPts val="0"/>
              </a:spcAft>
              <a:buFontTx/>
              <a:buNone/>
              <a:defRPr/>
            </a:pPr>
            <a:endParaRPr lang="ru-RU" sz="2800" dirty="0" smtClean="0"/>
          </a:p>
        </p:txBody>
      </p:sp>
      <p:pic>
        <p:nvPicPr>
          <p:cNvPr id="8196" name="Picture 4" descr="1231757337PZIkZau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89667" y="2852936"/>
            <a:ext cx="4806685" cy="3605014"/>
          </a:xfrm>
          <a:ln>
            <a:solidFill>
              <a:schemeClr val="bg2">
                <a:lumMod val="60000"/>
                <a:lumOff val="40000"/>
              </a:schemeClr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285750"/>
            <a:ext cx="7532688" cy="1643063"/>
          </a:xfrm>
        </p:spPr>
        <p:txBody>
          <a:bodyPr>
            <a:noAutofit/>
          </a:bodyPr>
          <a:lstStyle/>
          <a:p>
            <a:pPr marL="365760" indent="-283464" fontAlgn="auto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По вечерам дедушка смотрел</a:t>
            </a:r>
          </a:p>
          <a:p>
            <a:pPr marL="365760" indent="-283464" fontAlgn="auto">
              <a:spcAft>
                <a:spcPts val="0"/>
              </a:spcAft>
              <a:buFontTx/>
              <a:buNone/>
              <a:defRPr/>
            </a:pPr>
            <a:endParaRPr lang="ru-RU" sz="40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65760" indent="-283464" fontAlgn="auto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телевизор или читал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9220" name="Picture 4" descr="1293996682xfoPh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29256" y="2428868"/>
            <a:ext cx="3483864" cy="4114800"/>
          </a:xfr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857375"/>
            <a:ext cx="7993063" cy="2446338"/>
          </a:xfrm>
        </p:spPr>
        <p:txBody>
          <a:bodyPr>
            <a:normAutofit/>
          </a:bodyPr>
          <a:lstStyle/>
          <a:p>
            <a:pPr marL="365760" indent="-283464" fontAlgn="auto">
              <a:spcAft>
                <a:spcPts val="0"/>
              </a:spcAft>
              <a:buFontTx/>
              <a:buNone/>
              <a:defRPr/>
            </a:pP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4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Синие, красные, зеленые шары висят на новогодней елке.</a:t>
            </a:r>
            <a:endParaRPr lang="en-US" sz="4000" dirty="0" smtClean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marL="365760" indent="-283464" fontAlgn="auto">
              <a:spcAft>
                <a:spcPts val="0"/>
              </a:spcAft>
              <a:buFontTx/>
              <a:buNone/>
              <a:defRPr/>
            </a:pPr>
            <a:endParaRPr lang="ru-RU" sz="4000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44" name="Picture 4" descr="photo_toys_new_year_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643570" y="4429132"/>
            <a:ext cx="3214710" cy="2214578"/>
          </a:xfrm>
          <a:ln>
            <a:solidFill>
              <a:schemeClr val="bg1"/>
            </a:solidFill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3463" y="549275"/>
            <a:ext cx="7648575" cy="52562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536575" indent="-536575"/>
            <a:r>
              <a:rPr lang="ru-RU" sz="2900" smtClean="0">
                <a:solidFill>
                  <a:srgbClr val="1E19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900" smtClean="0">
                <a:solidFill>
                  <a:srgbClr val="1E190D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Этой зимой я купил себе коньки, лыжи.</a:t>
            </a:r>
            <a:b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В лесу и на полях всё было занесено снегом.</a:t>
            </a:r>
            <a:b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 вечерам дедушка смотрел телевизор или читал. </a:t>
            </a:r>
            <a:b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9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Синие, красные, зеленые шары висят на новогодней елке.</a:t>
            </a:r>
            <a:r>
              <a:rPr lang="ru-RU" sz="2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900" smtClean="0">
                <a:solidFill>
                  <a:srgbClr val="2713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900" smtClean="0">
                <a:solidFill>
                  <a:srgbClr val="27130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  <a:t/>
            </a:r>
            <a:br>
              <a:rPr lang="ru-RU" sz="290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endParaRPr lang="ru-RU" sz="2900" smtClean="0">
              <a:solidFill>
                <a:srgbClr val="1E190D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/>
          <p:cNvSpPr/>
          <p:nvPr/>
        </p:nvSpPr>
        <p:spPr>
          <a:xfrm>
            <a:off x="2268538" y="571500"/>
            <a:ext cx="5303837" cy="1785938"/>
          </a:xfrm>
          <a:prstGeom prst="ellipse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20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Признаки однородности</a:t>
            </a:r>
          </a:p>
        </p:txBody>
      </p:sp>
      <p:cxnSp>
        <p:nvCxnSpPr>
          <p:cNvPr id="17" name="Прямая со стрелкой 16"/>
          <p:cNvCxnSpPr>
            <a:stCxn id="15" idx="3"/>
          </p:cNvCxnSpPr>
          <p:nvPr/>
        </p:nvCxnSpPr>
        <p:spPr>
          <a:xfrm rot="5400000">
            <a:off x="1856205" y="2025621"/>
            <a:ext cx="1118801" cy="12593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214683" y="2928937"/>
            <a:ext cx="1357318" cy="2143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6200000" flipH="1">
            <a:off x="5107781" y="2678905"/>
            <a:ext cx="1214445" cy="5714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572264" y="2214554"/>
            <a:ext cx="1142986" cy="1000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1455738" y="3286125"/>
            <a:ext cx="6873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1.</a:t>
            </a:r>
          </a:p>
        </p:txBody>
      </p:sp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3429000" y="3500438"/>
            <a:ext cx="771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2.</a:t>
            </a:r>
          </a:p>
        </p:txBody>
      </p:sp>
      <p:sp>
        <p:nvSpPr>
          <p:cNvPr id="22536" name="Text Box 10"/>
          <p:cNvSpPr txBox="1">
            <a:spLocks noChangeArrowheads="1"/>
          </p:cNvSpPr>
          <p:nvPr/>
        </p:nvSpPr>
        <p:spPr bwMode="auto">
          <a:xfrm>
            <a:off x="5929313" y="3571875"/>
            <a:ext cx="485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3.</a:t>
            </a:r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7715250" y="3244850"/>
            <a:ext cx="642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4.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92100"/>
            <a:ext cx="8229600" cy="1384300"/>
          </a:xfrm>
        </p:spPr>
        <p:txBody>
          <a:bodyPr lIns="0" rIns="0" bIns="0"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однородности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14400" y="1989138"/>
            <a:ext cx="8229600" cy="4475162"/>
          </a:xfrm>
        </p:spPr>
        <p:txBody>
          <a:bodyPr>
            <a:normAutofit/>
          </a:bodyPr>
          <a:lstStyle/>
          <a:p>
            <a:pPr marL="457200" indent="-457200" fontAlgn="auto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однородные члены отвечают на один и тот же вопрос;</a:t>
            </a:r>
          </a:p>
          <a:p>
            <a:pPr marL="457200" indent="-457200" fontAlgn="auto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однородные члены относятся к одному и тому же слову;</a:t>
            </a:r>
          </a:p>
          <a:p>
            <a:pPr marL="457200" indent="-457200" fontAlgn="auto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между однородными членами можно поставить союз и;</a:t>
            </a:r>
          </a:p>
          <a:p>
            <a:pPr marL="457200" indent="-457200" fontAlgn="auto">
              <a:spcAft>
                <a:spcPts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ru-RU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однородные члены перечисляются.</a:t>
            </a:r>
            <a:r>
              <a:rPr lang="ru-RU" dirty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2357430"/>
            <a:ext cx="7395781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</a:p>
          <a:p>
            <a:pPr algn="ctr">
              <a:defRPr/>
            </a:pPr>
            <a:r>
              <a:rPr lang="ru-RU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однородных определений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508</TotalTime>
  <Words>119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Шаблон оформления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35" baseType="lpstr">
      <vt:lpstr>Tahoma</vt:lpstr>
      <vt:lpstr>Arial</vt:lpstr>
      <vt:lpstr>Corbel</vt:lpstr>
      <vt:lpstr>Wingdings 2</vt:lpstr>
      <vt:lpstr>Verdana</vt:lpstr>
      <vt:lpstr>Calibri</vt:lpstr>
      <vt:lpstr>Gill Sans MT</vt:lpstr>
      <vt:lpstr>Times New Roman</vt:lpstr>
      <vt:lpstr>Wingdings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«Использование однородных определений» </vt:lpstr>
      <vt:lpstr>Слайд 2</vt:lpstr>
      <vt:lpstr>Слайд 3</vt:lpstr>
      <vt:lpstr>Слайд 4</vt:lpstr>
      <vt:lpstr>Слайд 5</vt:lpstr>
      <vt:lpstr> Этой зимой я купил себе коньки, лыжи.  В лесу и на полях всё было занесено снегом.  По вечерам дедушка смотрел телевизор или читал.   Синие, красные, зеленые шары висят на новогодней елке.   </vt:lpstr>
      <vt:lpstr>Слайд 7</vt:lpstr>
      <vt:lpstr>Признаки однородности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Лидочка</dc:creator>
  <cp:lastModifiedBy>ADMIN</cp:lastModifiedBy>
  <cp:revision>40</cp:revision>
  <dcterms:created xsi:type="dcterms:W3CDTF">2001-12-31T23:49:25Z</dcterms:created>
  <dcterms:modified xsi:type="dcterms:W3CDTF">2001-08-13T22:44:19Z</dcterms:modified>
</cp:coreProperties>
</file>