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0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0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2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1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«Новогодняя сказка»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a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1" y="3933056"/>
            <a:ext cx="2520280" cy="2529061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ttp://i014.radikal.ru/1112/97/48e07f54f7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024336" cy="2529061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81173132_Kak_ukrasit_k_Novomu_Godu_svechi_svoimi_rukami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56" y="1628800"/>
            <a:ext cx="3831299" cy="2873474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lumMod val="75000"/>
                <a:alpha val="40000"/>
              </a:schemeClr>
            </a:glow>
            <a:innerShdw blurRad="63500" dist="50800" dir="18900000">
              <a:schemeClr val="accent2">
                <a:lumMod val="7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Изготовление  рук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9" name="Picture 3" descr="I:\фото к мероприятию\SDC116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008"/>
            <a:ext cx="3607168" cy="2705376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" y="2564904"/>
            <a:ext cx="5580112" cy="4293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5. Намотать пряжу на шаблон 15 раз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6. Разрезать с одной стороны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7. Заплести косичку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I:\фото к мероприятию\SDC11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725482" cy="2794112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фото к мероприятию\SDC11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0088"/>
            <a:ext cx="3475562" cy="2606672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-конечная звезда 12"/>
          <p:cNvSpPr/>
          <p:nvPr/>
        </p:nvSpPr>
        <p:spPr>
          <a:xfrm>
            <a:off x="179512" y="1551856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4263128" y="1582248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4720328" y="5646640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Соединение  деталей 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I:\фото к мероприятию\SDC11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0619"/>
            <a:ext cx="3384376" cy="25382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фото к мероприятию\SDC116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6476"/>
            <a:ext cx="3366955" cy="25252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фото к мероприятию\SDC11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31224"/>
            <a:ext cx="3456384" cy="25922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фото к мероприятию\SDC11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9708"/>
            <a:ext cx="3456384" cy="25922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69464" y="1484784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51520" y="5517596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3995936" y="1484784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4910336" y="5517596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техники безопасности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03648" y="2060848"/>
            <a:ext cx="6731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cs typeface="Arial"/>
              </a:rPr>
              <a:t>Передавать ножницы кольцами вперед,</a:t>
            </a:r>
          </a:p>
          <a:p>
            <a:pPr algn="ctr"/>
            <a:r>
              <a:rPr lang="ru-RU" sz="14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cs typeface="Arial"/>
              </a:rPr>
              <a:t> держать за  сомкнутые лезвия. </a:t>
            </a:r>
          </a:p>
          <a:p>
            <a:pPr algn="ctr"/>
            <a:r>
              <a:rPr lang="ru-RU" sz="14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cs typeface="Arial"/>
              </a:rPr>
              <a:t>Не оставлять ножницы открытыми.</a:t>
            </a:r>
          </a:p>
          <a:p>
            <a:pPr algn="ctr"/>
            <a:r>
              <a:rPr lang="ru-RU" sz="14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cs typeface="Arial"/>
              </a:rPr>
              <a:t>Не размахивать ножницами.</a:t>
            </a:r>
          </a:p>
        </p:txBody>
      </p:sp>
      <p:pic>
        <p:nvPicPr>
          <p:cNvPr id="5" name="Picture 3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4046220" cy="1929384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Последовательность изготовления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5" descr="I:\фото к мероприятию\SDC1168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24" y="3867092"/>
            <a:ext cx="3384550" cy="25368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фото к мероприятию\SDC11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67059" cy="23002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фото к мероприятию\SDC11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168352" cy="2376264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конечная звезда 10"/>
          <p:cNvSpPr/>
          <p:nvPr/>
        </p:nvSpPr>
        <p:spPr>
          <a:xfrm>
            <a:off x="0" y="3409892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2602632" y="4293096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7-конечная звезда 12"/>
          <p:cNvSpPr/>
          <p:nvPr/>
        </p:nvSpPr>
        <p:spPr>
          <a:xfrm>
            <a:off x="5076056" y="5701964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3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Новый год в Италии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алла\Desktop\новогодние картинки\и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5051"/>
            <a:ext cx="3680178" cy="222197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dm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5051"/>
            <a:ext cx="3384376" cy="225629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ла\Desktop\новогодние картинки\ny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61" y="4317264"/>
            <a:ext cx="3415701" cy="22031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ла\Desktop\новогодние картинки\k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4969"/>
            <a:ext cx="3384376" cy="21554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Новый год во Франции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ndm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81128" cy="47773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алла\Desktop\новогодние картинки\1352445077_pari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4361343"/>
            <a:ext cx="3059832" cy="22948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ла\Desktop\новогодние картинки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087755" cy="21821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Новый год в Китае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3" name="Picture 3" descr="1-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278800"/>
            <a:ext cx="3528392" cy="23542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z_ny-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691260"/>
            <a:ext cx="3456384" cy="22965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алла\Desktop\новогодние картинки\к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1577"/>
            <a:ext cx="3384376" cy="2252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лла\Desktop\новогодние картинки\т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4683"/>
            <a:ext cx="3240360" cy="24233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Новый год  на Руси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a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919"/>
            <a:ext cx="2808312" cy="34861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алла\Desktop\новогодние картинки\тройки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1"/>
          <a:stretch/>
        </p:blipFill>
        <p:spPr bwMode="auto">
          <a:xfrm>
            <a:off x="4211960" y="1684919"/>
            <a:ext cx="3477072" cy="25273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ла\Desktop\новогодние картинки\index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4014"/>
            <a:ext cx="3381706" cy="25232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al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0290"/>
            <a:ext cx="3323104" cy="25069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Новый год  на Руси</a:t>
            </a:r>
            <a:endParaRPr lang="ru-RU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ла\Documents\ПОДЕЛКИ И ОФОРМЛЕНИЕ ДВОРА\getImage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251200" cy="2438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ла\Documents\ПОДЕЛКИ И ОФОРМЛЕНИЕ ДВОРА\getImage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2048"/>
            <a:ext cx="2793733" cy="37249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ла\Documents\ПОДЕЛКИ И ОФОРМЛЕНИЕ ДВОРА\getImage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940848"/>
            <a:ext cx="3207161" cy="33354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ла\Documents\ПОДЕЛКИ И ОФОРМЛЕНИЕ ДВОРА\getImage (2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866973"/>
            <a:ext cx="2987154" cy="36900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лла\Documents\ПОДЕЛКИ И ОФОРМЛЕНИЕ ДВОРА\getImage (3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1110"/>
            <a:ext cx="2746879" cy="38328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Новогодние подарки и сувениры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Новогодний сувенир</a:t>
            </a:r>
            <a:b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«АНГЕЛОЧЕК»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I:\фото к мероприятию\SDC11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92" y="2348880"/>
            <a:ext cx="5688632" cy="42664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Изготовление  туловища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 Намотать пряжу 30 раз на шаблон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  Завязать ниткой на макушке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:\фото к мероприятию\SDC11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0904"/>
            <a:ext cx="4334538" cy="32509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 к мероприятию\SDC11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5" y="2863480"/>
            <a:ext cx="4320479" cy="3240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конечная звезда 4"/>
          <p:cNvSpPr/>
          <p:nvPr/>
        </p:nvSpPr>
        <p:spPr>
          <a:xfrm>
            <a:off x="179512" y="5189440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4745035" y="5235248"/>
            <a:ext cx="983864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Изготовление  туловища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585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3. Разрезать по линии низа. Снять с шаблона.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I:\фото к мероприятию\SDC11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88" y="3523496"/>
            <a:ext cx="4040188" cy="303014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4. Формируем голову.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I:\фото к мероприятию\SDC11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1" y="2708920"/>
            <a:ext cx="4027166" cy="302037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конечная звезда 10"/>
          <p:cNvSpPr/>
          <p:nvPr/>
        </p:nvSpPr>
        <p:spPr>
          <a:xfrm>
            <a:off x="251520" y="3066296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4572000" y="2592910"/>
            <a:ext cx="914400" cy="914400"/>
          </a:xfrm>
          <a:prstGeom prst="star7">
            <a:avLst/>
          </a:prstGeom>
          <a:solidFill>
            <a:schemeClr val="bg1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130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«Новогодняя сказка»</vt:lpstr>
      <vt:lpstr>Новый год в Италии</vt:lpstr>
      <vt:lpstr>Презентация PowerPoint</vt:lpstr>
      <vt:lpstr>Новый год в Китае</vt:lpstr>
      <vt:lpstr>Новый год  на Руси</vt:lpstr>
      <vt:lpstr>Новогодние подарки и сувениры</vt:lpstr>
      <vt:lpstr>Новогодний сувенир «АНГЕЛОЧЕК»</vt:lpstr>
      <vt:lpstr>Изготовление  туловища</vt:lpstr>
      <vt:lpstr>Изготовление  туловища</vt:lpstr>
      <vt:lpstr>Изготовление  рук</vt:lpstr>
      <vt:lpstr>Соединение  деталей </vt:lpstr>
      <vt:lpstr>Правила техники безопасности</vt:lpstr>
      <vt:lpstr>Последовательность изготовления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31</cp:revision>
  <dcterms:created xsi:type="dcterms:W3CDTF">2012-12-17T08:07:20Z</dcterms:created>
  <dcterms:modified xsi:type="dcterms:W3CDTF">2013-11-21T14:54:48Z</dcterms:modified>
</cp:coreProperties>
</file>