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27" r:id="rId2"/>
    <p:sldMasterId id="2147483839" r:id="rId3"/>
  </p:sldMasterIdLst>
  <p:sldIdLst>
    <p:sldId id="283" r:id="rId4"/>
    <p:sldId id="284" r:id="rId5"/>
    <p:sldId id="274" r:id="rId6"/>
    <p:sldId id="270" r:id="rId7"/>
    <p:sldId id="280" r:id="rId8"/>
    <p:sldId id="278" r:id="rId9"/>
    <p:sldId id="277" r:id="rId10"/>
    <p:sldId id="304" r:id="rId11"/>
    <p:sldId id="289" r:id="rId12"/>
    <p:sldId id="308" r:id="rId13"/>
    <p:sldId id="288" r:id="rId14"/>
    <p:sldId id="290" r:id="rId15"/>
    <p:sldId id="293" r:id="rId16"/>
    <p:sldId id="309" r:id="rId17"/>
    <p:sldId id="292" r:id="rId18"/>
    <p:sldId id="282" r:id="rId19"/>
    <p:sldId id="296" r:id="rId20"/>
    <p:sldId id="348" r:id="rId21"/>
    <p:sldId id="310" r:id="rId22"/>
    <p:sldId id="301" r:id="rId23"/>
    <p:sldId id="297" r:id="rId24"/>
    <p:sldId id="350" r:id="rId25"/>
    <p:sldId id="349" r:id="rId26"/>
    <p:sldId id="300" r:id="rId27"/>
    <p:sldId id="313" r:id="rId28"/>
    <p:sldId id="323" r:id="rId29"/>
    <p:sldId id="276" r:id="rId30"/>
    <p:sldId id="312" r:id="rId31"/>
    <p:sldId id="319" r:id="rId32"/>
    <p:sldId id="275" r:id="rId33"/>
    <p:sldId id="322" r:id="rId34"/>
    <p:sldId id="328" r:id="rId35"/>
    <p:sldId id="330" r:id="rId36"/>
    <p:sldId id="317" r:id="rId37"/>
    <p:sldId id="332" r:id="rId38"/>
    <p:sldId id="32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43384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28368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14666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72225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51444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22953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74528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08155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93811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41219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50499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0059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330353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4134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049194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43874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25196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84688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24321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78412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15648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72934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09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d/Pointed_Lightning_Rod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filipoc.ru/attaches/posts/interesting/2013-03-12/vulkanyi-ognedyishaschie-goryi/6a6902a02979e55b8ce7cff3dfea2cc9.jpg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upload.wikimedia.org/wikipedia/commons/c/c1/Sampling_lava_with_hammer_and_bucket.jpg" TargetMode="Externa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c/cc/BenFranklinDuplessis.jpg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Windows\Desktop\BarnCupola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8302"/>
            <a:ext cx="5004048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ile:Pointed Lightning Rod.jpg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7670" y="-31463"/>
            <a:ext cx="2720934" cy="353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06953" y="2189526"/>
            <a:ext cx="3594190" cy="46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00444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dows\Desktop\1325508655_1311764371_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4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Ольга\Рабочий стол\МО по ОБЖ\Молния\сварщ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Ольга\Рабочий стол\МО по ОБЖ\Молния\правило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0"/>
            <a:ext cx="926480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Нельзя стоять на возвышенности. </a:t>
            </a:r>
          </a:p>
          <a:p>
            <a:pPr lvl="0" algn="ctr"/>
            <a:r>
              <a:rPr lang="ru-RU" sz="2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Надо найдите самое низкое место, и присесть на корточки</a:t>
            </a:r>
            <a:endParaRPr lang="ru-RU" sz="2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Windows\Desktop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650"/>
            <a:ext cx="6912768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52" y="1591983"/>
            <a:ext cx="543740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Н</a:t>
            </a:r>
            <a:b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</a:b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Е</a:t>
            </a:r>
            <a:b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</a:b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Л</a:t>
            </a:r>
            <a:b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</a:b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Ь</a:t>
            </a:r>
            <a:b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</a:b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З</a:t>
            </a:r>
            <a:b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</a:b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Я</a:t>
            </a:r>
            <a:endParaRPr lang="ru-RU" sz="36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algn="ctr"/>
            <a:endParaRPr lang="ru-RU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32440" y="175049"/>
            <a:ext cx="426720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Р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Я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Т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А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Т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Ь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Я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П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</a:t>
            </a:r>
          </a:p>
          <a:p>
            <a:pPr algn="ctr"/>
            <a:endParaRPr lang="ru-RU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</a:endParaRP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Е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Р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Е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О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М</a:t>
            </a:r>
          </a:p>
          <a:p>
            <a:pPr algn="ctr"/>
            <a:endParaRPr lang="ru-RU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8623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Ольга\Рабочий стол\МО по ОБЖ\Молния\www_bumhoz_ru_0_0_pic00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8112"/>
            <a:ext cx="5715008" cy="3554735"/>
          </a:xfrm>
          <a:prstGeom prst="rect">
            <a:avLst/>
          </a:prstGeom>
        </p:spPr>
      </p:pic>
      <p:pic>
        <p:nvPicPr>
          <p:cNvPr id="11267" name="Picture 3" descr="C:\Documents and Settings\Ольга\Рабочий стол\МО по ОБЖ\Молния\зон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2571750"/>
            <a:ext cx="4286250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0935"/>
            <a:ext cx="73380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Нельзя держать в руках металлические предметы. 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Ольга\Рабочий стол\МО по ОБЖ\Молния\правил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0008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354" y="1"/>
            <a:ext cx="893129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Надо держаться подальше от водоемов (даже от луж). 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Ольга\Рабочий стол\МО по ОБЖ\Молния\правило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71165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Нельзя пользоваться сотовым телефоном. </a:t>
            </a:r>
            <a:endParaRPr lang="ru-RU" sz="2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97000"/>
          <a:ext cx="8501124" cy="274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6854"/>
                <a:gridCol w="1416854"/>
                <a:gridCol w="1416854"/>
                <a:gridCol w="1416854"/>
                <a:gridCol w="1416854"/>
                <a:gridCol w="1416854"/>
              </a:tblGrid>
              <a:tr h="2746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Улыбающееся лицо 2"/>
          <p:cNvSpPr/>
          <p:nvPr/>
        </p:nvSpPr>
        <p:spPr>
          <a:xfrm>
            <a:off x="571472" y="2143116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1928794" y="221455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3428992" y="221455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4857752" y="221455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6215074" y="2285992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7572396" y="2285992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0643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+ МО по ОБЖ\МО по ОБЖ 07.11.2013г\Конспект МО по ОБЖ\вулканологи\вулкан и ды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48704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Рабочий стол\МО по ОБЖ\Вулканы\огон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Ольга\Рабочий стол\МО по ОБЖ\Вулканы\спит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0096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Ольга\Рабочий стол\МО по ОБЖ\Вулканы\klu4evskay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+ МО по ОБЖ\МО по ОБЖ 07.11.2013г\Конспект МО по ОБЖ\вулканологи\вулка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21361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osephwhitehouse.com/images/how-a-volcano-erupts-i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0"/>
            <a:ext cx="8001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628" y="2857496"/>
            <a:ext cx="86786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Жерло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000240"/>
            <a:ext cx="165814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Кратер вулкана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6286520"/>
            <a:ext cx="165618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714620"/>
            <a:ext cx="142321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Потоки лавы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928670"/>
            <a:ext cx="207800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Облако пепла и газа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6050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Ольга\Рабочий стол\МО по ОБЖ\Вулканы\вулк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5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ирода вулканов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86" y="0"/>
            <a:ext cx="916838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43050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:\+ МО по ОБЖ\МО по ОБЖ 07.11.2013г\Конспект МО по ОБЖ\вулканологи\vulkan-0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82" y="-16656"/>
            <a:ext cx="9144000" cy="687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63939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J:\+ МО по ОБЖ\МО по ОБЖ 07.11.2013г\Конспект МО по ОБЖ\вулканологи\вул и город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+ МО по ОБЖ\МО по ОБЖ 07.11.2013г\Конспект МО по ОБЖ\вулканологи\игрушки в пепл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000" y="0"/>
            <a:ext cx="9154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7860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+ МО по ОБЖ\МО по ОБЖ 07.11.2013г\Конспект МО по ОБЖ\вулканологи\5b46dc66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8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1052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Windows\Desktop\2012-07-30_002351_lightning-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99"/>
            <a:ext cx="9252520" cy="68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Рабочий стол\МО по ОБЖ\Вулканы\гейзе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+ МО по ОБЖ\МО по ОБЖ 07.11.2013г\Конспект МО по ОБЖ\вулканологи\раб. место вулканолог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4064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Windows\Desktop\пробы пепла берут вул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321494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йл:Sampling lava with hammer and bucket.jp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38175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+ МО по ОБЖ\МО по ОБЖ 07.11.2013г\Конспект МО по ОБЖ\вулканологи\вулканоллог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867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:\+ МО по ОБЖ\МО по ОБЖ 07.11.2013г\Конспект МО по ОБЖ\вулканологи\вулканолог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"/>
            <a:ext cx="9145016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29653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J:\+ МО по ОБЖ\МО по ОБЖ 07.11.2013г\Конспект МО по ОБЖ\вулканологи\вул и город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Windows\Desktop\1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246" y="980728"/>
            <a:ext cx="4572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51978" y="180252"/>
            <a:ext cx="40185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ru-RU" sz="2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«Огонь в природе – гроза</a:t>
            </a:r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» 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7203" y="18448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«Огонь в природе - вулкан» </a:t>
            </a:r>
            <a:endParaRPr lang="ru-RU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71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КОЛЛАЖ</a:t>
            </a:r>
            <a:endParaRPr lang="ru-RU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9828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d-Fir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psuvorov.ru/Foto/pogar/00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media.realitatea.ro/multimedia/image/200912/full/incendiu_23522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mg-fotki.yandex.ru/get/5708/danchik-g.1/0_5da8e_96d7731a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le:BenFranklinDuplessis.jp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33717"/>
            <a:ext cx="5512048" cy="6891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4174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Ольга\Рабочий стол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62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054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FCA0C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84</Words>
  <Application>Microsoft Office PowerPoint</Application>
  <PresentationFormat>Экран (4:3)</PresentationFormat>
  <Paragraphs>35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9_Тема Office</vt:lpstr>
      <vt:lpstr>10_Тема Office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Roman</cp:lastModifiedBy>
  <cp:revision>57</cp:revision>
  <dcterms:created xsi:type="dcterms:W3CDTF">2013-10-18T16:20:40Z</dcterms:created>
  <dcterms:modified xsi:type="dcterms:W3CDTF">2014-02-02T17:17:41Z</dcterms:modified>
</cp:coreProperties>
</file>