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telekom.org.ru/telekom_img/cache/datsogallery_catid-33270736_360x360_0/13279191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816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№11»</a:t>
            </a:r>
            <a:b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Электросталь</a:t>
            </a:r>
            <a:b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1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2406" y="1365531"/>
            <a:ext cx="856895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тему: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«Электросталь. Улицы и имена.»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3357562"/>
            <a:ext cx="4427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Бабаян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Аида Юрьевна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учитель истории и обществознания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Скляренко Ирина Егоровна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учитель русского языка и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7864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1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011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Улицы с прославленными именами Героев Труда</a:t>
            </a:r>
          </a:p>
        </p:txBody>
      </p:sp>
      <p:pic>
        <p:nvPicPr>
          <p:cNvPr id="7" name="Picture 2" descr="C:\Users\голубева\Desktop\Новая папка\коре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47914"/>
            <a:ext cx="3186807" cy="211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07895" y="1084080"/>
            <a:ext cx="4377058" cy="17891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вклад в победу над врагом в Великой Отечественной войне завод «Электросталь»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М.Е.Корешков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награжден в 1945 году орденом Ленина.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1965 году улица Вокзальная была переименована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Корешкова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 descr="http://u.jimdo.com/www62/o/s06b94d85bb85e4ae/img/ie929eba7f4c0815c/1362933884/std/image.jpg"/>
          <p:cNvPicPr/>
          <p:nvPr/>
        </p:nvPicPr>
        <p:blipFill>
          <a:blip r:embed="rId3"/>
          <a:srcRect l="31390" t="-1586" r="34977" b="28647"/>
          <a:stretch>
            <a:fillRect/>
          </a:stretch>
        </p:blipFill>
        <p:spPr bwMode="auto">
          <a:xfrm>
            <a:off x="899592" y="3097766"/>
            <a:ext cx="2502988" cy="321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96612" y="3687880"/>
            <a:ext cx="507984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1918 г. в  Затишье появился первый врач Николай Сергеевич Загонов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характеризовал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богатую событиями жизнь словами: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«Работал врачом…воевал…снова работал…воевал…снова работал».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1970 году по просьбе жителей улица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Высоковская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была переименована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8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784" y="260648"/>
            <a:ext cx="8636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Улицы с прославленными именами Героев Труда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5209" y="3861048"/>
            <a:ext cx="3773926" cy="252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1124744"/>
            <a:ext cx="540060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1959 по 1979 годы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С.И.Золотуха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- директор завода № 12 (ныне ОАО «Машиностроительный завод»). Решением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Электростальского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городского Совета народных депутатов Московской области от 16 декабря 1988 года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С.И.Золотухе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присвоено звание Почётного гражданина города Электростали.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Именем Героя названа улица в Электростали.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городе проводятся легкоатлетический пробег и велопробег имени Героя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7136" y="4244759"/>
            <a:ext cx="3600400" cy="246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836" y="1035342"/>
            <a:ext cx="2095500" cy="3012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2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698" y="7267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Исторические личности и улицы города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98" y="787355"/>
            <a:ext cx="2614768" cy="328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18140" y="947732"/>
            <a:ext cx="502743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снователем </a:t>
            </a:r>
            <a:r>
              <a:rPr lang="ru-RU" dirty="0"/>
              <a:t>города </a:t>
            </a:r>
            <a:r>
              <a:rPr lang="ru-RU" dirty="0" err="1"/>
              <a:t>электростальцы</a:t>
            </a:r>
            <a:r>
              <a:rPr lang="ru-RU" dirty="0"/>
              <a:t> по праву считают Николая Александровича Второва. Память о </a:t>
            </a:r>
            <a:r>
              <a:rPr lang="ru-RU" dirty="0" err="1"/>
              <a:t>Н.А.Второве</a:t>
            </a:r>
            <a:r>
              <a:rPr lang="ru-RU" dirty="0"/>
              <a:t> сохраняется в городе Электросталь, где ему воздвигнут памятник как основателю города. Церемония открытия памятника </a:t>
            </a:r>
            <a:r>
              <a:rPr lang="ru-RU" dirty="0" err="1"/>
              <a:t>Н.А.Второву</a:t>
            </a:r>
            <a:r>
              <a:rPr lang="ru-RU" dirty="0"/>
              <a:t>  состоялась 13 сентября 2002 года у </a:t>
            </a:r>
            <a:r>
              <a:rPr lang="ru-RU" dirty="0" smtClean="0"/>
              <a:t>ДК </a:t>
            </a:r>
            <a:r>
              <a:rPr lang="ru-RU" dirty="0" err="1" smtClean="0"/>
              <a:t>им.Горького</a:t>
            </a:r>
            <a:r>
              <a:rPr lang="ru-RU" dirty="0"/>
              <a:t>. На рубеже веков в северной части города появилась новая улица, названная в честь Н.А Второва.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033" y="3533055"/>
            <a:ext cx="3600400" cy="237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telekom.org.ru/telekom_img/cache/datsogallery_catid-33270736_360x360_0/132791912.jp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533072" cy="244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60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139" y="188640"/>
            <a:ext cx="7658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Исторические личности и улицы города</a:t>
            </a:r>
          </a:p>
        </p:txBody>
      </p:sp>
      <p:pic>
        <p:nvPicPr>
          <p:cNvPr id="7" name="Picture 2" descr="C:\Users\голубева\Desktop\Новая папка\л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5"/>
            <a:ext cx="4068858" cy="273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56669" y="1052735"/>
            <a:ext cx="3783426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Первоначальное название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проспект Сталина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присвоено улице 7 мая 1940 года по предложению группы архитекторов. Решение о переименовании проспекта имени Сталина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проспект имени Ленина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принято 24 ноября 1961 года.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670" y="4005064"/>
            <a:ext cx="3783426" cy="232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0483" y="3874252"/>
            <a:ext cx="4197927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1920 году посёлок вокруг снаряжательного завода (позже Машзавод) имел всего одну улицу, и названия у неё не было. В 1930-ых годах жильё начали строить по плану, появлялись новые улицы, которые необходимо было как-то обозначать. И первой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восточной стороны дали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354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300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с женским лицом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ersona.rin.ru/images/308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00" y="802742"/>
            <a:ext cx="28083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photo.vsedomarossii.ru/area_50/city_2176/street_4316/006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736" y="3687557"/>
            <a:ext cx="3712845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3888" y="1268760"/>
            <a:ext cx="47666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многочисленных улиц Электростали лишь одна-единственная — с женским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именем.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названа в 1950-е годы в честь Героя Советского Союза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Марины Михайловны Расковой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(1912-1943) - одной из нескольких легендарных советских лётчиц, погибших под Сталинградом.</a:t>
            </a:r>
          </a:p>
          <a:p>
            <a:endParaRPr lang="ru-RU" dirty="0"/>
          </a:p>
        </p:txBody>
      </p:sp>
      <p:pic>
        <p:nvPicPr>
          <p:cNvPr id="3074" name="Picture 2" descr="http://photo.vsedomarossii.ru/area_50/city_2176/street_4316/005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102"/>
            <a:ext cx="3600400" cy="239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583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hkolasosh.narod.ru/im/shkko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12024"/>
            <a:ext cx="3684761" cy="33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830" y="2161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4273" y="1124744"/>
            <a:ext cx="50405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значимость исследования: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Данный материал можно использовать на уроках истории города, истории России, литературы, при проведении классных часов и викторин, на кружковых занятиях по краеведению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54601"/>
            <a:ext cx="7398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как сделать, чтобы «окна» в прошлое, которыми являются названия улиц, не покрылись пылью забвения?  Поэтому мы подготовили: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презентацию «Электросталь. Улицы и лица.»;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фильм  «Электросталь. Улицы и лица.»;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видеоролик «Улицы Электростали» с использованием стихотворения выпускницы нашей школы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Ютяевой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Ирины «Двор на окраине» 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виртуальный музей «Электросталь. Улицы и лица.»;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 решили продолжить наше исследование и создать справочник для нашей школьной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8682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Поэты и писатели в названиях улиц.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Улицы как память о героях-земляках.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Улицы с прославленными именами героев труда.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Улица с женским лицом.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Исторические личности и улицы города.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299" y="404664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Названия улиц, как и другая городская топонимика, являются неотъемлемой частью нашего исторического наследия, поэтому нам захотелось узнать о происхождения названий улиц нашего города.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лицы г. Электросталь Московской области.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азвания улиц г. Электросталь Московской области.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Цели работы: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ыяснение происхождения названий улиц г. Электросталь Московской области;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ормирование у учащихся интереса к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алой Родине»;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оспитание гражданина и патриота своей страны, формирование нравственных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98981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аиде юрьевне\5225936_x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25" y="1196752"/>
            <a:ext cx="3181734" cy="432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22474"/>
            <a:ext cx="576064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задачи:</a:t>
            </a:r>
            <a:endParaRPr lang="ru-RU" sz="2200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зучить карту города и систематизировать название улиц г. Электросталь Московской области;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ыяснить, когда и в связи с чем появились названия улиц;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зучить историю возникновения названий отдельных улиц;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асширить и углубить знания учащихся о г. Электросталь, его истории, культуре, традициях;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тимулировать поисковую работу;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овлечь родителей в образовательный процесс для совместной работы по изучению истории города;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роанализировать и обобщить полученные данные.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98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478" y="379849"/>
            <a:ext cx="83349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гипотеза: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предполагаем, что названия улиц тесно связаны с социально – экономической историей нашего города и всей страны, с природной средой , с богатейшей отечественной культурой и наукой.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предполагаем, что через изучение возникновения названий улиц, мы пополним свои  знания по истории родного города.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литературных и архивных источников информации;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классификация;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полученных данных.</a:t>
            </a:r>
          </a:p>
        </p:txBody>
      </p:sp>
      <p:pic>
        <p:nvPicPr>
          <p:cNvPr id="5" name="Рисунок 4" descr="C:\Program Files\Common Files\Microsoft Shared\Clipart\cagcat50\BS00554_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5001201"/>
            <a:ext cx="21602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654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39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писатели в названиях улиц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голубева\Desktop\Новая папка\черныш.jpg"/>
          <p:cNvPicPr>
            <a:picLocks noChangeAspect="1" noChangeArrowheads="1"/>
          </p:cNvPicPr>
          <p:nvPr/>
        </p:nvPicPr>
        <p:blipFill>
          <a:blip r:embed="rId2"/>
          <a:srcRect l="3348" b="-282"/>
          <a:stretch>
            <a:fillRect/>
          </a:stretch>
        </p:blipFill>
        <p:spPr bwMode="auto">
          <a:xfrm>
            <a:off x="570981" y="942679"/>
            <a:ext cx="3787061" cy="261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32116" y="1025592"/>
            <a:ext cx="418310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Чернышевского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начинает свой путь от Советской и, пересекаясь с несколькими проездами и улицами, завершается выездом на улицу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Тевосяна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застройки ее кварталов был разработан в 1945 году инженером Ф.Ф.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Стобелевым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голубева\Desktop\Новая папка\пушкин.jpg"/>
          <p:cNvPicPr>
            <a:picLocks noChangeAspect="1" noChangeArrowheads="1"/>
          </p:cNvPicPr>
          <p:nvPr/>
        </p:nvPicPr>
        <p:blipFill>
          <a:blip r:embed="rId3"/>
          <a:srcRect l="16233" t="3125" r="4545" b="20702"/>
          <a:stretch>
            <a:fillRect/>
          </a:stretch>
        </p:blipFill>
        <p:spPr bwMode="auto">
          <a:xfrm>
            <a:off x="4572000" y="3719983"/>
            <a:ext cx="3795327" cy="242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6907" y="3797650"/>
            <a:ext cx="393521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Электросталь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ул. Пушкина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названная в честь великого русского поэта, находится в его северо-западной части. Она пересекается с проспектом Ленина, улицей Новая, улицей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Жулябина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улицей Лермонтова, улицей Маяковского и улицей Советская.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6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0328" y="188640"/>
            <a:ext cx="6932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Поэты и писатели в названиях улиц</a:t>
            </a:r>
          </a:p>
        </p:txBody>
      </p:sp>
      <p:pic>
        <p:nvPicPr>
          <p:cNvPr id="5" name="Picture 2" descr="C:\Users\голубева\Desktop\Новая папка\лермон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372" y="938910"/>
            <a:ext cx="3845951" cy="288446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8491" y="1393797"/>
            <a:ext cx="384595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 Лермонтова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очень примечательная, и многие даже не знают, где она находится. Она занимает небольшое пространство между улицами Пушкина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Фрязевским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шоссе.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голубева\Desktop\Новая папка\горь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017" y="3573016"/>
            <a:ext cx="3816425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96372" y="4404009"/>
            <a:ext cx="381642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городе 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названная в честь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Максима Горького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1955 году на этой улице был установлен памятник  Горькому.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92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Улицы как память о героях-земляках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голубева\Desktop\Новая папка\жулЯбин2.jpg"/>
          <p:cNvPicPr>
            <a:picLocks noChangeAspect="1" noChangeArrowheads="1"/>
          </p:cNvPicPr>
          <p:nvPr/>
        </p:nvPicPr>
        <p:blipFill>
          <a:blip r:embed="rId2" cstate="print"/>
          <a:srcRect t="-608" r="4155"/>
          <a:stretch>
            <a:fillRect/>
          </a:stretch>
        </p:blipFill>
        <p:spPr bwMode="auto">
          <a:xfrm>
            <a:off x="616593" y="962506"/>
            <a:ext cx="2947295" cy="205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937069"/>
            <a:ext cx="532859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декабря 1943 года Петру Андреевичу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Жулябину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посмертно было присвоено звание Героя Советского Союза.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П.А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Жулябина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нашего города, на одном из домов которой в 1967 году установлена мемориальная доска.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голубева\Desktop\Новая папка\корнеев.jpg"/>
          <p:cNvPicPr>
            <a:picLocks noChangeAspect="1" noChangeArrowheads="1"/>
          </p:cNvPicPr>
          <p:nvPr/>
        </p:nvPicPr>
        <p:blipFill>
          <a:blip r:embed="rId3" cstate="print"/>
          <a:srcRect r="101" b="7747"/>
          <a:stretch>
            <a:fillRect/>
          </a:stretch>
        </p:blipFill>
        <p:spPr bwMode="auto">
          <a:xfrm>
            <a:off x="616593" y="4603364"/>
            <a:ext cx="3231431" cy="198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77245" y="5204954"/>
            <a:ext cx="43018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Д. Корнеева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названа в нашем городе бывшая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Садовая улица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фасаде школы №3 и на доме №1 в 1978 году установлены мемориальные доски.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голубева\Desktop\Новая папка\николаев.jpg"/>
          <p:cNvPicPr>
            <a:picLocks noChangeAspect="1" noChangeArrowheads="1"/>
          </p:cNvPicPr>
          <p:nvPr/>
        </p:nvPicPr>
        <p:blipFill>
          <a:blip r:embed="rId4"/>
          <a:srcRect l="34074" b="22537"/>
          <a:stretch>
            <a:fillRect/>
          </a:stretch>
        </p:blipFill>
        <p:spPr bwMode="auto">
          <a:xfrm>
            <a:off x="5508104" y="3042083"/>
            <a:ext cx="2808312" cy="193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259632" y="3284984"/>
            <a:ext cx="403244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1965 году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улице Полярной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присвоено имя Героя Советского Союза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Владимира Романовича Николаева.</a:t>
            </a:r>
          </a:p>
        </p:txBody>
      </p:sp>
    </p:spTree>
    <p:extLst>
      <p:ext uri="{BB962C8B-B14F-4D97-AF65-F5344CB8AC3E}">
        <p14:creationId xmlns:p14="http://schemas.microsoft.com/office/powerpoint/2010/main" xmlns="" val="7772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861" y="261610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Улицы с прославленными именами Героев Труда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голубева\Desktop\Новая папка\тевосян.jpg"/>
          <p:cNvPicPr>
            <a:picLocks noChangeAspect="1" noChangeArrowheads="1"/>
          </p:cNvPicPr>
          <p:nvPr/>
        </p:nvPicPr>
        <p:blipFill>
          <a:blip r:embed="rId2"/>
          <a:srcRect l="11905" b="18648"/>
          <a:stretch>
            <a:fillRect/>
          </a:stretch>
        </p:blipFill>
        <p:spPr bwMode="auto">
          <a:xfrm>
            <a:off x="427490" y="1030988"/>
            <a:ext cx="3291838" cy="202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1920" y="1294132"/>
            <a:ext cx="45365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70-летием со дня рождения и учитывая большой вклад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И.Ф.Тевосяна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развитие завода «Электросталь», улица Школьная была переименована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улицу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Тевосяна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4" descr="C:\Users\голубева\Desktop\Новая папка\ялаг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90" y="4239448"/>
            <a:ext cx="3314101" cy="221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1921" y="4915557"/>
            <a:ext cx="450556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70-е годы появилась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названная в честь Героя Социалистического Труда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И.В.Ялагина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многие годы возглавлявшего комсомольско-молодёжную бригаду отделочников.</a:t>
            </a:r>
          </a:p>
        </p:txBody>
      </p:sp>
      <p:pic>
        <p:nvPicPr>
          <p:cNvPr id="9" name="Picture 3" descr="C:\Users\голубева\Desktop\Новая папка\журавлева.jpg"/>
          <p:cNvPicPr>
            <a:picLocks noChangeAspect="1" noChangeArrowheads="1"/>
          </p:cNvPicPr>
          <p:nvPr/>
        </p:nvPicPr>
        <p:blipFill>
          <a:blip r:embed="rId4"/>
          <a:srcRect l="16250" t="8750" r="312" b="8750"/>
          <a:stretch>
            <a:fillRect/>
          </a:stretch>
        </p:blipFill>
        <p:spPr bwMode="auto">
          <a:xfrm>
            <a:off x="5152476" y="2909332"/>
            <a:ext cx="2705364" cy="200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6263" y="3140968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1985 году именем знатного сталевара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А.П.Журавлева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названа новая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западном районе Электростали.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70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1019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Скляренко</dc:creator>
  <cp:lastModifiedBy>User</cp:lastModifiedBy>
  <cp:revision>19</cp:revision>
  <dcterms:created xsi:type="dcterms:W3CDTF">2013-10-18T08:29:21Z</dcterms:created>
  <dcterms:modified xsi:type="dcterms:W3CDTF">2013-11-23T18:46:10Z</dcterms:modified>
</cp:coreProperties>
</file>