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5" r:id="rId11"/>
    <p:sldId id="264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3B0AF-68DA-4B23-A7B9-8B11AF56E5AE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DA16A-8B29-4090-8716-0027C473B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54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DA16A-8B29-4090-8716-0027C473B0D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85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CE89-596E-4A28-8B6F-EC52F76B3CB7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27E-8445-4CE7-AE19-EE35EFC05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CE89-596E-4A28-8B6F-EC52F76B3CB7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27E-8445-4CE7-AE19-EE35EFC05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CE89-596E-4A28-8B6F-EC52F76B3CB7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27E-8445-4CE7-AE19-EE35EFC0502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CE89-596E-4A28-8B6F-EC52F76B3CB7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27E-8445-4CE7-AE19-EE35EFC0502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CE89-596E-4A28-8B6F-EC52F76B3CB7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27E-8445-4CE7-AE19-EE35EFC05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CE89-596E-4A28-8B6F-EC52F76B3CB7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27E-8445-4CE7-AE19-EE35EFC0502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CE89-596E-4A28-8B6F-EC52F76B3CB7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27E-8445-4CE7-AE19-EE35EFC05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CE89-596E-4A28-8B6F-EC52F76B3CB7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27E-8445-4CE7-AE19-EE35EFC05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CE89-596E-4A28-8B6F-EC52F76B3CB7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27E-8445-4CE7-AE19-EE35EFC05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CE89-596E-4A28-8B6F-EC52F76B3CB7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27E-8445-4CE7-AE19-EE35EFC0502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CE89-596E-4A28-8B6F-EC52F76B3CB7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27E-8445-4CE7-AE19-EE35EFC0502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1FCE89-596E-4A28-8B6F-EC52F76B3CB7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046C27E-8445-4CE7-AE19-EE35EFC0502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3762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Многоклеточные 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организмы. Многообразие и значение грибов.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4"/>
            <a:ext cx="7848872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171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Заполни таблицу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 и расставь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1790476" cy="1860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4" y="2276872"/>
            <a:ext cx="1798687" cy="1747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058" y="2276872"/>
            <a:ext cx="2538398" cy="17474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437112"/>
            <a:ext cx="1800200" cy="1608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4437112"/>
            <a:ext cx="1704975" cy="1762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637" y="4437112"/>
            <a:ext cx="2813819" cy="1659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47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160244"/>
              </p:ext>
            </p:extLst>
          </p:nvPr>
        </p:nvGraphicFramePr>
        <p:xfrm>
          <a:off x="611560" y="1916829"/>
          <a:ext cx="8136904" cy="3818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4018"/>
                <a:gridCol w="2034018"/>
                <a:gridCol w="2034018"/>
                <a:gridCol w="2034850"/>
              </a:tblGrid>
              <a:tr h="1938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пищевых продуктах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культурных растениях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деревьях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животных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940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мукор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фитофтора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трутовик</a:t>
                      </a:r>
                      <a:endParaRPr lang="ru-RU" sz="2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дермато фиты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40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пеницилл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спорынья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возбудитель лишая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22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181961"/>
              </p:ext>
            </p:extLst>
          </p:nvPr>
        </p:nvGraphicFramePr>
        <p:xfrm>
          <a:off x="539552" y="1700808"/>
          <a:ext cx="8208912" cy="4392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1850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пищевой промышленности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медицине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Техническое применение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9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2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2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Практическое значение грибов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10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011612"/>
              </p:ext>
            </p:extLst>
          </p:nvPr>
        </p:nvGraphicFramePr>
        <p:xfrm>
          <a:off x="971600" y="2276872"/>
          <a:ext cx="7704855" cy="4134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1425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пищевой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промышленности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медицине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ехническое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применение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33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дрожжи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пенициллин-антибиотики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лимонная кислота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3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3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3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336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предложенного набора  грибов (картинки) ребята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выберете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съедобные грибы и положить их в корзинку домовенка, а несъедобные выбросить в мусорную корзину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«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Грибы для домовенка».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512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такое грибы и как они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выглядят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как их собирать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многообразие грибов 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строение?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Какого з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начении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в природе и в жизни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человека?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теперь ответьте на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домовенка.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0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708921"/>
            <a:ext cx="7408333" cy="341724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Самооценка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могу, умею, знаю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получается, нуждаюсь в помощи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сомневаюсь, затрудняюсь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5434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аполните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листы-самооценки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97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Составить памятку грибника и красиво ее оформить.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Рассказать друзьям и близким о значении грибов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10552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 задание 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5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772400" cy="468052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1.Что такое грибы и как они выглядят; 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Будете иметь представление о царстве грибов, их особенностях;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Какого  многообразие грибов и строение;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начении их в природе и в жизни человека.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77272"/>
            <a:ext cx="6400800" cy="3600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3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160240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Знакомство с листом самооценки.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420888"/>
            <a:ext cx="7488832" cy="374441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4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Самооценка:</a:t>
            </a:r>
            <a:endParaRPr lang="ru-RU" sz="4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могу, умею, знаю</a:t>
            </a:r>
            <a:endParaRPr lang="ru-RU" sz="4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получается, нуждаюсь в помощи</a:t>
            </a:r>
            <a:endParaRPr lang="ru-RU" sz="4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сомневаюсь, затрудняюсь</a:t>
            </a:r>
            <a:endParaRPr lang="ru-RU" sz="4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Перечислите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царства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живой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природы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отличаются бактерии от простейших?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отличаются одноклеточные от многоклеточных?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какие группы делят животных по типу питания?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какие группы делят царство растений?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какому царству они относятся: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амеба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акула, одуванчик,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подберёзовик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домашней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4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Признаки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сходства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растениями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сходства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животными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характерные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грибов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Размножение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грибов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Питание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грибов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Грибы - это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растения или животные?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42376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1.группа- ОБЩАЯ ХАРАКТЕРИСТИКА ЦАРСТВА ГРИБЫ: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6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/>
          <a:lstStyle/>
          <a:p>
            <a:pPr lvl="0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Одноклеточные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микроскопические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грибы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Многоклеточные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грибы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Строение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шляпочных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грибов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выглядят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грибы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группа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-МНОГООБРАЗИЕ ГРИБОВ: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C:\Users\Румина\Pictures\Безымянный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89040"/>
            <a:ext cx="5112568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316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природе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Все ли грибы пригодны для супа?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группа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. -ЗНАЧЕНИЕ ГРИБОВ: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9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 lnSpcReduction="10000"/>
          </a:bodyPr>
          <a:lstStyle/>
          <a:p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правильно собирать грибы? </a:t>
            </a:r>
            <a:endParaRPr lang="ru-RU"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Собирать следует только известные вам грибы.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Нельзя собирать грибы старые, растущие вблизи дорог.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Грибы следует осторожно выворачивать из грибницы.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………….(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Даются пояснения к правилам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4 группа- ПРАВИЛА СБОРА ГРИБОВ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36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330737"/>
              </p:ext>
            </p:extLst>
          </p:nvPr>
        </p:nvGraphicFramePr>
        <p:xfrm>
          <a:off x="827586" y="1700808"/>
          <a:ext cx="7848871" cy="4536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2017"/>
                <a:gridCol w="1962017"/>
                <a:gridCol w="1962017"/>
                <a:gridCol w="1962820"/>
              </a:tblGrid>
              <a:tr h="2302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пищевых продуктах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культурных растениях</a:t>
                      </a:r>
                      <a:endParaRPr lang="ru-RU" sz="2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деревьях</a:t>
                      </a:r>
                      <a:endParaRPr lang="ru-RU" sz="2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животных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16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16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7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294</TotalTime>
  <Words>354</Words>
  <Application>Microsoft Office PowerPoint</Application>
  <PresentationFormat>Экран (4:3)</PresentationFormat>
  <Paragraphs>105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Тема: Многоклеточные организмы. Многообразие и значение грибов.   </vt:lpstr>
      <vt:lpstr>Цель урока: 1.Что такое грибы и как они выглядят;  2. Будете иметь представление о царстве грибов, их особенностях; 3. Какого  многообразие грибов и строение; Значении их в природе и в жизни человека.   </vt:lpstr>
      <vt:lpstr>Знакомство с листом самооценки. </vt:lpstr>
      <vt:lpstr>Проверка домашней работы </vt:lpstr>
      <vt:lpstr>1.группа- ОБЩАЯ ХАРАКТЕРИСТИКА ЦАРСТВА ГРИБЫ: </vt:lpstr>
      <vt:lpstr>2. группа-МНОГООБРАЗИЕ ГРИБОВ: </vt:lpstr>
      <vt:lpstr>3 группа. -ЗНАЧЕНИЕ ГРИБОВ: </vt:lpstr>
      <vt:lpstr>4 группа- ПРАВИЛА СБОРА ГРИБОВ </vt:lpstr>
      <vt:lpstr>Практическая часть </vt:lpstr>
      <vt:lpstr>Заполни таблицу определи и расставь</vt:lpstr>
      <vt:lpstr>Практическая часть </vt:lpstr>
      <vt:lpstr>Практическое значение грибов </vt:lpstr>
      <vt:lpstr>Презентация PowerPoint</vt:lpstr>
      <vt:lpstr>Игра «Грибы для домовенка». </vt:lpstr>
      <vt:lpstr> А теперь ответьте на вопросы домовенка.  </vt:lpstr>
      <vt:lpstr>Заполните  листы-самооценки </vt:lpstr>
      <vt:lpstr>Домашнее  задание  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Многоклеточные организмы. Многообразие и значение грибов.</dc:title>
  <dc:creator>Румина</dc:creator>
  <cp:lastModifiedBy>Румина</cp:lastModifiedBy>
  <cp:revision>24</cp:revision>
  <dcterms:created xsi:type="dcterms:W3CDTF">2013-11-24T08:38:14Z</dcterms:created>
  <dcterms:modified xsi:type="dcterms:W3CDTF">2013-11-25T12:45:40Z</dcterms:modified>
</cp:coreProperties>
</file>