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C4B84-468C-416D-8B29-465048A8A4E3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6445-68BD-48FC-B031-3F655A0FB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B6445-68BD-48FC-B031-3F655A0FB5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785C43-9258-4F61-A59A-1E539914BEB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5C61E0-930A-4E2D-9D89-2A786B9FC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Реклама логарифмической </a:t>
            </a:r>
            <a:b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143380"/>
            <a:ext cx="5114778" cy="497732"/>
          </a:xfrm>
        </p:spPr>
        <p:txBody>
          <a:bodyPr>
            <a:normAutofit fontScale="77500" lnSpcReduction="20000"/>
          </a:bodyPr>
          <a:lstStyle/>
          <a:p>
            <a:r>
              <a:rPr lang="ru-RU" smtClean="0"/>
              <a:t>Подготовила: Ромашина</a:t>
            </a:r>
            <a:r>
              <a:rPr lang="ru-RU" dirty="0" smtClean="0"/>
              <a:t> </a:t>
            </a:r>
            <a:r>
              <a:rPr lang="ru-RU" dirty="0" smtClean="0"/>
              <a:t>Наталья Владимировна</a:t>
            </a:r>
          </a:p>
          <a:p>
            <a:r>
              <a:rPr lang="ru-RU" dirty="0" smtClean="0"/>
              <a:t>преподаватель математики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ShapeType="1"/>
          </p:cNvSpPr>
          <p:nvPr/>
        </p:nvSpPr>
        <p:spPr bwMode="auto">
          <a:xfrm flipV="1">
            <a:off x="1331640" y="3573016"/>
            <a:ext cx="0" cy="2571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187450" y="2241550"/>
            <a:ext cx="257175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10800000" flipV="1">
            <a:off x="504404" y="111662"/>
            <a:ext cx="7091932" cy="274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Шаговое напряжение.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неподалеку от высоковольтной линии упала опора, то вокруг на некоторой территории создается шаговое напряжение, которое изменяется по логарифмической кривой и зависит от расстояния до места падения провода. Поэтому, чем ближе к опоре, тем больше опасность поражения электрическим  током. Будьте осторожны!</a:t>
            </a:r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V="1">
            <a:off x="1043608" y="5877272"/>
            <a:ext cx="45243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rc 9"/>
          <p:cNvSpPr>
            <a:spLocks/>
          </p:cNvSpPr>
          <p:nvPr/>
        </p:nvSpPr>
        <p:spPr bwMode="auto">
          <a:xfrm rot="10800000">
            <a:off x="1691680" y="4221088"/>
            <a:ext cx="1685925" cy="14954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427984" y="3861048"/>
            <a:ext cx="88582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71800" y="3717032"/>
            <a:ext cx="25717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>
            <a:off x="1006475" y="723900"/>
            <a:ext cx="123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3568" y="4293096"/>
            <a:ext cx="523875" cy="576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1150" algn="l"/>
              </a:tabLst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115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1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9" y="5589240"/>
            <a:ext cx="720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(l)m</a:t>
            </a: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5949280"/>
            <a:ext cx="288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59632" y="43651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03648" y="3429000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1520" y="193108"/>
            <a:ext cx="763284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 из Интернета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Шаговое напряжение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напряжение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обусловленное электрическим током протекающим в земле или токопроводящем полу, и равное разности потенциалов между двумя точками поверхности земли (пола), находящимися на расстоянии одного шага человека. Шаговое напряжение зависит от длины шага, удельного сопротивления грунта и силы протекающего через него тока. Опасное шаговое напряжение может возникнуть, например, около упавшего на землю провода под напряжением или вблизи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заземлителей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электроустановок при аварийном коротком замыкании на землю (допустимые значения сопротивления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заземлителей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удельное сопротивление грунта нормируются для того, чтобы избежать подобной ситуации).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попадании под шаговое напряжение возникают непроизвольные судорожные сокращения мышц ног и, как следствие, падение человека на землю. Ток начинает проходить между новыми точками опоры — например, от рук к ногам, что чревато смертельным поражением. При подозрении на шаговое напряжение надо покинуть опасную зону минимальными шажками («гусиным шагом») или прыжками.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thumb/c/cf/Potenzialtrichter_Freileitung.svg/350px-Potenzialtrichter_Freileitu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1186"/>
            <a:ext cx="4896544" cy="512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330042"/>
            <a:ext cx="669674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00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Дозатор весового непрерывного действия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Производительность весов запрограммирована. Если масса поступает быстрее, то скорость транспортера автоматически уменьшается. Если масса поступает недостаточно, то скорость автоматически возрастает. Зависимость массы от скорости изменяется по логарифмической кривой.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5536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6" name="Arc 4"/>
          <p:cNvSpPr>
            <a:spLocks/>
          </p:cNvSpPr>
          <p:nvPr/>
        </p:nvSpPr>
        <p:spPr bwMode="auto">
          <a:xfrm rot="10800000">
            <a:off x="2555775" y="3789040"/>
            <a:ext cx="1944215" cy="216024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979712" y="2852936"/>
            <a:ext cx="0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55576" y="6165304"/>
            <a:ext cx="655272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7" name="Arc 5"/>
          <p:cNvSpPr>
            <a:spLocks/>
          </p:cNvSpPr>
          <p:nvPr/>
        </p:nvSpPr>
        <p:spPr bwMode="auto">
          <a:xfrm rot="10959474">
            <a:off x="2285523" y="4024596"/>
            <a:ext cx="2295525" cy="198681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8" name="Arc 6"/>
          <p:cNvSpPr>
            <a:spLocks/>
          </p:cNvSpPr>
          <p:nvPr/>
        </p:nvSpPr>
        <p:spPr bwMode="auto">
          <a:xfrm rot="10602312">
            <a:off x="2966023" y="4047105"/>
            <a:ext cx="1514475" cy="1790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87624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Y(V)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61653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020272" y="587727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X(m)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39552" y="-243408"/>
            <a:ext cx="748883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lang="ru-RU" sz="2000" b="1" dirty="0" smtClean="0">
              <a:solidFill>
                <a:srgbClr val="00B0F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lang="en-US" sz="3200" b="1" dirty="0">
              <a:solidFill>
                <a:srgbClr val="00B0F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Весовой дозатор 100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предназначен для дозирования сыпучих, мелкоштучных и замороженных продуктов путем взвешивания порций. Продукт дозируется в готовую тару (коробки, мешки), установленную на весовой платформе.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Дозатор работает в шаговом рабочем цикле. Управление дозатором осуществляется при помощи микропроцессора весового терминала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&amp;Vcy;&amp;iecy;&amp;scy;&amp;ocy;&amp;vcy;&amp;ocy;&amp;jcy; &amp;dcy;&amp;ocy;&amp;zcy;&amp;acy;&amp;tcy;&amp;ocy;&amp;rcy; 1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12976"/>
            <a:ext cx="57606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35696" y="-315416"/>
            <a:ext cx="47672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 из Интернета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E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167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Реклама логарифмической  функции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логарифмической  функции</dc:title>
  <dc:creator>ГБОУНПОПУ№9</dc:creator>
  <cp:lastModifiedBy>Admin</cp:lastModifiedBy>
  <cp:revision>8</cp:revision>
  <dcterms:created xsi:type="dcterms:W3CDTF">2013-10-28T04:35:01Z</dcterms:created>
  <dcterms:modified xsi:type="dcterms:W3CDTF">2013-11-12T09:17:40Z</dcterms:modified>
</cp:coreProperties>
</file>