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4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EEA68-8C21-4F93-8DFB-56BFA37E1068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A2697-2769-43F3-B594-55D0B9E594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EEA68-8C21-4F93-8DFB-56BFA37E1068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A2697-2769-43F3-B594-55D0B9E594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EEA68-8C21-4F93-8DFB-56BFA37E1068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A2697-2769-43F3-B594-55D0B9E594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EEA68-8C21-4F93-8DFB-56BFA37E1068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A2697-2769-43F3-B594-55D0B9E594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EEA68-8C21-4F93-8DFB-56BFA37E1068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A2697-2769-43F3-B594-55D0B9E594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EEA68-8C21-4F93-8DFB-56BFA37E1068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A2697-2769-43F3-B594-55D0B9E594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EEA68-8C21-4F93-8DFB-56BFA37E1068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A2697-2769-43F3-B594-55D0B9E594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EEA68-8C21-4F93-8DFB-56BFA37E1068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A2697-2769-43F3-B594-55D0B9E594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EEA68-8C21-4F93-8DFB-56BFA37E1068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A2697-2769-43F3-B594-55D0B9E594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EEA68-8C21-4F93-8DFB-56BFA37E1068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A2697-2769-43F3-B594-55D0B9E594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EEA68-8C21-4F93-8DFB-56BFA37E1068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A2697-2769-43F3-B594-55D0B9E594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EEA68-8C21-4F93-8DFB-56BFA37E1068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A2697-2769-43F3-B594-55D0B9E5941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User\Desktop\012\1.wma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User\Desktop\012\2.wma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User\Desktop\012\3.wma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User\Desktop\012\4.wma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User\Desktop\012\5.wma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User\Desktop\012\6.wma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User\Desktop\012\7.wma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j104002_124159331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841972" y="5301208"/>
            <a:ext cx="746005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Д/и: «Кто где живет?»</a:t>
            </a:r>
          </a:p>
        </p:txBody>
      </p:sp>
      <p:pic>
        <p:nvPicPr>
          <p:cNvPr id="8" name="1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67544" y="6237312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157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3923928" y="692697"/>
            <a:ext cx="4968552" cy="1800200"/>
          </a:xfrm>
        </p:spPr>
        <p:txBody>
          <a:bodyPr>
            <a:noAutofit/>
          </a:bodyPr>
          <a:lstStyle/>
          <a:p>
            <a:r>
              <a:rPr lang="ru-RU" sz="8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Где живёт кошка?</a:t>
            </a:r>
            <a:endParaRPr lang="ru-RU" sz="8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>
          <a:xfrm>
            <a:off x="323528" y="4149080"/>
            <a:ext cx="4032448" cy="1872208"/>
          </a:xfrm>
        </p:spPr>
        <p:txBody>
          <a:bodyPr>
            <a:normAutofit/>
          </a:bodyPr>
          <a:lstStyle/>
          <a:p>
            <a:r>
              <a:rPr lang="ru-RU" sz="9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 доме</a:t>
            </a:r>
            <a:endParaRPr lang="ru-RU" sz="9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Содержимое 5" descr="1_kittens.jpg"/>
          <p:cNvPicPr>
            <a:picLocks noGrp="1" noChangeAspect="1"/>
          </p:cNvPicPr>
          <p:nvPr>
            <p:ph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492500" cy="3367088"/>
          </a:xfrm>
        </p:spPr>
      </p:pic>
      <p:pic>
        <p:nvPicPr>
          <p:cNvPr id="8" name="Рисунок 7" descr="7982497_original.jpg"/>
          <p:cNvPicPr>
            <a:picLocks noChangeAspect="1"/>
          </p:cNvPicPr>
          <p:nvPr/>
        </p:nvPicPr>
        <p:blipFill>
          <a:blip r:embed="rId4" cstate="print"/>
          <a:srcRect b="11642"/>
          <a:stretch>
            <a:fillRect/>
          </a:stretch>
        </p:blipFill>
        <p:spPr>
          <a:xfrm>
            <a:off x="4355976" y="3579296"/>
            <a:ext cx="4788024" cy="3278704"/>
          </a:xfrm>
          <a:prstGeom prst="rect">
            <a:avLst/>
          </a:prstGeom>
        </p:spPr>
      </p:pic>
      <p:pic>
        <p:nvPicPr>
          <p:cNvPr id="11" name="2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107504" y="638132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9" dur="4783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851920" y="692697"/>
            <a:ext cx="4896544" cy="1656184"/>
          </a:xfrm>
        </p:spPr>
        <p:txBody>
          <a:bodyPr>
            <a:noAutofit/>
          </a:bodyPr>
          <a:lstStyle/>
          <a:p>
            <a:r>
              <a:rPr lang="ru-RU" sz="8000" dirty="0" smtClean="0">
                <a:solidFill>
                  <a:srgbClr val="FFC000"/>
                </a:solidFill>
              </a:rPr>
              <a:t>Где живёт собака?</a:t>
            </a:r>
            <a:endParaRPr lang="ru-RU" sz="8000" dirty="0">
              <a:solidFill>
                <a:srgbClr val="FFC000"/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51520" y="4293096"/>
            <a:ext cx="3672408" cy="1800200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FFC000"/>
                </a:solidFill>
              </a:rPr>
              <a:t>В будке</a:t>
            </a:r>
            <a:endParaRPr lang="ru-RU" sz="7200" dirty="0">
              <a:solidFill>
                <a:srgbClr val="FFC000"/>
              </a:solidFill>
            </a:endParaRPr>
          </a:p>
        </p:txBody>
      </p:sp>
      <p:pic>
        <p:nvPicPr>
          <p:cNvPr id="4" name="Содержимое 3" descr="images (1).jpg"/>
          <p:cNvPicPr>
            <a:picLocks noGrp="1" noChangeAspect="1"/>
          </p:cNvPicPr>
          <p:nvPr>
            <p:ph idx="4294967295"/>
          </p:nvPr>
        </p:nvPicPr>
        <p:blipFill>
          <a:blip r:embed="rId3" cstate="print"/>
          <a:srcRect l="51054" t="30688"/>
          <a:stretch>
            <a:fillRect/>
          </a:stretch>
        </p:blipFill>
        <p:spPr>
          <a:xfrm>
            <a:off x="0" y="0"/>
            <a:ext cx="2771775" cy="2611438"/>
          </a:xfrm>
        </p:spPr>
      </p:pic>
      <p:pic>
        <p:nvPicPr>
          <p:cNvPr id="5" name="Рисунок 4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39951" y="3109794"/>
            <a:ext cx="5004049" cy="3748206"/>
          </a:xfrm>
          <a:prstGeom prst="rect">
            <a:avLst/>
          </a:prstGeom>
        </p:spPr>
      </p:pic>
      <p:pic>
        <p:nvPicPr>
          <p:cNvPr id="10" name="3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179512" y="638132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1" dur="3715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9a27618f1dc54b80987c6706135e6b7_X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4106230" cy="3284984"/>
          </a:xfrm>
          <a:prstGeom prst="rect">
            <a:avLst/>
          </a:prstGeom>
        </p:spPr>
      </p:pic>
      <p:pic>
        <p:nvPicPr>
          <p:cNvPr id="5" name="Рисунок 4" descr="396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88025" y="3591018"/>
            <a:ext cx="4355976" cy="3266982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4355976" y="764705"/>
            <a:ext cx="4536504" cy="2016224"/>
          </a:xfrm>
        </p:spPr>
        <p:txBody>
          <a:bodyPr>
            <a:noAutofit/>
          </a:bodyPr>
          <a:lstStyle/>
          <a:p>
            <a:r>
              <a:rPr lang="ru-RU" sz="6600" dirty="0" smtClean="0">
                <a:solidFill>
                  <a:srgbClr val="FF0000"/>
                </a:solidFill>
              </a:rPr>
              <a:t>Где живёт </a:t>
            </a:r>
            <a:r>
              <a:rPr lang="ru-RU" sz="6600" dirty="0" smtClean="0">
                <a:solidFill>
                  <a:srgbClr val="FF0000"/>
                </a:solidFill>
              </a:rPr>
              <a:t>лошадь?</a:t>
            </a:r>
            <a:endParaRPr lang="ru-RU" sz="6600" dirty="0">
              <a:solidFill>
                <a:srgbClr val="FF0000"/>
              </a:solidFill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251520" y="4005064"/>
            <a:ext cx="3888432" cy="2160240"/>
          </a:xfrm>
        </p:spPr>
        <p:txBody>
          <a:bodyPr>
            <a:noAutofit/>
          </a:bodyPr>
          <a:lstStyle/>
          <a:p>
            <a:r>
              <a:rPr lang="ru-RU" sz="7200" dirty="0">
                <a:solidFill>
                  <a:srgbClr val="FF0000"/>
                </a:solidFill>
              </a:rPr>
              <a:t>в конюшне</a:t>
            </a:r>
          </a:p>
        </p:txBody>
      </p:sp>
      <p:pic>
        <p:nvPicPr>
          <p:cNvPr id="8" name="4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25152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4" dur="3668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korov.jpg"/>
          <p:cNvPicPr>
            <a:picLocks noChangeAspect="1"/>
          </p:cNvPicPr>
          <p:nvPr/>
        </p:nvPicPr>
        <p:blipFill>
          <a:blip r:embed="rId3" cstate="print"/>
          <a:srcRect l="11598"/>
          <a:stretch>
            <a:fillRect/>
          </a:stretch>
        </p:blipFill>
        <p:spPr>
          <a:xfrm>
            <a:off x="4883507" y="0"/>
            <a:ext cx="4260493" cy="3212977"/>
          </a:xfrm>
          <a:prstGeom prst="rect">
            <a:avLst/>
          </a:prstGeom>
        </p:spPr>
      </p:pic>
      <p:pic>
        <p:nvPicPr>
          <p:cNvPr id="5" name="Рисунок 4" descr="images (4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065979"/>
            <a:ext cx="4067944" cy="2792021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79512" y="476673"/>
            <a:ext cx="3960440" cy="2592288"/>
          </a:xfrm>
        </p:spPr>
        <p:txBody>
          <a:bodyPr>
            <a:normAutofit fontScale="90000"/>
          </a:bodyPr>
          <a:lstStyle/>
          <a:p>
            <a:r>
              <a:rPr lang="ru-RU" sz="7200" dirty="0" smtClean="0">
                <a:solidFill>
                  <a:srgbClr val="7030A0"/>
                </a:solidFill>
              </a:rPr>
              <a:t>Где живёт корова?</a:t>
            </a:r>
            <a:endParaRPr lang="ru-RU" sz="7200" dirty="0">
              <a:solidFill>
                <a:srgbClr val="7030A0"/>
              </a:solidFill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4860032" y="4725144"/>
            <a:ext cx="3744416" cy="1296144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rgbClr val="7030A0"/>
                </a:solidFill>
              </a:rPr>
              <a:t>В коровнике</a:t>
            </a:r>
            <a:endParaRPr lang="ru-RU" sz="4800" dirty="0">
              <a:solidFill>
                <a:srgbClr val="7030A0"/>
              </a:solidFill>
            </a:endParaRPr>
          </a:p>
        </p:txBody>
      </p:sp>
      <p:pic>
        <p:nvPicPr>
          <p:cNvPr id="8" name="5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676456" y="638132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0" dur="3808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4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s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89636" y="4293096"/>
            <a:ext cx="3854364" cy="2564904"/>
          </a:xfrm>
          <a:prstGeom prst="rect">
            <a:avLst/>
          </a:prstGeom>
        </p:spPr>
      </p:pic>
      <p:pic>
        <p:nvPicPr>
          <p:cNvPr id="5" name="Рисунок 4" descr="загруженное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3563888" cy="3810240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4067944" y="1268761"/>
            <a:ext cx="4608512" cy="1728191"/>
          </a:xfrm>
        </p:spPr>
        <p:txBody>
          <a:bodyPr>
            <a:noAutofit/>
          </a:bodyPr>
          <a:lstStyle/>
          <a:p>
            <a:r>
              <a:rPr lang="ru-RU" sz="6600" dirty="0" smtClean="0">
                <a:solidFill>
                  <a:schemeClr val="accent6"/>
                </a:solidFill>
              </a:rPr>
              <a:t>Где живёт овца?</a:t>
            </a:r>
            <a:endParaRPr lang="ru-RU" sz="6600" dirty="0">
              <a:solidFill>
                <a:schemeClr val="accent6"/>
              </a:solidFill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467544" y="4365104"/>
            <a:ext cx="4320480" cy="1800200"/>
          </a:xfrm>
        </p:spPr>
        <p:txBody>
          <a:bodyPr>
            <a:normAutofit/>
          </a:bodyPr>
          <a:lstStyle/>
          <a:p>
            <a:r>
              <a:rPr lang="ru-RU" sz="8000" dirty="0" smtClean="0">
                <a:solidFill>
                  <a:schemeClr val="accent6"/>
                </a:solidFill>
              </a:rPr>
              <a:t>В хлеву</a:t>
            </a:r>
            <a:endParaRPr lang="ru-RU" sz="8000" dirty="0">
              <a:solidFill>
                <a:schemeClr val="accent6"/>
              </a:solidFill>
            </a:endParaRPr>
          </a:p>
        </p:txBody>
      </p:sp>
      <p:pic>
        <p:nvPicPr>
          <p:cNvPr id="8" name="6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179512" y="638132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50"/>
                            </p:stCondLst>
                            <p:childTnLst>
                              <p:par>
                                <p:cTn id="3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4" dur="4087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6" grpId="0"/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79512" y="620689"/>
            <a:ext cx="3672408" cy="2016224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00B050"/>
                </a:solidFill>
              </a:rPr>
              <a:t>Где живёт свинья?</a:t>
            </a:r>
            <a:endParaRPr lang="ru-RU" sz="6000" dirty="0">
              <a:solidFill>
                <a:srgbClr val="00B050"/>
              </a:solidFill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4499992" y="4005064"/>
            <a:ext cx="3816424" cy="2016224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00B050"/>
                </a:solidFill>
              </a:rPr>
              <a:t>В свинарнике</a:t>
            </a:r>
            <a:endParaRPr lang="ru-RU" sz="4400" dirty="0">
              <a:solidFill>
                <a:srgbClr val="00B050"/>
              </a:solidFill>
            </a:endParaRPr>
          </a:p>
        </p:txBody>
      </p:sp>
      <p:pic>
        <p:nvPicPr>
          <p:cNvPr id="4" name="Содержимое 3" descr="images (3).jpg"/>
          <p:cNvPicPr>
            <a:picLocks noGrp="1" noChangeAspect="1"/>
          </p:cNvPicPr>
          <p:nvPr>
            <p:ph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4306888" y="0"/>
            <a:ext cx="4837112" cy="2708275"/>
          </a:xfrm>
        </p:spPr>
      </p:pic>
      <p:pic>
        <p:nvPicPr>
          <p:cNvPr id="5" name="Рисунок 4" descr="images (5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3970835"/>
            <a:ext cx="3131840" cy="2887165"/>
          </a:xfrm>
          <a:prstGeom prst="rect">
            <a:avLst/>
          </a:prstGeom>
        </p:spPr>
      </p:pic>
      <p:pic>
        <p:nvPicPr>
          <p:cNvPr id="8" name="7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839200" y="638132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390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43</Words>
  <Application>Microsoft Office PowerPoint</Application>
  <PresentationFormat>Экран (4:3)</PresentationFormat>
  <Paragraphs>13</Paragraphs>
  <Slides>7</Slides>
  <Notes>0</Notes>
  <HiddenSlides>0</HiddenSlides>
  <MMClips>7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Где живёт кошка?</vt:lpstr>
      <vt:lpstr>Где живёт собака?</vt:lpstr>
      <vt:lpstr>Где живёт лошадь?</vt:lpstr>
      <vt:lpstr>Где живёт корова?</vt:lpstr>
      <vt:lpstr>Где живёт овца?</vt:lpstr>
      <vt:lpstr>Где живёт свинья?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9</cp:revision>
  <dcterms:created xsi:type="dcterms:W3CDTF">2013-10-30T17:14:41Z</dcterms:created>
  <dcterms:modified xsi:type="dcterms:W3CDTF">2013-10-30T18:28:00Z</dcterms:modified>
</cp:coreProperties>
</file>